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2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882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68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27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632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871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91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014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2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28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839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DF2C8-68AE-449E-93F6-395619FEEC47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23D3-C4E9-4D8D-9958-6794E3679FC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91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95400"/>
            <a:ext cx="541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2800" dirty="0"/>
              <a:t>تدقيق النظم المحاسبية المتخصصة </a:t>
            </a:r>
            <a:endParaRPr lang="en-US" sz="2800" dirty="0"/>
          </a:p>
          <a:p>
            <a:pPr algn="ctr" rtl="1"/>
            <a:r>
              <a:rPr lang="ar-IQ" sz="2800" dirty="0"/>
              <a:t>(المصارف </a:t>
            </a:r>
            <a:r>
              <a:rPr lang="ar-IQ" sz="2800" dirty="0" smtClean="0"/>
              <a:t>)</a:t>
            </a:r>
          </a:p>
          <a:p>
            <a:pPr algn="ctr" rtl="1"/>
            <a:r>
              <a:rPr lang="ar-IQ" sz="2800" dirty="0" smtClean="0"/>
              <a:t> </a:t>
            </a:r>
            <a:r>
              <a:rPr lang="ar-IQ" sz="2800" b="1" dirty="0"/>
              <a:t>المرحلة الرابعة </a:t>
            </a:r>
            <a:endParaRPr lang="ar-IQ" sz="2800" dirty="0" smtClean="0"/>
          </a:p>
          <a:p>
            <a:pPr algn="ctr" rtl="1"/>
            <a:r>
              <a:rPr lang="ar-IQ" sz="2800" dirty="0" smtClean="0"/>
              <a:t>د0 امتثال رشيد</a:t>
            </a:r>
          </a:p>
          <a:p>
            <a:pPr algn="ctr" rtl="1"/>
            <a:r>
              <a:rPr lang="ar-IQ" sz="2800" dirty="0" smtClean="0"/>
              <a:t>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339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" y="533400"/>
            <a:ext cx="5659438" cy="747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93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1" y="304800"/>
            <a:ext cx="5659438" cy="841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38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1" y="457202"/>
            <a:ext cx="5659438" cy="771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76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1" y="533400"/>
            <a:ext cx="5659438" cy="817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41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1" y="304800"/>
            <a:ext cx="5659438" cy="841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27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295400"/>
            <a:ext cx="587375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61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ProBook 6570b</dc:creator>
  <cp:lastModifiedBy>HP ProBook 6570b</cp:lastModifiedBy>
  <cp:revision>1</cp:revision>
  <dcterms:created xsi:type="dcterms:W3CDTF">2020-11-03T17:59:32Z</dcterms:created>
  <dcterms:modified xsi:type="dcterms:W3CDTF">2020-11-03T18:01:16Z</dcterms:modified>
</cp:coreProperties>
</file>