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819275"/>
            <a:ext cx="6002338" cy="550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14500" y="4248835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IQ" sz="2800" b="1" dirty="0"/>
              <a:t>د. امتثال رشيد</a:t>
            </a: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sp>
        <p:nvSpPr>
          <p:cNvPr id="3" name="Rectangle 2"/>
          <p:cNvSpPr/>
          <p:nvPr/>
        </p:nvSpPr>
        <p:spPr>
          <a:xfrm>
            <a:off x="762000" y="3602504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000" b="1" dirty="0"/>
              <a:t>المرحلة الرابعة - دراسة وتقويم ظام الرقابة الداخلية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834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711200"/>
            <a:ext cx="6002338" cy="843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757238"/>
            <a:ext cx="6002338" cy="838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74713"/>
            <a:ext cx="6002338" cy="826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23913"/>
            <a:ext cx="6002338" cy="832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60363"/>
            <a:ext cx="6002338" cy="87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33400"/>
            <a:ext cx="6002338" cy="681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5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HP ProBook 6570b</cp:lastModifiedBy>
  <cp:revision>3</cp:revision>
  <dcterms:created xsi:type="dcterms:W3CDTF">2006-08-16T00:00:00Z</dcterms:created>
  <dcterms:modified xsi:type="dcterms:W3CDTF">2020-11-03T17:43:07Z</dcterms:modified>
</cp:coreProperties>
</file>