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2925396"/>
            <a:ext cx="4381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4000" b="1" dirty="0"/>
              <a:t>التدقيق الخارجي </a:t>
            </a:r>
            <a:endParaRPr lang="en-US" sz="4000" dirty="0"/>
          </a:p>
          <a:p>
            <a:pPr algn="ctr"/>
            <a:r>
              <a:rPr lang="ar-IQ" sz="4000" dirty="0"/>
              <a:t>وتقرير مراقب الحسابات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68923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96900"/>
            <a:ext cx="5305425" cy="85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7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887413"/>
            <a:ext cx="5305425" cy="736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40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914400"/>
            <a:ext cx="5305425" cy="774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40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849313"/>
            <a:ext cx="5305425" cy="829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401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341438"/>
            <a:ext cx="5305425" cy="733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40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90550"/>
            <a:ext cx="5305425" cy="855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7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304800"/>
            <a:ext cx="5305425" cy="829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7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457200"/>
            <a:ext cx="5305425" cy="825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7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52450"/>
            <a:ext cx="5305425" cy="859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7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52450"/>
            <a:ext cx="5305425" cy="859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7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96900"/>
            <a:ext cx="5305425" cy="85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7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96900"/>
            <a:ext cx="5305425" cy="85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70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381000"/>
            <a:ext cx="5305425" cy="833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7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ProBook 6570b</dc:creator>
  <cp:lastModifiedBy>HP ProBook 6570b</cp:lastModifiedBy>
  <cp:revision>1</cp:revision>
  <dcterms:created xsi:type="dcterms:W3CDTF">2006-08-16T00:00:00Z</dcterms:created>
  <dcterms:modified xsi:type="dcterms:W3CDTF">2020-11-03T16:54:46Z</dcterms:modified>
</cp:coreProperties>
</file>