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1"/>
            <a:r>
              <a:rPr lang="ar-IQ" sz="4800" b="1" dirty="0"/>
              <a:t>المحاضرة الرابعة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ar-IQ" sz="4800" b="1" dirty="0"/>
              <a:t> 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ar-IQ" sz="4800" b="1" dirty="0"/>
              <a:t> </a:t>
            </a:r>
            <a:r>
              <a:rPr lang="ar-IQ" sz="4800" b="1" dirty="0" smtClean="0"/>
              <a:t>د. </a:t>
            </a:r>
            <a:r>
              <a:rPr lang="ar-IQ" sz="4800" b="1" smtClean="0"/>
              <a:t>امتثال رشيد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ar-IQ" sz="4800" dirty="0"/>
              <a:t>ادلة الاثبات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ar-IQ" sz="4800" b="1" dirty="0"/>
              <a:t> </a:t>
            </a:r>
            <a:r>
              <a:rPr lang="en-US" sz="4800" dirty="0"/>
              <a:t/>
            </a:r>
            <a:br>
              <a:rPr lang="en-US" sz="4800" dirty="0"/>
            </a:b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115768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411163"/>
            <a:ext cx="6156325" cy="873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045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34950"/>
            <a:ext cx="6156325" cy="890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16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395288"/>
            <a:ext cx="6156325" cy="874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165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04838"/>
            <a:ext cx="6156325" cy="853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165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40" name="Picture 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9863" y="2573338"/>
            <a:ext cx="9748838" cy="399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165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66675"/>
            <a:ext cx="6156325" cy="907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165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877888"/>
            <a:ext cx="6156325" cy="826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165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المحاضرة الرابعة     د. امتثال رشيد ادلة الاثبات 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الرابعة     د. امتثال رشيد ادلة الاثبات    </dc:title>
  <dc:creator>HP ProBook 6570b</dc:creator>
  <cp:lastModifiedBy>HP ProBook 6570b</cp:lastModifiedBy>
  <cp:revision>1</cp:revision>
  <dcterms:created xsi:type="dcterms:W3CDTF">2006-08-16T00:00:00Z</dcterms:created>
  <dcterms:modified xsi:type="dcterms:W3CDTF">2020-11-03T17:32:17Z</dcterms:modified>
</cp:coreProperties>
</file>