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2298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6172200" cy="7696200"/>
          </a:xfrm>
        </p:spPr>
        <p:txBody>
          <a:bodyPr/>
          <a:lstStyle/>
          <a:p>
            <a:pPr marL="0" indent="0" algn="ctr" rtl="1">
              <a:buNone/>
            </a:pPr>
            <a:r>
              <a:rPr lang="ar-SA" b="1"/>
              <a:t>المحاضرة </a:t>
            </a:r>
            <a:r>
              <a:rPr lang="ar-SA" b="1" smtClean="0"/>
              <a:t>الثامنة</a:t>
            </a:r>
            <a:endParaRPr lang="en-US" dirty="0"/>
          </a:p>
          <a:p>
            <a:pPr marL="0" indent="0" algn="ctr" rtl="1">
              <a:buNone/>
            </a:pPr>
            <a:r>
              <a:rPr lang="ar-SA" b="1" dirty="0"/>
              <a:t> </a:t>
            </a:r>
            <a:endParaRPr lang="en-US" dirty="0"/>
          </a:p>
          <a:p>
            <a:pPr marL="0" indent="0" algn="ctr" rtl="1">
              <a:buNone/>
            </a:pPr>
            <a:r>
              <a:rPr lang="ar-SA" b="1" dirty="0"/>
              <a:t>الـــــــتـــــــدقــــيـــــق </a:t>
            </a:r>
            <a:r>
              <a:rPr lang="ar-SA" b="1" dirty="0" smtClean="0"/>
              <a:t>الالـــــــكـتـرونــــــــــي</a:t>
            </a:r>
          </a:p>
          <a:p>
            <a:pPr marL="0" indent="0" algn="ctr" rtl="1">
              <a:buNone/>
            </a:pPr>
            <a:r>
              <a:rPr lang="ar-SA" b="1" dirty="0" smtClean="0"/>
              <a:t>د0 امتثال رشيد</a:t>
            </a:r>
          </a:p>
          <a:p>
            <a:pPr marL="0" indent="0" algn="ctr" rtl="1">
              <a:buNone/>
            </a:pPr>
            <a:r>
              <a:rPr lang="ar-SA" b="1" dirty="0" smtClean="0"/>
              <a:t>(2)</a:t>
            </a:r>
            <a:endParaRPr lang="en-US" dirty="0"/>
          </a:p>
          <a:p>
            <a:pPr marL="0" indent="0" algn="ctr" rtl="1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38208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422274"/>
            <a:ext cx="6519862" cy="872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2885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8" y="384175"/>
            <a:ext cx="6519862" cy="875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5804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8" y="384175"/>
            <a:ext cx="6519862" cy="875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2858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8" y="384175"/>
            <a:ext cx="6519862" cy="875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4813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8" y="228600"/>
            <a:ext cx="6519862" cy="8234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4827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8" y="617538"/>
            <a:ext cx="6519862" cy="852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3639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1219200"/>
            <a:ext cx="6519862" cy="638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7912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(4:3)</PresentationFormat>
  <Paragraphs>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 ProBook 6570b</dc:creator>
  <cp:lastModifiedBy>HP ProBook 6570b</cp:lastModifiedBy>
  <cp:revision>4</cp:revision>
  <dcterms:created xsi:type="dcterms:W3CDTF">2006-08-16T00:00:00Z</dcterms:created>
  <dcterms:modified xsi:type="dcterms:W3CDTF">2020-11-03T18:06:37Z</dcterms:modified>
</cp:coreProperties>
</file>