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295400"/>
            <a:ext cx="5410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sz="2800" dirty="0"/>
              <a:t>تدقيق النظم المحاسبية المتخصصة </a:t>
            </a:r>
            <a:endParaRPr lang="en-US" sz="2800" dirty="0"/>
          </a:p>
          <a:p>
            <a:pPr algn="ctr" rtl="1"/>
            <a:r>
              <a:rPr lang="ar-IQ" sz="2800" dirty="0"/>
              <a:t>(المصارف </a:t>
            </a:r>
            <a:r>
              <a:rPr lang="ar-IQ" sz="2800" dirty="0" smtClean="0"/>
              <a:t>)</a:t>
            </a:r>
          </a:p>
          <a:p>
            <a:pPr algn="ctr" rtl="1"/>
            <a:r>
              <a:rPr lang="ar-IQ" sz="2800" dirty="0" smtClean="0"/>
              <a:t> </a:t>
            </a:r>
            <a:r>
              <a:rPr lang="ar-IQ" sz="2800" b="1" dirty="0"/>
              <a:t>المرحلة الرابعة </a:t>
            </a:r>
            <a:endParaRPr lang="ar-IQ" sz="2800" dirty="0" smtClean="0"/>
          </a:p>
          <a:p>
            <a:pPr algn="ctr" rtl="1"/>
            <a:r>
              <a:rPr lang="ar-IQ" sz="2800" dirty="0" smtClean="0"/>
              <a:t>د0 امتثال رشيد</a:t>
            </a:r>
          </a:p>
          <a:p>
            <a:pPr algn="ctr" rtl="1"/>
            <a:r>
              <a:rPr lang="ar-IQ" sz="2800" smtClean="0"/>
              <a:t>(1)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893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304800"/>
            <a:ext cx="5659438" cy="833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79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228600"/>
            <a:ext cx="5659438" cy="860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79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457200"/>
            <a:ext cx="5659438" cy="794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21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ProBook 6570b</dc:creator>
  <cp:lastModifiedBy>HP ProBook 6570b</cp:lastModifiedBy>
  <cp:revision>3</cp:revision>
  <dcterms:created xsi:type="dcterms:W3CDTF">2006-08-16T00:00:00Z</dcterms:created>
  <dcterms:modified xsi:type="dcterms:W3CDTF">2020-11-03T18:02:41Z</dcterms:modified>
</cp:coreProperties>
</file>