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86" r:id="rId1"/>
  </p:sldMasterIdLst>
  <p:sldIdLst>
    <p:sldId id="390" r:id="rId2"/>
    <p:sldId id="398" r:id="rId3"/>
    <p:sldId id="391" r:id="rId4"/>
    <p:sldId id="392" r:id="rId5"/>
    <p:sldId id="393" r:id="rId6"/>
    <p:sldId id="394" r:id="rId7"/>
    <p:sldId id="397" r:id="rId8"/>
    <p:sldId id="399" r:id="rId9"/>
    <p:sldId id="345" r:id="rId10"/>
    <p:sldId id="259" r:id="rId11"/>
    <p:sldId id="257" r:id="rId12"/>
    <p:sldId id="265" r:id="rId13"/>
    <p:sldId id="320" r:id="rId14"/>
    <p:sldId id="267" r:id="rId15"/>
    <p:sldId id="400" r:id="rId16"/>
    <p:sldId id="401" r:id="rId17"/>
    <p:sldId id="402" r:id="rId18"/>
    <p:sldId id="403" r:id="rId19"/>
  </p:sldIdLst>
  <p:sldSz cx="9906000" cy="6858000" type="A4"/>
  <p:notesSz cx="6858000" cy="9144000"/>
  <p:embeddedFontLst>
    <p:embeddedFont>
      <p:font typeface="Source Sans Pro Light" charset="0"/>
      <p:regular r:id="rId20"/>
      <p:italic r:id="rId21"/>
    </p:embeddedFont>
    <p:embeddedFont>
      <p:font typeface="GE SS Two Bold" charset="-78"/>
      <p:bold r:id="rId22"/>
    </p:embeddedFont>
    <p:embeddedFont>
      <p:font typeface="Calibri Light" pitchFamily="34" charset="0"/>
      <p:regular r:id="rId23"/>
      <p:italic r:id="rId24"/>
    </p:embeddedFont>
    <p:embeddedFont>
      <p:font typeface="Helvetica" pitchFamily="34" charset="0"/>
      <p:regular r:id="rId25"/>
      <p:bold r:id="rId26"/>
      <p:italic r:id="rId27"/>
      <p:boldItalic r:id="rId28"/>
    </p:embeddedFont>
    <p:embeddedFont>
      <p:font typeface="Calibri" pitchFamily="34" charset="0"/>
      <p:regular r:id="rId29"/>
      <p:bold r:id="rId30"/>
      <p:italic r:id="rId31"/>
      <p:boldItalic r:id="rId32"/>
    </p:embeddedFont>
    <p:embeddedFont>
      <p:font typeface="Century Gothic" pitchFamily="34" charset="0"/>
      <p:regular r:id="rId33"/>
      <p:bold r:id="rId34"/>
      <p:italic r:id="rId35"/>
      <p:boldItalic r:id="rId36"/>
    </p:embeddedFont>
    <p:embeddedFont>
      <p:font typeface="Source Sans Pro" charset="0"/>
      <p:regular r:id="rId37"/>
      <p:bold r:id="rId38"/>
      <p:italic r:id="rId39"/>
      <p:boldItalic r:id="rId40"/>
    </p:embeddedFont>
    <p:embeddedFont>
      <p:font typeface="Open Sans Light" charset="0"/>
      <p:regular r:id="rId41"/>
      <p:italic r:id="rId42"/>
    </p:embeddedFont>
    <p:embeddedFont>
      <p:font typeface="Traditional Arabic" pitchFamily="18" charset="-78"/>
      <p:regular r:id="rId43"/>
      <p:bold r:id="rId44"/>
    </p:embeddedFont>
    <p:embeddedFont>
      <p:font typeface="Wingdings 3" pitchFamily="18" charset="2"/>
      <p:regular r:id="rId45"/>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39">
          <p15:clr>
            <a:srgbClr val="A4A3A4"/>
          </p15:clr>
        </p15:guide>
        <p15:guide id="3"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2D23"/>
    <a:srgbClr val="FFFFFF"/>
    <a:srgbClr val="E2E2E2"/>
    <a:srgbClr val="F0534B"/>
    <a:srgbClr val="000000"/>
    <a:srgbClr val="404040"/>
    <a:srgbClr val="FEB80A"/>
    <a:srgbClr val="1F497D"/>
    <a:srgbClr val="FFC000"/>
    <a:srgbClr val="00B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794" autoAdjust="0"/>
    <p:restoredTop sz="94660"/>
  </p:normalViewPr>
  <p:slideViewPr>
    <p:cSldViewPr>
      <p:cViewPr varScale="1">
        <p:scale>
          <a:sx n="69" d="100"/>
          <a:sy n="69" d="100"/>
        </p:scale>
        <p:origin x="-952" y="-72"/>
      </p:cViewPr>
      <p:guideLst>
        <p:guide orient="horz" pos="2160"/>
        <p:guide pos="3839"/>
        <p:guide pos="3120"/>
      </p:guideLst>
    </p:cSldViewPr>
  </p:slideViewPr>
  <p:notesTextViewPr>
    <p:cViewPr>
      <p:scale>
        <a:sx n="100" d="100"/>
        <a:sy n="100" d="100"/>
      </p:scale>
      <p:origin x="0" y="0"/>
    </p:cViewPr>
  </p:notesTextViewPr>
  <p:sorterViewPr>
    <p:cViewPr>
      <p:scale>
        <a:sx n="66" d="100"/>
        <a:sy n="66" d="100"/>
      </p:scale>
      <p:origin x="0" y="177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9" Type="http://schemas.openxmlformats.org/officeDocument/2006/relationships/font" Target="fonts/font20.fntdata"/><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font" Target="fonts/font15.fntdata"/><Relationship Id="rId42" Type="http://schemas.openxmlformats.org/officeDocument/2006/relationships/font" Target="fonts/font23.fntdata"/><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font" Target="fonts/font19.fntdata"/><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41"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font" Target="fonts/font18.fntdata"/><Relationship Id="rId40" Type="http://schemas.openxmlformats.org/officeDocument/2006/relationships/font" Target="fonts/font21.fntdata"/><Relationship Id="rId45" Type="http://schemas.openxmlformats.org/officeDocument/2006/relationships/font" Target="fonts/font2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2.fntdata"/><Relationship Id="rId44" Type="http://schemas.openxmlformats.org/officeDocument/2006/relationships/font" Target="fonts/font2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43" Type="http://schemas.openxmlformats.org/officeDocument/2006/relationships/font" Target="fonts/font24.fntdata"/><Relationship Id="rId48"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38646" y="1447802"/>
            <a:ext cx="7172715"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938646" y="4777380"/>
            <a:ext cx="7172715"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9EEC15F-C0F1-4D36-8735-275B51627F31}" type="datetimeFigureOut">
              <a:rPr lang="en-US" smtClean="0"/>
              <a:pPr/>
              <a:t>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F52289-4012-4053-9770-FE82CEB9514F}" type="slidenum">
              <a:rPr lang="en-US" smtClean="0"/>
              <a:pPr/>
              <a:t>‹#›</a:t>
            </a:fld>
            <a:endParaRPr lang="en-US"/>
          </a:p>
        </p:txBody>
      </p:sp>
    </p:spTree>
    <p:extLst>
      <p:ext uri="{BB962C8B-B14F-4D97-AF65-F5344CB8AC3E}">
        <p14:creationId xmlns:p14="http://schemas.microsoft.com/office/powerpoint/2010/main" val="37480343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8647" y="4800587"/>
            <a:ext cx="7172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938646" y="685800"/>
            <a:ext cx="7172715"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938647" y="5367325"/>
            <a:ext cx="7172713"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9EEC15F-C0F1-4D36-8735-275B51627F31}" type="datetimeFigureOut">
              <a:rPr lang="en-US" smtClean="0"/>
              <a:pPr/>
              <a:t>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F52289-4012-4053-9770-FE82CEB9514F}" type="slidenum">
              <a:rPr lang="en-US" smtClean="0"/>
              <a:pPr/>
              <a:t>‹#›</a:t>
            </a:fld>
            <a:endParaRPr lang="en-US"/>
          </a:p>
        </p:txBody>
      </p:sp>
    </p:spTree>
    <p:extLst>
      <p:ext uri="{BB962C8B-B14F-4D97-AF65-F5344CB8AC3E}">
        <p14:creationId xmlns:p14="http://schemas.microsoft.com/office/powerpoint/2010/main" val="25617500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38646" y="1447800"/>
            <a:ext cx="7172715"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938646" y="3657600"/>
            <a:ext cx="7172715"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59EEC15F-C0F1-4D36-8735-275B51627F31}" type="datetimeFigureOut">
              <a:rPr lang="en-US" smtClean="0"/>
              <a:pPr/>
              <a:t>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F52289-4012-4053-9770-FE82CEB9514F}" type="slidenum">
              <a:rPr lang="en-US" smtClean="0"/>
              <a:pPr/>
              <a:t>‹#›</a:t>
            </a:fld>
            <a:endParaRPr lang="en-US"/>
          </a:p>
        </p:txBody>
      </p:sp>
    </p:spTree>
    <p:extLst>
      <p:ext uri="{BB962C8B-B14F-4D97-AF65-F5344CB8AC3E}">
        <p14:creationId xmlns:p14="http://schemas.microsoft.com/office/powerpoint/2010/main" val="1730602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79861" y="1447800"/>
            <a:ext cx="6501136"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568859" y="3771174"/>
            <a:ext cx="5916256"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938646" y="4350657"/>
            <a:ext cx="7172715"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59EEC15F-C0F1-4D36-8735-275B51627F31}" type="datetimeFigureOut">
              <a:rPr lang="en-US" smtClean="0"/>
              <a:pPr/>
              <a:t>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F52289-4012-4053-9770-FE82CEB9514F}" type="slidenum">
              <a:rPr lang="en-US" smtClean="0"/>
              <a:pPr/>
              <a:t>‹#›</a:t>
            </a:fld>
            <a:endParaRPr lang="en-US"/>
          </a:p>
        </p:txBody>
      </p:sp>
      <p:sp>
        <p:nvSpPr>
          <p:cNvPr id="12" name="TextBox 11"/>
          <p:cNvSpPr txBox="1"/>
          <p:nvPr/>
        </p:nvSpPr>
        <p:spPr>
          <a:xfrm>
            <a:off x="730055" y="971253"/>
            <a:ext cx="651724"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
        <p:nvSpPr>
          <p:cNvPr id="15" name="TextBox 14"/>
          <p:cNvSpPr txBox="1"/>
          <p:nvPr/>
        </p:nvSpPr>
        <p:spPr>
          <a:xfrm>
            <a:off x="7582998" y="2613787"/>
            <a:ext cx="651724"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6031929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38645" y="3124201"/>
            <a:ext cx="7172716"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938646" y="4777381"/>
            <a:ext cx="7172715"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9EEC15F-C0F1-4D36-8735-275B51627F31}" type="datetimeFigureOut">
              <a:rPr lang="en-US" smtClean="0"/>
              <a:pPr/>
              <a:t>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F52289-4012-4053-9770-FE82CEB9514F}" type="slidenum">
              <a:rPr lang="en-US" smtClean="0"/>
              <a:pPr/>
              <a:t>‹#›</a:t>
            </a:fld>
            <a:endParaRPr lang="en-US"/>
          </a:p>
        </p:txBody>
      </p:sp>
    </p:spTree>
    <p:extLst>
      <p:ext uri="{BB962C8B-B14F-4D97-AF65-F5344CB8AC3E}">
        <p14:creationId xmlns:p14="http://schemas.microsoft.com/office/powerpoint/2010/main" val="9252631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514404" y="1981200"/>
            <a:ext cx="239495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530265" y="2667000"/>
            <a:ext cx="237909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156296" y="1981200"/>
            <a:ext cx="2386317"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147719" y="2667000"/>
            <a:ext cx="23948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790327" y="1981200"/>
            <a:ext cx="238296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5790327" y="2667000"/>
            <a:ext cx="238296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028279"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658283"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9EEC15F-C0F1-4D36-8735-275B51627F31}" type="datetimeFigureOut">
              <a:rPr lang="en-US" smtClean="0"/>
              <a:pPr/>
              <a:t>2/1/2022</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F52289-4012-4053-9770-FE82CEB9514F}" type="slidenum">
              <a:rPr lang="en-US" smtClean="0"/>
              <a:pPr/>
              <a:t>‹#›</a:t>
            </a:fld>
            <a:endParaRPr lang="en-US"/>
          </a:p>
        </p:txBody>
      </p:sp>
    </p:spTree>
    <p:extLst>
      <p:ext uri="{BB962C8B-B14F-4D97-AF65-F5344CB8AC3E}">
        <p14:creationId xmlns:p14="http://schemas.microsoft.com/office/powerpoint/2010/main" val="25194925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530265" y="4250949"/>
            <a:ext cx="23894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530265" y="2209800"/>
            <a:ext cx="23894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530265" y="4827213"/>
            <a:ext cx="2389413"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160941" y="4250949"/>
            <a:ext cx="238167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160940" y="2209800"/>
            <a:ext cx="238167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159841" y="4827212"/>
            <a:ext cx="238482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790327" y="4250949"/>
            <a:ext cx="238296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5790326" y="2209800"/>
            <a:ext cx="238296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5790226" y="4827210"/>
            <a:ext cx="2386119"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028279"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658283"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9EEC15F-C0F1-4D36-8735-275B51627F31}" type="datetimeFigureOut">
              <a:rPr lang="en-US" smtClean="0"/>
              <a:pPr/>
              <a:t>2/1/2022</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F52289-4012-4053-9770-FE82CEB9514F}" type="slidenum">
              <a:rPr lang="en-US" smtClean="0"/>
              <a:pPr/>
              <a:t>‹#›</a:t>
            </a:fld>
            <a:endParaRPr lang="en-US"/>
          </a:p>
        </p:txBody>
      </p:sp>
    </p:spTree>
    <p:extLst>
      <p:ext uri="{BB962C8B-B14F-4D97-AF65-F5344CB8AC3E}">
        <p14:creationId xmlns:p14="http://schemas.microsoft.com/office/powerpoint/2010/main" val="17138562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EEC15F-C0F1-4D36-8735-275B51627F31}" type="datetimeFigureOut">
              <a:rPr lang="en-US" smtClean="0"/>
              <a:pPr/>
              <a:t>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F52289-4012-4053-9770-FE82CEB9514F}" type="slidenum">
              <a:rPr lang="en-US" smtClean="0"/>
              <a:pPr/>
              <a:t>‹#›</a:t>
            </a:fld>
            <a:endParaRPr lang="en-US"/>
          </a:p>
        </p:txBody>
      </p:sp>
    </p:spTree>
    <p:extLst>
      <p:ext uri="{BB962C8B-B14F-4D97-AF65-F5344CB8AC3E}">
        <p14:creationId xmlns:p14="http://schemas.microsoft.com/office/powerpoint/2010/main" val="11892534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931" y="430215"/>
            <a:ext cx="1424359"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530264" y="773205"/>
            <a:ext cx="6032880" cy="54831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EEC15F-C0F1-4D36-8735-275B51627F31}" type="datetimeFigureOut">
              <a:rPr lang="en-US" smtClean="0"/>
              <a:pPr/>
              <a:t>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F52289-4012-4053-9770-FE82CEB9514F}" type="slidenum">
              <a:rPr lang="en-US" smtClean="0"/>
              <a:pPr/>
              <a:t>‹#›</a:t>
            </a:fld>
            <a:endParaRPr lang="en-US"/>
          </a:p>
        </p:txBody>
      </p:sp>
    </p:spTree>
    <p:extLst>
      <p:ext uri="{BB962C8B-B14F-4D97-AF65-F5344CB8AC3E}">
        <p14:creationId xmlns:p14="http://schemas.microsoft.com/office/powerpoint/2010/main" val="41440692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Meet_the_team1">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3813515"/>
      </p:ext>
    </p:extLst>
  </p:cSld>
  <p:clrMapOvr>
    <a:masterClrMapping/>
  </p:clrMapOvr>
  <p:transition spd="slow">
    <p:cover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Meet_the_team">
    <p:spTree>
      <p:nvGrpSpPr>
        <p:cNvPr id="1" name=""/>
        <p:cNvGrpSpPr/>
        <p:nvPr/>
      </p:nvGrpSpPr>
      <p:grpSpPr>
        <a:xfrm>
          <a:off x="0" y="0"/>
          <a:ext cx="0" cy="0"/>
          <a:chOff x="0" y="0"/>
          <a:chExt cx="0" cy="0"/>
        </a:xfrm>
      </p:grpSpPr>
      <p:sp>
        <p:nvSpPr>
          <p:cNvPr id="5" name="Picture Placeholder 22"/>
          <p:cNvSpPr>
            <a:spLocks noGrp="1"/>
          </p:cNvSpPr>
          <p:nvPr>
            <p:ph type="pic" sz="quarter" idx="14"/>
          </p:nvPr>
        </p:nvSpPr>
        <p:spPr>
          <a:xfrm>
            <a:off x="7863645" y="2133600"/>
            <a:ext cx="1486287" cy="1824566"/>
          </a:xfrm>
        </p:spPr>
        <p:txBody>
          <a:bodyPr>
            <a:normAutofit/>
          </a:bodyPr>
          <a:lstStyle>
            <a:lvl1pPr marL="0" indent="0">
              <a:buNone/>
              <a:defRPr sz="1500">
                <a:solidFill>
                  <a:schemeClr val="bg1"/>
                </a:solidFill>
                <a:latin typeface="Calibri Light"/>
                <a:cs typeface="Calibri Light"/>
              </a:defRPr>
            </a:lvl1pPr>
          </a:lstStyle>
          <a:p>
            <a:endParaRPr lang="id-ID" dirty="0"/>
          </a:p>
        </p:txBody>
      </p:sp>
    </p:spTree>
    <p:extLst>
      <p:ext uri="{BB962C8B-B14F-4D97-AF65-F5344CB8AC3E}">
        <p14:creationId xmlns:p14="http://schemas.microsoft.com/office/powerpoint/2010/main" val="2813072455"/>
      </p:ext>
    </p:extLst>
  </p:cSld>
  <p:clrMapOvr>
    <a:masterClrMapping/>
  </p:clrMapOvr>
  <p:transition spd="slow">
    <p:cover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59EEC15F-C0F1-4D36-8735-275B51627F31}" type="datetimeFigureOut">
              <a:rPr lang="en-US" smtClean="0"/>
              <a:pPr/>
              <a:t>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F52289-4012-4053-9770-FE82CEB9514F}" type="slidenum">
              <a:rPr lang="en-US" smtClean="0"/>
              <a:pPr/>
              <a:t>‹#›</a:t>
            </a:fld>
            <a:endParaRPr lang="en-US"/>
          </a:p>
        </p:txBody>
      </p:sp>
    </p:spTree>
    <p:extLst>
      <p:ext uri="{BB962C8B-B14F-4D97-AF65-F5344CB8AC3E}">
        <p14:creationId xmlns:p14="http://schemas.microsoft.com/office/powerpoint/2010/main" val="3423321020"/>
      </p:ext>
    </p:extLst>
  </p:cSld>
  <p:clrMapOvr>
    <a:masterClrMapping/>
  </p:clrMapOvr>
  <p:transition spd="slow">
    <p:cover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Picture Placeholder 7"/>
          <p:cNvSpPr>
            <a:spLocks noGrp="1"/>
          </p:cNvSpPr>
          <p:nvPr>
            <p:ph type="pic" sz="quarter" idx="10" hasCustomPrompt="1"/>
          </p:nvPr>
        </p:nvSpPr>
        <p:spPr>
          <a:xfrm>
            <a:off x="0" y="0"/>
            <a:ext cx="9906000" cy="6858000"/>
          </a:xfrm>
        </p:spPr>
        <p:txBody>
          <a:bodyPr anchor="t">
            <a:normAutofit/>
          </a:bodyPr>
          <a:lstStyle>
            <a:lvl1pPr marL="0" indent="0" algn="r" rtl="1">
              <a:buNone/>
              <a:defRPr sz="2400">
                <a:solidFill>
                  <a:schemeClr val="tx1">
                    <a:lumMod val="65000"/>
                    <a:lumOff val="35000"/>
                  </a:schemeClr>
                </a:solidFill>
                <a:latin typeface="Helvetica Neue W23 for SKY Reg" panose="020B0604020202020204" pitchFamily="34" charset="-78"/>
                <a:cs typeface="Helvetica Neue W23 for SKY Reg" panose="020B0604020202020204" pitchFamily="34" charset="-78"/>
              </a:defRPr>
            </a:lvl1pPr>
          </a:lstStyle>
          <a:p>
            <a:r>
              <a:rPr lang="ar-EG" dirty="0"/>
              <a:t>أنقر لإضافة صورة</a:t>
            </a:r>
            <a:endParaRPr lang="en-US" dirty="0"/>
          </a:p>
        </p:txBody>
      </p:sp>
    </p:spTree>
    <p:extLst>
      <p:ext uri="{BB962C8B-B14F-4D97-AF65-F5344CB8AC3E}">
        <p14:creationId xmlns:p14="http://schemas.microsoft.com/office/powerpoint/2010/main" val="2749955959"/>
      </p:ext>
    </p:extLst>
  </p:cSld>
  <p:clrMapOvr>
    <a:masterClrMapping/>
  </p:clrMapOvr>
  <p:transition spd="slow">
    <p:cover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6_Title Slide">
    <p:spTree>
      <p:nvGrpSpPr>
        <p:cNvPr id="1" name=""/>
        <p:cNvGrpSpPr/>
        <p:nvPr/>
      </p:nvGrpSpPr>
      <p:grpSpPr>
        <a:xfrm>
          <a:off x="0" y="0"/>
          <a:ext cx="0" cy="0"/>
          <a:chOff x="0" y="0"/>
          <a:chExt cx="0" cy="0"/>
        </a:xfrm>
      </p:grpSpPr>
      <p:sp>
        <p:nvSpPr>
          <p:cNvPr id="3" name="Picture Placeholder 2"/>
          <p:cNvSpPr>
            <a:spLocks noGrp="1"/>
          </p:cNvSpPr>
          <p:nvPr>
            <p:ph type="pic" sz="quarter" idx="22" hasCustomPrompt="1"/>
          </p:nvPr>
        </p:nvSpPr>
        <p:spPr>
          <a:xfrm>
            <a:off x="6248333" y="2734658"/>
            <a:ext cx="2265621" cy="3513742"/>
          </a:xfrm>
          <a:ln w="19050">
            <a:noFill/>
          </a:ln>
        </p:spPr>
        <p:txBody>
          <a:bodyPr>
            <a:normAutofit/>
          </a:bodyPr>
          <a:lstStyle>
            <a:lvl1pPr marL="0" indent="0" algn="ctr" rtl="1">
              <a:buNone/>
              <a:defRPr sz="1600">
                <a:solidFill>
                  <a:schemeClr val="bg1">
                    <a:lumMod val="85000"/>
                  </a:schemeClr>
                </a:solidFill>
                <a:latin typeface="Helvetica Neue W23 for SKY Reg" panose="020B0604020202020204" pitchFamily="34" charset="-78"/>
                <a:cs typeface="Helvetica Neue W23 for SKY Reg" panose="020B0604020202020204" pitchFamily="34" charset="-78"/>
              </a:defRPr>
            </a:lvl1pPr>
          </a:lstStyle>
          <a:p>
            <a:r>
              <a:rPr lang="ar-EG" dirty="0"/>
              <a:t>أنقر لإضافة صورة</a:t>
            </a:r>
            <a:endParaRPr lang="en-US" dirty="0"/>
          </a:p>
        </p:txBody>
      </p:sp>
    </p:spTree>
    <p:extLst>
      <p:ext uri="{BB962C8B-B14F-4D97-AF65-F5344CB8AC3E}">
        <p14:creationId xmlns:p14="http://schemas.microsoft.com/office/powerpoint/2010/main" val="3406476826"/>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9" name="Content Placeholder 20"/>
          <p:cNvSpPr>
            <a:spLocks noGrp="1"/>
          </p:cNvSpPr>
          <p:nvPr>
            <p:ph sz="quarter" idx="16" hasCustomPrompt="1"/>
          </p:nvPr>
        </p:nvSpPr>
        <p:spPr>
          <a:xfrm>
            <a:off x="5169115" y="2648635"/>
            <a:ext cx="694702" cy="228600"/>
          </a:xfrm>
        </p:spPr>
        <p:txBody>
          <a:bodyPr lIns="0" tIns="0" rIns="0" bIns="0" anchor="ctr">
            <a:normAutofit/>
          </a:bodyPr>
          <a:lstStyle>
            <a:lvl1pPr marL="0" indent="0" algn="l">
              <a:buNone/>
              <a:defRPr sz="1200" b="1">
                <a:solidFill>
                  <a:schemeClr val="tx1">
                    <a:lumMod val="65000"/>
                    <a:lumOff val="35000"/>
                  </a:schemeClr>
                </a:solidFill>
                <a:latin typeface="Source Sans Pro Light"/>
              </a:defRPr>
            </a:lvl1pPr>
          </a:lstStyle>
          <a:p>
            <a:pPr lvl="0"/>
            <a:r>
              <a:rPr lang="en-GB" dirty="0" err="1"/>
              <a:t>Mr.</a:t>
            </a:r>
            <a:r>
              <a:rPr lang="en-GB" dirty="0"/>
              <a:t> </a:t>
            </a:r>
            <a:r>
              <a:rPr lang="en-GB" dirty="0" err="1"/>
              <a:t>Phon</a:t>
            </a:r>
            <a:endParaRPr lang="en-GB" dirty="0"/>
          </a:p>
        </p:txBody>
      </p:sp>
      <p:sp>
        <p:nvSpPr>
          <p:cNvPr id="10" name="Text Placeholder 17"/>
          <p:cNvSpPr>
            <a:spLocks noGrp="1"/>
          </p:cNvSpPr>
          <p:nvPr>
            <p:ph type="body" sz="quarter" idx="21" hasCustomPrompt="1"/>
          </p:nvPr>
        </p:nvSpPr>
        <p:spPr>
          <a:xfrm>
            <a:off x="5169111" y="2880870"/>
            <a:ext cx="797173" cy="367387"/>
          </a:xfrm>
        </p:spPr>
        <p:txBody>
          <a:bodyPr lIns="0" tIns="0" rIns="0" bIns="0">
            <a:normAutofit/>
          </a:bodyPr>
          <a:lstStyle>
            <a:lvl1pPr marL="0" indent="0" algn="l">
              <a:lnSpc>
                <a:spcPts val="1500"/>
              </a:lnSpc>
              <a:buNone/>
              <a:defRPr sz="1000">
                <a:solidFill>
                  <a:schemeClr val="tx1">
                    <a:lumMod val="65000"/>
                    <a:lumOff val="35000"/>
                  </a:schemeClr>
                </a:solidFill>
                <a:latin typeface="Source Sans Pro Light"/>
              </a:defRPr>
            </a:lvl1pPr>
          </a:lstStyle>
          <a:p>
            <a:pPr lvl="0"/>
            <a:r>
              <a:rPr lang="en-US" dirty="0"/>
              <a:t>Owner</a:t>
            </a:r>
          </a:p>
        </p:txBody>
      </p:sp>
      <p:sp>
        <p:nvSpPr>
          <p:cNvPr id="70" name="Picture Placeholder 2"/>
          <p:cNvSpPr>
            <a:spLocks noGrp="1"/>
          </p:cNvSpPr>
          <p:nvPr>
            <p:ph type="pic" sz="quarter" idx="43"/>
          </p:nvPr>
        </p:nvSpPr>
        <p:spPr>
          <a:xfrm>
            <a:off x="6540170" y="5075480"/>
            <a:ext cx="653966" cy="832104"/>
          </a:xfrm>
          <a:ln w="19050">
            <a:noFill/>
          </a:ln>
        </p:spPr>
        <p:txBody>
          <a:bodyPr>
            <a:normAutofit/>
          </a:bodyPr>
          <a:lstStyle>
            <a:lvl1pPr marL="0" indent="0">
              <a:buNone/>
              <a:defRPr sz="1200">
                <a:solidFill>
                  <a:schemeClr val="bg1">
                    <a:lumMod val="50000"/>
                  </a:schemeClr>
                </a:solidFill>
                <a:latin typeface="Source Sans Pro Light"/>
              </a:defRPr>
            </a:lvl1pPr>
          </a:lstStyle>
          <a:p>
            <a:endParaRPr lang="en-US" dirty="0"/>
          </a:p>
        </p:txBody>
      </p:sp>
      <p:sp>
        <p:nvSpPr>
          <p:cNvPr id="69" name="Picture Placeholder 2"/>
          <p:cNvSpPr>
            <a:spLocks noGrp="1"/>
          </p:cNvSpPr>
          <p:nvPr>
            <p:ph type="pic" sz="quarter" idx="42"/>
          </p:nvPr>
        </p:nvSpPr>
        <p:spPr>
          <a:xfrm>
            <a:off x="4300574" y="5079505"/>
            <a:ext cx="653966" cy="832104"/>
          </a:xfrm>
          <a:ln w="19050">
            <a:noFill/>
          </a:ln>
        </p:spPr>
        <p:txBody>
          <a:bodyPr>
            <a:normAutofit/>
          </a:bodyPr>
          <a:lstStyle>
            <a:lvl1pPr marL="0" indent="0">
              <a:buNone/>
              <a:defRPr sz="1200">
                <a:solidFill>
                  <a:schemeClr val="bg1">
                    <a:lumMod val="50000"/>
                  </a:schemeClr>
                </a:solidFill>
                <a:latin typeface="Source Sans Pro Light"/>
              </a:defRPr>
            </a:lvl1pPr>
          </a:lstStyle>
          <a:p>
            <a:endParaRPr lang="en-US" dirty="0"/>
          </a:p>
        </p:txBody>
      </p:sp>
      <p:sp>
        <p:nvSpPr>
          <p:cNvPr id="68" name="Picture Placeholder 2"/>
          <p:cNvSpPr>
            <a:spLocks noGrp="1"/>
          </p:cNvSpPr>
          <p:nvPr>
            <p:ph type="pic" sz="quarter" idx="41"/>
          </p:nvPr>
        </p:nvSpPr>
        <p:spPr>
          <a:xfrm>
            <a:off x="4305406" y="2209800"/>
            <a:ext cx="653966" cy="832104"/>
          </a:xfrm>
          <a:ln w="19050">
            <a:noFill/>
          </a:ln>
        </p:spPr>
        <p:txBody>
          <a:bodyPr>
            <a:normAutofit/>
          </a:bodyPr>
          <a:lstStyle>
            <a:lvl1pPr marL="0" indent="0">
              <a:buNone/>
              <a:defRPr sz="1200">
                <a:solidFill>
                  <a:schemeClr val="bg1">
                    <a:lumMod val="50000"/>
                  </a:schemeClr>
                </a:solidFill>
                <a:latin typeface="Source Sans Pro Light"/>
              </a:defRPr>
            </a:lvl1pPr>
          </a:lstStyle>
          <a:p>
            <a:endParaRPr lang="en-US" dirty="0"/>
          </a:p>
        </p:txBody>
      </p:sp>
      <p:sp>
        <p:nvSpPr>
          <p:cNvPr id="67" name="Picture Placeholder 2"/>
          <p:cNvSpPr>
            <a:spLocks noGrp="1"/>
          </p:cNvSpPr>
          <p:nvPr>
            <p:ph type="pic" sz="quarter" idx="40"/>
          </p:nvPr>
        </p:nvSpPr>
        <p:spPr>
          <a:xfrm>
            <a:off x="3158658" y="3624314"/>
            <a:ext cx="653966" cy="832104"/>
          </a:xfrm>
          <a:ln w="19050">
            <a:noFill/>
          </a:ln>
        </p:spPr>
        <p:txBody>
          <a:bodyPr>
            <a:normAutofit/>
          </a:bodyPr>
          <a:lstStyle>
            <a:lvl1pPr marL="0" indent="0">
              <a:buNone/>
              <a:defRPr sz="1200">
                <a:solidFill>
                  <a:schemeClr val="bg1">
                    <a:lumMod val="50000"/>
                  </a:schemeClr>
                </a:solidFill>
                <a:latin typeface="Source Sans Pro Light"/>
              </a:defRPr>
            </a:lvl1pPr>
          </a:lstStyle>
          <a:p>
            <a:endParaRPr lang="en-US" dirty="0"/>
          </a:p>
        </p:txBody>
      </p:sp>
      <p:sp>
        <p:nvSpPr>
          <p:cNvPr id="58" name="Picture Placeholder 2"/>
          <p:cNvSpPr>
            <a:spLocks noGrp="1"/>
          </p:cNvSpPr>
          <p:nvPr>
            <p:ph type="pic" sz="quarter" idx="24"/>
          </p:nvPr>
        </p:nvSpPr>
        <p:spPr>
          <a:xfrm>
            <a:off x="2068812" y="5077963"/>
            <a:ext cx="653966" cy="832104"/>
          </a:xfrm>
          <a:ln w="19050">
            <a:noFill/>
          </a:ln>
        </p:spPr>
        <p:txBody>
          <a:bodyPr>
            <a:normAutofit/>
          </a:bodyPr>
          <a:lstStyle>
            <a:lvl1pPr marL="0" indent="0">
              <a:buNone/>
              <a:defRPr sz="1200">
                <a:solidFill>
                  <a:schemeClr val="bg1">
                    <a:lumMod val="50000"/>
                  </a:schemeClr>
                </a:solidFill>
                <a:latin typeface="Source Sans Pro Light"/>
              </a:defRPr>
            </a:lvl1pPr>
          </a:lstStyle>
          <a:p>
            <a:endParaRPr lang="en-US" dirty="0"/>
          </a:p>
        </p:txBody>
      </p:sp>
      <p:sp>
        <p:nvSpPr>
          <p:cNvPr id="42" name="Shape 335"/>
          <p:cNvSpPr/>
          <p:nvPr userDrawn="1"/>
        </p:nvSpPr>
        <p:spPr>
          <a:xfrm>
            <a:off x="7190333" y="5573767"/>
            <a:ext cx="96739" cy="334963"/>
          </a:xfrm>
          <a:prstGeom prst="rect">
            <a:avLst/>
          </a:prstGeom>
          <a:solidFill>
            <a:schemeClr val="accent4"/>
          </a:solidFill>
          <a:ln w="12700">
            <a:miter lim="400000"/>
          </a:ln>
        </p:spPr>
        <p:txBody>
          <a:bodyPr lIns="25394" tIns="25394" rIns="25394" bIns="25394" anchor="ctr"/>
          <a:lstStyle/>
          <a:p>
            <a:pPr defTabSz="228539">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dirty="0"/>
          </a:p>
        </p:txBody>
      </p:sp>
      <p:sp>
        <p:nvSpPr>
          <p:cNvPr id="43" name="Shape 336"/>
          <p:cNvSpPr/>
          <p:nvPr userDrawn="1"/>
        </p:nvSpPr>
        <p:spPr>
          <a:xfrm>
            <a:off x="4954282" y="5573767"/>
            <a:ext cx="96739" cy="334963"/>
          </a:xfrm>
          <a:prstGeom prst="rect">
            <a:avLst/>
          </a:prstGeom>
          <a:solidFill>
            <a:schemeClr val="accent2"/>
          </a:solidFill>
          <a:ln w="12700">
            <a:miter lim="400000"/>
          </a:ln>
        </p:spPr>
        <p:txBody>
          <a:bodyPr lIns="25394" tIns="25394" rIns="25394" bIns="25394" anchor="ctr"/>
          <a:lstStyle/>
          <a:p>
            <a:pPr defTabSz="228539">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dirty="0"/>
          </a:p>
        </p:txBody>
      </p:sp>
      <p:sp>
        <p:nvSpPr>
          <p:cNvPr id="44" name="Shape 337"/>
          <p:cNvSpPr/>
          <p:nvPr userDrawn="1"/>
        </p:nvSpPr>
        <p:spPr>
          <a:xfrm>
            <a:off x="2723193" y="5573767"/>
            <a:ext cx="96739" cy="334963"/>
          </a:xfrm>
          <a:prstGeom prst="rect">
            <a:avLst/>
          </a:prstGeom>
          <a:solidFill>
            <a:schemeClr val="accent3"/>
          </a:solidFill>
          <a:ln w="12700">
            <a:miter lim="400000"/>
          </a:ln>
        </p:spPr>
        <p:txBody>
          <a:bodyPr lIns="25394" tIns="25394" rIns="25394" bIns="25394" anchor="ctr"/>
          <a:lstStyle/>
          <a:p>
            <a:pPr defTabSz="228539">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dirty="0"/>
          </a:p>
        </p:txBody>
      </p:sp>
      <p:sp>
        <p:nvSpPr>
          <p:cNvPr id="45" name="Shape 338"/>
          <p:cNvSpPr/>
          <p:nvPr userDrawn="1"/>
        </p:nvSpPr>
        <p:spPr>
          <a:xfrm>
            <a:off x="3811806" y="4121456"/>
            <a:ext cx="96739" cy="334963"/>
          </a:xfrm>
          <a:prstGeom prst="rect">
            <a:avLst/>
          </a:prstGeom>
          <a:solidFill>
            <a:schemeClr val="accent5"/>
          </a:solidFill>
          <a:ln w="12700">
            <a:miter lim="400000"/>
          </a:ln>
        </p:spPr>
        <p:txBody>
          <a:bodyPr lIns="25394" tIns="25394" rIns="25394" bIns="25394" anchor="ctr"/>
          <a:lstStyle/>
          <a:p>
            <a:pPr defTabSz="228539">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6" name="Shape 339"/>
          <p:cNvSpPr/>
          <p:nvPr userDrawn="1"/>
        </p:nvSpPr>
        <p:spPr>
          <a:xfrm>
            <a:off x="4954282" y="2701955"/>
            <a:ext cx="96739" cy="336676"/>
          </a:xfrm>
          <a:prstGeom prst="rect">
            <a:avLst/>
          </a:prstGeom>
          <a:solidFill>
            <a:schemeClr val="accent1">
              <a:lumMod val="75000"/>
            </a:schemeClr>
          </a:solidFill>
          <a:ln w="12700">
            <a:miter lim="400000"/>
          </a:ln>
        </p:spPr>
        <p:txBody>
          <a:bodyPr lIns="25394" tIns="25394" rIns="25394" bIns="25394" anchor="ctr"/>
          <a:lstStyle/>
          <a:p>
            <a:pPr defTabSz="228539">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dirty="0"/>
          </a:p>
        </p:txBody>
      </p:sp>
      <p:sp>
        <p:nvSpPr>
          <p:cNvPr id="60" name="Shape 354"/>
          <p:cNvSpPr/>
          <p:nvPr userDrawn="1"/>
        </p:nvSpPr>
        <p:spPr>
          <a:xfrm flipH="1" flipV="1">
            <a:off x="2628795" y="3347703"/>
            <a:ext cx="4678110" cy="1"/>
          </a:xfrm>
          <a:prstGeom prst="line">
            <a:avLst/>
          </a:prstGeom>
          <a:ln w="19050">
            <a:solidFill>
              <a:schemeClr val="bg1">
                <a:lumMod val="85000"/>
              </a:schemeClr>
            </a:solidFill>
            <a:custDash>
              <a:ds d="200000" sp="200000"/>
            </a:custDash>
            <a:miter lim="400000"/>
          </a:ln>
        </p:spPr>
        <p:txBody>
          <a:bodyPr lIns="0" tIns="0" rIns="0" bIns="0"/>
          <a:lstStyle/>
          <a:p>
            <a:pPr defTabSz="228539">
              <a:defRPr sz="1200">
                <a:solidFill>
                  <a:srgbClr val="000000"/>
                </a:solidFill>
                <a:latin typeface="Helvetica"/>
                <a:ea typeface="Helvetica"/>
                <a:cs typeface="Helvetica"/>
                <a:sym typeface="Helvetica"/>
              </a:defRPr>
            </a:pPr>
            <a:endParaRPr dirty="0"/>
          </a:p>
        </p:txBody>
      </p:sp>
      <p:sp>
        <p:nvSpPr>
          <p:cNvPr id="61" name="Shape 355"/>
          <p:cNvSpPr/>
          <p:nvPr userDrawn="1"/>
        </p:nvSpPr>
        <p:spPr>
          <a:xfrm flipH="1" flipV="1">
            <a:off x="1578670" y="4783893"/>
            <a:ext cx="6778364" cy="1"/>
          </a:xfrm>
          <a:prstGeom prst="line">
            <a:avLst/>
          </a:prstGeom>
          <a:ln w="19050">
            <a:solidFill>
              <a:schemeClr val="bg1">
                <a:lumMod val="85000"/>
              </a:schemeClr>
            </a:solidFill>
            <a:custDash>
              <a:ds d="200000" sp="200000"/>
            </a:custDash>
            <a:miter lim="400000"/>
          </a:ln>
        </p:spPr>
        <p:txBody>
          <a:bodyPr lIns="0" tIns="0" rIns="0" bIns="0"/>
          <a:lstStyle/>
          <a:p>
            <a:pPr defTabSz="228539">
              <a:defRPr sz="1200">
                <a:solidFill>
                  <a:srgbClr val="000000"/>
                </a:solidFill>
                <a:latin typeface="Helvetica"/>
                <a:ea typeface="Helvetica"/>
                <a:cs typeface="Helvetica"/>
                <a:sym typeface="Helvetica"/>
              </a:defRPr>
            </a:pPr>
            <a:endParaRPr dirty="0"/>
          </a:p>
        </p:txBody>
      </p:sp>
      <p:sp>
        <p:nvSpPr>
          <p:cNvPr id="71" name="Content Placeholder 20"/>
          <p:cNvSpPr>
            <a:spLocks noGrp="1"/>
          </p:cNvSpPr>
          <p:nvPr>
            <p:ph sz="quarter" idx="44" hasCustomPrompt="1"/>
          </p:nvPr>
        </p:nvSpPr>
        <p:spPr>
          <a:xfrm>
            <a:off x="4027778" y="4065984"/>
            <a:ext cx="694702" cy="228600"/>
          </a:xfrm>
        </p:spPr>
        <p:txBody>
          <a:bodyPr lIns="0" tIns="0" rIns="0" bIns="0" anchor="ctr">
            <a:normAutofit/>
          </a:bodyPr>
          <a:lstStyle>
            <a:lvl1pPr marL="0" indent="0" algn="l">
              <a:buNone/>
              <a:defRPr sz="1200" b="1">
                <a:solidFill>
                  <a:schemeClr val="tx1">
                    <a:lumMod val="65000"/>
                    <a:lumOff val="35000"/>
                  </a:schemeClr>
                </a:solidFill>
                <a:latin typeface="Source Sans Pro Light"/>
              </a:defRPr>
            </a:lvl1pPr>
          </a:lstStyle>
          <a:p>
            <a:pPr lvl="0"/>
            <a:r>
              <a:rPr lang="en-GB" dirty="0" err="1"/>
              <a:t>Mr.</a:t>
            </a:r>
            <a:r>
              <a:rPr lang="en-GB" dirty="0"/>
              <a:t> </a:t>
            </a:r>
            <a:r>
              <a:rPr lang="en-GB" dirty="0" err="1"/>
              <a:t>Phon</a:t>
            </a:r>
            <a:endParaRPr lang="en-GB" dirty="0"/>
          </a:p>
        </p:txBody>
      </p:sp>
      <p:sp>
        <p:nvSpPr>
          <p:cNvPr id="72" name="Text Placeholder 17"/>
          <p:cNvSpPr>
            <a:spLocks noGrp="1"/>
          </p:cNvSpPr>
          <p:nvPr>
            <p:ph type="body" sz="quarter" idx="45" hasCustomPrompt="1"/>
          </p:nvPr>
        </p:nvSpPr>
        <p:spPr>
          <a:xfrm>
            <a:off x="4027775" y="4298220"/>
            <a:ext cx="797173" cy="367387"/>
          </a:xfrm>
        </p:spPr>
        <p:txBody>
          <a:bodyPr lIns="0" tIns="0" rIns="0" bIns="0">
            <a:normAutofit/>
          </a:bodyPr>
          <a:lstStyle>
            <a:lvl1pPr marL="0" indent="0" algn="l">
              <a:lnSpc>
                <a:spcPts val="1500"/>
              </a:lnSpc>
              <a:buNone/>
              <a:defRPr sz="1000">
                <a:solidFill>
                  <a:schemeClr val="tx1">
                    <a:lumMod val="65000"/>
                    <a:lumOff val="35000"/>
                  </a:schemeClr>
                </a:solidFill>
                <a:latin typeface="Source Sans Pro Light"/>
              </a:defRPr>
            </a:lvl1pPr>
          </a:lstStyle>
          <a:p>
            <a:pPr lvl="0"/>
            <a:r>
              <a:rPr lang="en-US" dirty="0"/>
              <a:t>Owner</a:t>
            </a:r>
          </a:p>
        </p:txBody>
      </p:sp>
      <p:sp>
        <p:nvSpPr>
          <p:cNvPr id="73" name="Content Placeholder 20"/>
          <p:cNvSpPr>
            <a:spLocks noGrp="1"/>
          </p:cNvSpPr>
          <p:nvPr>
            <p:ph sz="quarter" idx="46" hasCustomPrompt="1"/>
          </p:nvPr>
        </p:nvSpPr>
        <p:spPr>
          <a:xfrm>
            <a:off x="2963435" y="5509012"/>
            <a:ext cx="694702" cy="228600"/>
          </a:xfrm>
        </p:spPr>
        <p:txBody>
          <a:bodyPr lIns="0" tIns="0" rIns="0" bIns="0" anchor="ctr">
            <a:normAutofit/>
          </a:bodyPr>
          <a:lstStyle>
            <a:lvl1pPr marL="0" indent="0" algn="l">
              <a:buNone/>
              <a:defRPr sz="1200" b="1">
                <a:solidFill>
                  <a:schemeClr val="tx1">
                    <a:lumMod val="65000"/>
                    <a:lumOff val="35000"/>
                  </a:schemeClr>
                </a:solidFill>
                <a:latin typeface="Source Sans Pro Light"/>
              </a:defRPr>
            </a:lvl1pPr>
          </a:lstStyle>
          <a:p>
            <a:pPr lvl="0"/>
            <a:r>
              <a:rPr lang="en-GB" dirty="0" err="1"/>
              <a:t>Mr.</a:t>
            </a:r>
            <a:r>
              <a:rPr lang="en-GB" dirty="0"/>
              <a:t> </a:t>
            </a:r>
            <a:r>
              <a:rPr lang="en-GB" dirty="0" err="1"/>
              <a:t>Phon</a:t>
            </a:r>
            <a:endParaRPr lang="en-GB" dirty="0"/>
          </a:p>
        </p:txBody>
      </p:sp>
      <p:sp>
        <p:nvSpPr>
          <p:cNvPr id="74" name="Text Placeholder 17"/>
          <p:cNvSpPr>
            <a:spLocks noGrp="1"/>
          </p:cNvSpPr>
          <p:nvPr>
            <p:ph type="body" sz="quarter" idx="47" hasCustomPrompt="1"/>
          </p:nvPr>
        </p:nvSpPr>
        <p:spPr>
          <a:xfrm>
            <a:off x="2963431" y="5741248"/>
            <a:ext cx="797173" cy="367387"/>
          </a:xfrm>
        </p:spPr>
        <p:txBody>
          <a:bodyPr lIns="0" tIns="0" rIns="0" bIns="0">
            <a:normAutofit/>
          </a:bodyPr>
          <a:lstStyle>
            <a:lvl1pPr marL="0" indent="0" algn="l">
              <a:lnSpc>
                <a:spcPts val="1500"/>
              </a:lnSpc>
              <a:buNone/>
              <a:defRPr sz="1000">
                <a:solidFill>
                  <a:schemeClr val="tx1">
                    <a:lumMod val="65000"/>
                    <a:lumOff val="35000"/>
                  </a:schemeClr>
                </a:solidFill>
                <a:latin typeface="Source Sans Pro Light"/>
              </a:defRPr>
            </a:lvl1pPr>
          </a:lstStyle>
          <a:p>
            <a:pPr lvl="0"/>
            <a:r>
              <a:rPr lang="en-US" dirty="0"/>
              <a:t>Owner</a:t>
            </a:r>
          </a:p>
        </p:txBody>
      </p:sp>
      <p:sp>
        <p:nvSpPr>
          <p:cNvPr id="75" name="Content Placeholder 20"/>
          <p:cNvSpPr>
            <a:spLocks noGrp="1"/>
          </p:cNvSpPr>
          <p:nvPr>
            <p:ph sz="quarter" idx="48" hasCustomPrompt="1"/>
          </p:nvPr>
        </p:nvSpPr>
        <p:spPr>
          <a:xfrm>
            <a:off x="5182407" y="5519521"/>
            <a:ext cx="694702" cy="228600"/>
          </a:xfrm>
        </p:spPr>
        <p:txBody>
          <a:bodyPr lIns="0" tIns="0" rIns="0" bIns="0" anchor="ctr">
            <a:normAutofit/>
          </a:bodyPr>
          <a:lstStyle>
            <a:lvl1pPr marL="0" indent="0" algn="l">
              <a:buNone/>
              <a:defRPr sz="1200" b="1">
                <a:solidFill>
                  <a:schemeClr val="tx1">
                    <a:lumMod val="65000"/>
                    <a:lumOff val="35000"/>
                  </a:schemeClr>
                </a:solidFill>
                <a:latin typeface="Source Sans Pro Light"/>
              </a:defRPr>
            </a:lvl1pPr>
          </a:lstStyle>
          <a:p>
            <a:pPr lvl="0"/>
            <a:r>
              <a:rPr lang="en-GB" dirty="0" err="1"/>
              <a:t>Mr.</a:t>
            </a:r>
            <a:r>
              <a:rPr lang="en-GB" dirty="0"/>
              <a:t> </a:t>
            </a:r>
            <a:r>
              <a:rPr lang="en-GB" dirty="0" err="1"/>
              <a:t>Phon</a:t>
            </a:r>
            <a:endParaRPr lang="en-GB" dirty="0"/>
          </a:p>
        </p:txBody>
      </p:sp>
      <p:sp>
        <p:nvSpPr>
          <p:cNvPr id="76" name="Text Placeholder 17"/>
          <p:cNvSpPr>
            <a:spLocks noGrp="1"/>
          </p:cNvSpPr>
          <p:nvPr>
            <p:ph type="body" sz="quarter" idx="49" hasCustomPrompt="1"/>
          </p:nvPr>
        </p:nvSpPr>
        <p:spPr>
          <a:xfrm>
            <a:off x="5182404" y="5751757"/>
            <a:ext cx="797173" cy="367387"/>
          </a:xfrm>
        </p:spPr>
        <p:txBody>
          <a:bodyPr lIns="0" tIns="0" rIns="0" bIns="0">
            <a:normAutofit/>
          </a:bodyPr>
          <a:lstStyle>
            <a:lvl1pPr marL="0" indent="0" algn="l">
              <a:lnSpc>
                <a:spcPts val="1500"/>
              </a:lnSpc>
              <a:buNone/>
              <a:defRPr sz="1000">
                <a:solidFill>
                  <a:schemeClr val="tx1">
                    <a:lumMod val="65000"/>
                    <a:lumOff val="35000"/>
                  </a:schemeClr>
                </a:solidFill>
                <a:latin typeface="Source Sans Pro Light"/>
              </a:defRPr>
            </a:lvl1pPr>
          </a:lstStyle>
          <a:p>
            <a:pPr lvl="0"/>
            <a:r>
              <a:rPr lang="en-US" dirty="0"/>
              <a:t>Owner</a:t>
            </a:r>
          </a:p>
        </p:txBody>
      </p:sp>
      <p:sp>
        <p:nvSpPr>
          <p:cNvPr id="77" name="Content Placeholder 20"/>
          <p:cNvSpPr>
            <a:spLocks noGrp="1"/>
          </p:cNvSpPr>
          <p:nvPr>
            <p:ph sz="quarter" idx="50" hasCustomPrompt="1"/>
          </p:nvPr>
        </p:nvSpPr>
        <p:spPr>
          <a:xfrm>
            <a:off x="7434371" y="5519521"/>
            <a:ext cx="694702" cy="228600"/>
          </a:xfrm>
        </p:spPr>
        <p:txBody>
          <a:bodyPr lIns="0" tIns="0" rIns="0" bIns="0" anchor="ctr">
            <a:normAutofit/>
          </a:bodyPr>
          <a:lstStyle>
            <a:lvl1pPr marL="0" indent="0" algn="l">
              <a:buNone/>
              <a:defRPr sz="1200" b="1">
                <a:solidFill>
                  <a:schemeClr val="tx1">
                    <a:lumMod val="65000"/>
                    <a:lumOff val="35000"/>
                  </a:schemeClr>
                </a:solidFill>
                <a:latin typeface="Source Sans Pro Light"/>
              </a:defRPr>
            </a:lvl1pPr>
          </a:lstStyle>
          <a:p>
            <a:pPr lvl="0"/>
            <a:r>
              <a:rPr lang="en-GB" dirty="0" err="1"/>
              <a:t>Mr.</a:t>
            </a:r>
            <a:r>
              <a:rPr lang="en-GB" dirty="0"/>
              <a:t> </a:t>
            </a:r>
            <a:r>
              <a:rPr lang="en-GB" dirty="0" err="1"/>
              <a:t>Phon</a:t>
            </a:r>
            <a:endParaRPr lang="en-GB" dirty="0"/>
          </a:p>
        </p:txBody>
      </p:sp>
      <p:sp>
        <p:nvSpPr>
          <p:cNvPr id="78" name="Text Placeholder 17"/>
          <p:cNvSpPr>
            <a:spLocks noGrp="1"/>
          </p:cNvSpPr>
          <p:nvPr>
            <p:ph type="body" sz="quarter" idx="51" hasCustomPrompt="1"/>
          </p:nvPr>
        </p:nvSpPr>
        <p:spPr>
          <a:xfrm>
            <a:off x="7434367" y="5751757"/>
            <a:ext cx="797173" cy="367387"/>
          </a:xfrm>
        </p:spPr>
        <p:txBody>
          <a:bodyPr lIns="0" tIns="0" rIns="0" bIns="0">
            <a:normAutofit/>
          </a:bodyPr>
          <a:lstStyle>
            <a:lvl1pPr marL="0" indent="0" algn="l">
              <a:lnSpc>
                <a:spcPts val="1500"/>
              </a:lnSpc>
              <a:buNone/>
              <a:defRPr sz="1000">
                <a:solidFill>
                  <a:schemeClr val="tx1">
                    <a:lumMod val="65000"/>
                    <a:lumOff val="35000"/>
                  </a:schemeClr>
                </a:solidFill>
                <a:latin typeface="Source Sans Pro Light"/>
              </a:defRPr>
            </a:lvl1pPr>
          </a:lstStyle>
          <a:p>
            <a:pPr lvl="0"/>
            <a:r>
              <a:rPr lang="en-US" dirty="0"/>
              <a:t>Owner</a:t>
            </a:r>
          </a:p>
        </p:txBody>
      </p:sp>
      <p:sp>
        <p:nvSpPr>
          <p:cNvPr id="26" name="Picture Placeholder 2"/>
          <p:cNvSpPr>
            <a:spLocks noGrp="1"/>
          </p:cNvSpPr>
          <p:nvPr>
            <p:ph type="pic" sz="quarter" idx="52"/>
          </p:nvPr>
        </p:nvSpPr>
        <p:spPr>
          <a:xfrm>
            <a:off x="5298844" y="3624314"/>
            <a:ext cx="653966" cy="832104"/>
          </a:xfrm>
          <a:ln w="19050">
            <a:noFill/>
          </a:ln>
        </p:spPr>
        <p:txBody>
          <a:bodyPr>
            <a:normAutofit/>
          </a:bodyPr>
          <a:lstStyle>
            <a:lvl1pPr marL="0" indent="0">
              <a:buNone/>
              <a:defRPr sz="1200">
                <a:solidFill>
                  <a:schemeClr val="bg1">
                    <a:lumMod val="50000"/>
                  </a:schemeClr>
                </a:solidFill>
                <a:latin typeface="Source Sans Pro Light"/>
              </a:defRPr>
            </a:lvl1pPr>
          </a:lstStyle>
          <a:p>
            <a:endParaRPr lang="en-US" dirty="0"/>
          </a:p>
        </p:txBody>
      </p:sp>
      <p:sp>
        <p:nvSpPr>
          <p:cNvPr id="27" name="Shape 338"/>
          <p:cNvSpPr/>
          <p:nvPr userDrawn="1"/>
        </p:nvSpPr>
        <p:spPr>
          <a:xfrm>
            <a:off x="5951994" y="4121456"/>
            <a:ext cx="96739" cy="334963"/>
          </a:xfrm>
          <a:prstGeom prst="rect">
            <a:avLst/>
          </a:prstGeom>
          <a:solidFill>
            <a:srgbClr val="FFC000"/>
          </a:solidFill>
          <a:ln w="12700">
            <a:miter lim="400000"/>
          </a:ln>
        </p:spPr>
        <p:txBody>
          <a:bodyPr lIns="25394" tIns="25394" rIns="25394" bIns="25394" anchor="ctr"/>
          <a:lstStyle/>
          <a:p>
            <a:pPr defTabSz="228539">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8" name="Content Placeholder 20"/>
          <p:cNvSpPr>
            <a:spLocks noGrp="1"/>
          </p:cNvSpPr>
          <p:nvPr>
            <p:ph sz="quarter" idx="53" hasCustomPrompt="1"/>
          </p:nvPr>
        </p:nvSpPr>
        <p:spPr>
          <a:xfrm>
            <a:off x="6167963" y="4065984"/>
            <a:ext cx="694702" cy="228600"/>
          </a:xfrm>
        </p:spPr>
        <p:txBody>
          <a:bodyPr lIns="0" tIns="0" rIns="0" bIns="0" anchor="ctr">
            <a:normAutofit/>
          </a:bodyPr>
          <a:lstStyle>
            <a:lvl1pPr marL="0" indent="0" algn="l">
              <a:buNone/>
              <a:defRPr sz="1200" b="1">
                <a:solidFill>
                  <a:schemeClr val="tx1">
                    <a:lumMod val="65000"/>
                    <a:lumOff val="35000"/>
                  </a:schemeClr>
                </a:solidFill>
                <a:latin typeface="Source Sans Pro Light"/>
              </a:defRPr>
            </a:lvl1pPr>
          </a:lstStyle>
          <a:p>
            <a:pPr lvl="0"/>
            <a:r>
              <a:rPr lang="en-GB" dirty="0" err="1"/>
              <a:t>Mr.</a:t>
            </a:r>
            <a:r>
              <a:rPr lang="en-GB" dirty="0"/>
              <a:t> </a:t>
            </a:r>
            <a:r>
              <a:rPr lang="en-GB" dirty="0" err="1"/>
              <a:t>Phon</a:t>
            </a:r>
            <a:endParaRPr lang="en-GB" dirty="0"/>
          </a:p>
        </p:txBody>
      </p:sp>
      <p:sp>
        <p:nvSpPr>
          <p:cNvPr id="29" name="Text Placeholder 17"/>
          <p:cNvSpPr>
            <a:spLocks noGrp="1"/>
          </p:cNvSpPr>
          <p:nvPr>
            <p:ph type="body" sz="quarter" idx="54" hasCustomPrompt="1"/>
          </p:nvPr>
        </p:nvSpPr>
        <p:spPr>
          <a:xfrm>
            <a:off x="6167960" y="4298220"/>
            <a:ext cx="797173" cy="367387"/>
          </a:xfrm>
        </p:spPr>
        <p:txBody>
          <a:bodyPr lIns="0" tIns="0" rIns="0" bIns="0">
            <a:normAutofit/>
          </a:bodyPr>
          <a:lstStyle>
            <a:lvl1pPr marL="0" indent="0" algn="l">
              <a:lnSpc>
                <a:spcPts val="1500"/>
              </a:lnSpc>
              <a:buNone/>
              <a:defRPr sz="1000">
                <a:solidFill>
                  <a:schemeClr val="tx1">
                    <a:lumMod val="65000"/>
                    <a:lumOff val="35000"/>
                  </a:schemeClr>
                </a:solidFill>
                <a:latin typeface="Source Sans Pro Light"/>
              </a:defRPr>
            </a:lvl1pPr>
          </a:lstStyle>
          <a:p>
            <a:pPr lvl="0"/>
            <a:r>
              <a:rPr lang="en-US" dirty="0"/>
              <a:t>Owner</a:t>
            </a:r>
          </a:p>
        </p:txBody>
      </p:sp>
    </p:spTree>
    <p:extLst>
      <p:ext uri="{BB962C8B-B14F-4D97-AF65-F5344CB8AC3E}">
        <p14:creationId xmlns:p14="http://schemas.microsoft.com/office/powerpoint/2010/main" val="1534551989"/>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left)">
                                      <p:cBhvr>
                                        <p:cTn id="11" dur="500"/>
                                        <p:tgtEl>
                                          <p:spTgt spid="46"/>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left)">
                                      <p:cBhvr>
                                        <p:cTn id="15" dur="500"/>
                                        <p:tgtEl>
                                          <p:spTgt spid="9">
                                            <p:txEl>
                                              <p:pRg st="0" end="0"/>
                                            </p:txEl>
                                          </p:spTgt>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dissolve">
                                      <p:cBhvr>
                                        <p:cTn id="19" dur="500"/>
                                        <p:tgtEl>
                                          <p:spTgt spid="10">
                                            <p:txEl>
                                              <p:pRg st="0" end="0"/>
                                            </p:txEl>
                                          </p:spTgt>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wipe(left)">
                                      <p:cBhvr>
                                        <p:cTn id="23" dur="500"/>
                                        <p:tgtEl>
                                          <p:spTgt spid="60"/>
                                        </p:tgtEl>
                                      </p:cBhvr>
                                    </p:animEffect>
                                  </p:childTnLst>
                                </p:cTn>
                              </p:par>
                            </p:childTnLst>
                          </p:cTn>
                        </p:par>
                        <p:par>
                          <p:cTn id="24" fill="hold">
                            <p:stCondLst>
                              <p:cond delay="2500"/>
                            </p:stCondLst>
                            <p:childTnLst>
                              <p:par>
                                <p:cTn id="25" presetID="10" presetClass="entr" presetSubtype="0" fill="hold" grpId="0" nodeType="afterEffect" nodePh="1">
                                  <p:stCondLst>
                                    <p:cond delay="0"/>
                                  </p:stCondLst>
                                  <p:endCondLst>
                                    <p:cond evt="begin" delay="0">
                                      <p:tn val="25"/>
                                    </p:cond>
                                  </p:endCondLst>
                                  <p:childTnLst>
                                    <p:set>
                                      <p:cBhvr>
                                        <p:cTn id="26" dur="1" fill="hold">
                                          <p:stCondLst>
                                            <p:cond delay="0"/>
                                          </p:stCondLst>
                                        </p:cTn>
                                        <p:tgtEl>
                                          <p:spTgt spid="67"/>
                                        </p:tgtEl>
                                        <p:attrNameLst>
                                          <p:attrName>style.visibility</p:attrName>
                                        </p:attrNameLst>
                                      </p:cBhvr>
                                      <p:to>
                                        <p:strVal val="visible"/>
                                      </p:to>
                                    </p:set>
                                    <p:animEffect transition="in" filter="fade">
                                      <p:cBhvr>
                                        <p:cTn id="27" dur="500"/>
                                        <p:tgtEl>
                                          <p:spTgt spid="67"/>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wipe(left)">
                                      <p:cBhvr>
                                        <p:cTn id="31" dur="500"/>
                                        <p:tgtEl>
                                          <p:spTgt spid="45"/>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71">
                                            <p:txEl>
                                              <p:pRg st="0" end="0"/>
                                            </p:txEl>
                                          </p:spTgt>
                                        </p:tgtEl>
                                        <p:attrNameLst>
                                          <p:attrName>style.visibility</p:attrName>
                                        </p:attrNameLst>
                                      </p:cBhvr>
                                      <p:to>
                                        <p:strVal val="visible"/>
                                      </p:to>
                                    </p:set>
                                    <p:animEffect transition="in" filter="wipe(left)">
                                      <p:cBhvr>
                                        <p:cTn id="35" dur="500"/>
                                        <p:tgtEl>
                                          <p:spTgt spid="71">
                                            <p:txEl>
                                              <p:pRg st="0" end="0"/>
                                            </p:txEl>
                                          </p:spTgt>
                                        </p:tgtEl>
                                      </p:cBhvr>
                                    </p:animEffect>
                                  </p:childTnLst>
                                </p:cTn>
                              </p:par>
                            </p:childTnLst>
                          </p:cTn>
                        </p:par>
                        <p:par>
                          <p:cTn id="36" fill="hold">
                            <p:stCondLst>
                              <p:cond delay="4000"/>
                            </p:stCondLst>
                            <p:childTnLst>
                              <p:par>
                                <p:cTn id="37" presetID="9" presetClass="entr" presetSubtype="0" fill="hold" grpId="0" nodeType="afterEffect">
                                  <p:stCondLst>
                                    <p:cond delay="0"/>
                                  </p:stCondLst>
                                  <p:childTnLst>
                                    <p:set>
                                      <p:cBhvr>
                                        <p:cTn id="38" dur="1" fill="hold">
                                          <p:stCondLst>
                                            <p:cond delay="0"/>
                                          </p:stCondLst>
                                        </p:cTn>
                                        <p:tgtEl>
                                          <p:spTgt spid="72">
                                            <p:txEl>
                                              <p:pRg st="0" end="0"/>
                                            </p:txEl>
                                          </p:spTgt>
                                        </p:tgtEl>
                                        <p:attrNameLst>
                                          <p:attrName>style.visibility</p:attrName>
                                        </p:attrNameLst>
                                      </p:cBhvr>
                                      <p:to>
                                        <p:strVal val="visible"/>
                                      </p:to>
                                    </p:set>
                                    <p:animEffect transition="in" filter="dissolve">
                                      <p:cBhvr>
                                        <p:cTn id="39" dur="500"/>
                                        <p:tgtEl>
                                          <p:spTgt spid="72">
                                            <p:txEl>
                                              <p:pRg st="0" end="0"/>
                                            </p:txEl>
                                          </p:spTgt>
                                        </p:tgtEl>
                                      </p:cBhvr>
                                    </p:animEffect>
                                  </p:childTnLst>
                                </p:cTn>
                              </p:par>
                            </p:childTnLst>
                          </p:cTn>
                        </p:par>
                        <p:par>
                          <p:cTn id="40" fill="hold">
                            <p:stCondLst>
                              <p:cond delay="4500"/>
                            </p:stCondLst>
                            <p:childTnLst>
                              <p:par>
                                <p:cTn id="41" presetID="22" presetClass="entr" presetSubtype="8" fill="hold" grpId="0" nodeType="afterEffect">
                                  <p:stCondLst>
                                    <p:cond delay="0"/>
                                  </p:stCondLst>
                                  <p:childTnLst>
                                    <p:set>
                                      <p:cBhvr>
                                        <p:cTn id="42" dur="1" fill="hold">
                                          <p:stCondLst>
                                            <p:cond delay="0"/>
                                          </p:stCondLst>
                                        </p:cTn>
                                        <p:tgtEl>
                                          <p:spTgt spid="61"/>
                                        </p:tgtEl>
                                        <p:attrNameLst>
                                          <p:attrName>style.visibility</p:attrName>
                                        </p:attrNameLst>
                                      </p:cBhvr>
                                      <p:to>
                                        <p:strVal val="visible"/>
                                      </p:to>
                                    </p:set>
                                    <p:animEffect transition="in" filter="wipe(left)">
                                      <p:cBhvr>
                                        <p:cTn id="43" dur="500"/>
                                        <p:tgtEl>
                                          <p:spTgt spid="61"/>
                                        </p:tgtEl>
                                      </p:cBhvr>
                                    </p:animEffect>
                                  </p:childTnLst>
                                </p:cTn>
                              </p:par>
                            </p:childTnLst>
                          </p:cTn>
                        </p:par>
                        <p:par>
                          <p:cTn id="44" fill="hold">
                            <p:stCondLst>
                              <p:cond delay="5000"/>
                            </p:stCondLst>
                            <p:childTnLst>
                              <p:par>
                                <p:cTn id="45" presetID="10" presetClass="entr" presetSubtype="0" fill="hold" grpId="0" nodeType="afterEffect" nodePh="1">
                                  <p:stCondLst>
                                    <p:cond delay="0"/>
                                  </p:stCondLst>
                                  <p:endCondLst>
                                    <p:cond evt="begin" delay="0">
                                      <p:tn val="45"/>
                                    </p:cond>
                                  </p:endCondLst>
                                  <p:childTnLst>
                                    <p:set>
                                      <p:cBhvr>
                                        <p:cTn id="46" dur="1" fill="hold">
                                          <p:stCondLst>
                                            <p:cond delay="0"/>
                                          </p:stCondLst>
                                        </p:cTn>
                                        <p:tgtEl>
                                          <p:spTgt spid="58"/>
                                        </p:tgtEl>
                                        <p:attrNameLst>
                                          <p:attrName>style.visibility</p:attrName>
                                        </p:attrNameLst>
                                      </p:cBhvr>
                                      <p:to>
                                        <p:strVal val="visible"/>
                                      </p:to>
                                    </p:set>
                                    <p:animEffect transition="in" filter="fade">
                                      <p:cBhvr>
                                        <p:cTn id="47" dur="500"/>
                                        <p:tgtEl>
                                          <p:spTgt spid="58"/>
                                        </p:tgtEl>
                                      </p:cBhvr>
                                    </p:animEffect>
                                  </p:childTnLst>
                                </p:cTn>
                              </p:par>
                            </p:childTnLst>
                          </p:cTn>
                        </p:par>
                        <p:par>
                          <p:cTn id="48" fill="hold">
                            <p:stCondLst>
                              <p:cond delay="5500"/>
                            </p:stCondLst>
                            <p:childTnLst>
                              <p:par>
                                <p:cTn id="49" presetID="22" presetClass="entr" presetSubtype="8" fill="hold" grpId="0" nodeType="after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wipe(left)">
                                      <p:cBhvr>
                                        <p:cTn id="51" dur="500"/>
                                        <p:tgtEl>
                                          <p:spTgt spid="44"/>
                                        </p:tgtEl>
                                      </p:cBhvr>
                                    </p:animEffect>
                                  </p:childTnLst>
                                </p:cTn>
                              </p:par>
                            </p:childTnLst>
                          </p:cTn>
                        </p:par>
                        <p:par>
                          <p:cTn id="52" fill="hold">
                            <p:stCondLst>
                              <p:cond delay="6000"/>
                            </p:stCondLst>
                            <p:childTnLst>
                              <p:par>
                                <p:cTn id="53" presetID="22" presetClass="entr" presetSubtype="8" fill="hold" grpId="0" nodeType="afterEffect">
                                  <p:stCondLst>
                                    <p:cond delay="0"/>
                                  </p:stCondLst>
                                  <p:childTnLst>
                                    <p:set>
                                      <p:cBhvr>
                                        <p:cTn id="54" dur="1" fill="hold">
                                          <p:stCondLst>
                                            <p:cond delay="0"/>
                                          </p:stCondLst>
                                        </p:cTn>
                                        <p:tgtEl>
                                          <p:spTgt spid="73">
                                            <p:txEl>
                                              <p:pRg st="0" end="0"/>
                                            </p:txEl>
                                          </p:spTgt>
                                        </p:tgtEl>
                                        <p:attrNameLst>
                                          <p:attrName>style.visibility</p:attrName>
                                        </p:attrNameLst>
                                      </p:cBhvr>
                                      <p:to>
                                        <p:strVal val="visible"/>
                                      </p:to>
                                    </p:set>
                                    <p:animEffect transition="in" filter="wipe(left)">
                                      <p:cBhvr>
                                        <p:cTn id="55" dur="500"/>
                                        <p:tgtEl>
                                          <p:spTgt spid="73">
                                            <p:txEl>
                                              <p:pRg st="0" end="0"/>
                                            </p:txEl>
                                          </p:spTgt>
                                        </p:tgtEl>
                                      </p:cBhvr>
                                    </p:animEffect>
                                  </p:childTnLst>
                                </p:cTn>
                              </p:par>
                            </p:childTnLst>
                          </p:cTn>
                        </p:par>
                        <p:par>
                          <p:cTn id="56" fill="hold">
                            <p:stCondLst>
                              <p:cond delay="6500"/>
                            </p:stCondLst>
                            <p:childTnLst>
                              <p:par>
                                <p:cTn id="57" presetID="9" presetClass="entr" presetSubtype="0" fill="hold" grpId="0" nodeType="afterEffect">
                                  <p:stCondLst>
                                    <p:cond delay="0"/>
                                  </p:stCondLst>
                                  <p:childTnLst>
                                    <p:set>
                                      <p:cBhvr>
                                        <p:cTn id="58" dur="1" fill="hold">
                                          <p:stCondLst>
                                            <p:cond delay="0"/>
                                          </p:stCondLst>
                                        </p:cTn>
                                        <p:tgtEl>
                                          <p:spTgt spid="74">
                                            <p:txEl>
                                              <p:pRg st="0" end="0"/>
                                            </p:txEl>
                                          </p:spTgt>
                                        </p:tgtEl>
                                        <p:attrNameLst>
                                          <p:attrName>style.visibility</p:attrName>
                                        </p:attrNameLst>
                                      </p:cBhvr>
                                      <p:to>
                                        <p:strVal val="visible"/>
                                      </p:to>
                                    </p:set>
                                    <p:animEffect transition="in" filter="dissolve">
                                      <p:cBhvr>
                                        <p:cTn id="59" dur="500"/>
                                        <p:tgtEl>
                                          <p:spTgt spid="74">
                                            <p:txEl>
                                              <p:pRg st="0" end="0"/>
                                            </p:txEl>
                                          </p:spTgt>
                                        </p:tgtEl>
                                      </p:cBhvr>
                                    </p:animEffect>
                                  </p:childTnLst>
                                </p:cTn>
                              </p:par>
                            </p:childTnLst>
                          </p:cTn>
                        </p:par>
                        <p:par>
                          <p:cTn id="60" fill="hold">
                            <p:stCondLst>
                              <p:cond delay="7000"/>
                            </p:stCondLst>
                            <p:childTnLst>
                              <p:par>
                                <p:cTn id="61" presetID="10" presetClass="entr" presetSubtype="0" fill="hold" grpId="0" nodeType="afterEffect" nodePh="1">
                                  <p:stCondLst>
                                    <p:cond delay="0"/>
                                  </p:stCondLst>
                                  <p:endCondLst>
                                    <p:cond evt="begin" delay="0">
                                      <p:tn val="61"/>
                                    </p:cond>
                                  </p:endCondLst>
                                  <p:childTnLst>
                                    <p:set>
                                      <p:cBhvr>
                                        <p:cTn id="62" dur="1" fill="hold">
                                          <p:stCondLst>
                                            <p:cond delay="0"/>
                                          </p:stCondLst>
                                        </p:cTn>
                                        <p:tgtEl>
                                          <p:spTgt spid="69"/>
                                        </p:tgtEl>
                                        <p:attrNameLst>
                                          <p:attrName>style.visibility</p:attrName>
                                        </p:attrNameLst>
                                      </p:cBhvr>
                                      <p:to>
                                        <p:strVal val="visible"/>
                                      </p:to>
                                    </p:set>
                                    <p:animEffect transition="in" filter="fade">
                                      <p:cBhvr>
                                        <p:cTn id="63" dur="500"/>
                                        <p:tgtEl>
                                          <p:spTgt spid="69"/>
                                        </p:tgtEl>
                                      </p:cBhvr>
                                    </p:animEffect>
                                  </p:childTnLst>
                                </p:cTn>
                              </p:par>
                            </p:childTnLst>
                          </p:cTn>
                        </p:par>
                        <p:par>
                          <p:cTn id="64" fill="hold">
                            <p:stCondLst>
                              <p:cond delay="7500"/>
                            </p:stCondLst>
                            <p:childTnLst>
                              <p:par>
                                <p:cTn id="65" presetID="22" presetClass="entr" presetSubtype="8" fill="hold" grpId="0" nodeType="afterEffect">
                                  <p:stCondLst>
                                    <p:cond delay="0"/>
                                  </p:stCondLst>
                                  <p:childTnLst>
                                    <p:set>
                                      <p:cBhvr>
                                        <p:cTn id="66" dur="1" fill="hold">
                                          <p:stCondLst>
                                            <p:cond delay="0"/>
                                          </p:stCondLst>
                                        </p:cTn>
                                        <p:tgtEl>
                                          <p:spTgt spid="43"/>
                                        </p:tgtEl>
                                        <p:attrNameLst>
                                          <p:attrName>style.visibility</p:attrName>
                                        </p:attrNameLst>
                                      </p:cBhvr>
                                      <p:to>
                                        <p:strVal val="visible"/>
                                      </p:to>
                                    </p:set>
                                    <p:animEffect transition="in" filter="wipe(left)">
                                      <p:cBhvr>
                                        <p:cTn id="67" dur="500"/>
                                        <p:tgtEl>
                                          <p:spTgt spid="43"/>
                                        </p:tgtEl>
                                      </p:cBhvr>
                                    </p:animEffect>
                                  </p:childTnLst>
                                </p:cTn>
                              </p:par>
                            </p:childTnLst>
                          </p:cTn>
                        </p:par>
                        <p:par>
                          <p:cTn id="68" fill="hold">
                            <p:stCondLst>
                              <p:cond delay="8000"/>
                            </p:stCondLst>
                            <p:childTnLst>
                              <p:par>
                                <p:cTn id="69" presetID="22" presetClass="entr" presetSubtype="8" fill="hold" grpId="0" nodeType="afterEffect">
                                  <p:stCondLst>
                                    <p:cond delay="0"/>
                                  </p:stCondLst>
                                  <p:childTnLst>
                                    <p:set>
                                      <p:cBhvr>
                                        <p:cTn id="70" dur="1" fill="hold">
                                          <p:stCondLst>
                                            <p:cond delay="0"/>
                                          </p:stCondLst>
                                        </p:cTn>
                                        <p:tgtEl>
                                          <p:spTgt spid="75">
                                            <p:txEl>
                                              <p:pRg st="0" end="0"/>
                                            </p:txEl>
                                          </p:spTgt>
                                        </p:tgtEl>
                                        <p:attrNameLst>
                                          <p:attrName>style.visibility</p:attrName>
                                        </p:attrNameLst>
                                      </p:cBhvr>
                                      <p:to>
                                        <p:strVal val="visible"/>
                                      </p:to>
                                    </p:set>
                                    <p:animEffect transition="in" filter="wipe(left)">
                                      <p:cBhvr>
                                        <p:cTn id="71" dur="500"/>
                                        <p:tgtEl>
                                          <p:spTgt spid="75">
                                            <p:txEl>
                                              <p:pRg st="0" end="0"/>
                                            </p:txEl>
                                          </p:spTgt>
                                        </p:tgtEl>
                                      </p:cBhvr>
                                    </p:animEffect>
                                  </p:childTnLst>
                                </p:cTn>
                              </p:par>
                            </p:childTnLst>
                          </p:cTn>
                        </p:par>
                        <p:par>
                          <p:cTn id="72" fill="hold">
                            <p:stCondLst>
                              <p:cond delay="8500"/>
                            </p:stCondLst>
                            <p:childTnLst>
                              <p:par>
                                <p:cTn id="73" presetID="9" presetClass="entr" presetSubtype="0" fill="hold" grpId="0" nodeType="afterEffect">
                                  <p:stCondLst>
                                    <p:cond delay="0"/>
                                  </p:stCondLst>
                                  <p:childTnLst>
                                    <p:set>
                                      <p:cBhvr>
                                        <p:cTn id="74" dur="1" fill="hold">
                                          <p:stCondLst>
                                            <p:cond delay="0"/>
                                          </p:stCondLst>
                                        </p:cTn>
                                        <p:tgtEl>
                                          <p:spTgt spid="76">
                                            <p:txEl>
                                              <p:pRg st="0" end="0"/>
                                            </p:txEl>
                                          </p:spTgt>
                                        </p:tgtEl>
                                        <p:attrNameLst>
                                          <p:attrName>style.visibility</p:attrName>
                                        </p:attrNameLst>
                                      </p:cBhvr>
                                      <p:to>
                                        <p:strVal val="visible"/>
                                      </p:to>
                                    </p:set>
                                    <p:animEffect transition="in" filter="dissolve">
                                      <p:cBhvr>
                                        <p:cTn id="75" dur="500"/>
                                        <p:tgtEl>
                                          <p:spTgt spid="76">
                                            <p:txEl>
                                              <p:pRg st="0" end="0"/>
                                            </p:txEl>
                                          </p:spTgt>
                                        </p:tgtEl>
                                      </p:cBhvr>
                                    </p:animEffect>
                                  </p:childTnLst>
                                </p:cTn>
                              </p:par>
                            </p:childTnLst>
                          </p:cTn>
                        </p:par>
                        <p:par>
                          <p:cTn id="76" fill="hold">
                            <p:stCondLst>
                              <p:cond delay="9000"/>
                            </p:stCondLst>
                            <p:childTnLst>
                              <p:par>
                                <p:cTn id="77" presetID="10" presetClass="entr" presetSubtype="0" fill="hold" grpId="0" nodeType="afterEffect" nodePh="1">
                                  <p:stCondLst>
                                    <p:cond delay="0"/>
                                  </p:stCondLst>
                                  <p:endCondLst>
                                    <p:cond evt="begin" delay="0">
                                      <p:tn val="77"/>
                                    </p:cond>
                                  </p:endCondLst>
                                  <p:childTnLst>
                                    <p:set>
                                      <p:cBhvr>
                                        <p:cTn id="78" dur="1" fill="hold">
                                          <p:stCondLst>
                                            <p:cond delay="0"/>
                                          </p:stCondLst>
                                        </p:cTn>
                                        <p:tgtEl>
                                          <p:spTgt spid="70"/>
                                        </p:tgtEl>
                                        <p:attrNameLst>
                                          <p:attrName>style.visibility</p:attrName>
                                        </p:attrNameLst>
                                      </p:cBhvr>
                                      <p:to>
                                        <p:strVal val="visible"/>
                                      </p:to>
                                    </p:set>
                                    <p:animEffect transition="in" filter="fade">
                                      <p:cBhvr>
                                        <p:cTn id="79" dur="500"/>
                                        <p:tgtEl>
                                          <p:spTgt spid="70"/>
                                        </p:tgtEl>
                                      </p:cBhvr>
                                    </p:animEffect>
                                  </p:childTnLst>
                                </p:cTn>
                              </p:par>
                            </p:childTnLst>
                          </p:cTn>
                        </p:par>
                        <p:par>
                          <p:cTn id="80" fill="hold">
                            <p:stCondLst>
                              <p:cond delay="9500"/>
                            </p:stCondLst>
                            <p:childTnLst>
                              <p:par>
                                <p:cTn id="81" presetID="22" presetClass="entr" presetSubtype="8" fill="hold" grpId="0" nodeType="afterEffect">
                                  <p:stCondLst>
                                    <p:cond delay="0"/>
                                  </p:stCondLst>
                                  <p:childTnLst>
                                    <p:set>
                                      <p:cBhvr>
                                        <p:cTn id="82" dur="1" fill="hold">
                                          <p:stCondLst>
                                            <p:cond delay="0"/>
                                          </p:stCondLst>
                                        </p:cTn>
                                        <p:tgtEl>
                                          <p:spTgt spid="42"/>
                                        </p:tgtEl>
                                        <p:attrNameLst>
                                          <p:attrName>style.visibility</p:attrName>
                                        </p:attrNameLst>
                                      </p:cBhvr>
                                      <p:to>
                                        <p:strVal val="visible"/>
                                      </p:to>
                                    </p:set>
                                    <p:animEffect transition="in" filter="wipe(left)">
                                      <p:cBhvr>
                                        <p:cTn id="83" dur="500"/>
                                        <p:tgtEl>
                                          <p:spTgt spid="42"/>
                                        </p:tgtEl>
                                      </p:cBhvr>
                                    </p:animEffect>
                                  </p:childTnLst>
                                </p:cTn>
                              </p:par>
                            </p:childTnLst>
                          </p:cTn>
                        </p:par>
                        <p:par>
                          <p:cTn id="84" fill="hold">
                            <p:stCondLst>
                              <p:cond delay="10000"/>
                            </p:stCondLst>
                            <p:childTnLst>
                              <p:par>
                                <p:cTn id="85" presetID="22" presetClass="entr" presetSubtype="8" fill="hold" grpId="0" nodeType="afterEffect">
                                  <p:stCondLst>
                                    <p:cond delay="0"/>
                                  </p:stCondLst>
                                  <p:childTnLst>
                                    <p:set>
                                      <p:cBhvr>
                                        <p:cTn id="86" dur="1" fill="hold">
                                          <p:stCondLst>
                                            <p:cond delay="0"/>
                                          </p:stCondLst>
                                        </p:cTn>
                                        <p:tgtEl>
                                          <p:spTgt spid="77">
                                            <p:txEl>
                                              <p:pRg st="0" end="0"/>
                                            </p:txEl>
                                          </p:spTgt>
                                        </p:tgtEl>
                                        <p:attrNameLst>
                                          <p:attrName>style.visibility</p:attrName>
                                        </p:attrNameLst>
                                      </p:cBhvr>
                                      <p:to>
                                        <p:strVal val="visible"/>
                                      </p:to>
                                    </p:set>
                                    <p:animEffect transition="in" filter="wipe(left)">
                                      <p:cBhvr>
                                        <p:cTn id="87" dur="500"/>
                                        <p:tgtEl>
                                          <p:spTgt spid="77">
                                            <p:txEl>
                                              <p:pRg st="0" end="0"/>
                                            </p:txEl>
                                          </p:spTgt>
                                        </p:tgtEl>
                                      </p:cBhvr>
                                    </p:animEffect>
                                  </p:childTnLst>
                                </p:cTn>
                              </p:par>
                            </p:childTnLst>
                          </p:cTn>
                        </p:par>
                        <p:par>
                          <p:cTn id="88" fill="hold">
                            <p:stCondLst>
                              <p:cond delay="10500"/>
                            </p:stCondLst>
                            <p:childTnLst>
                              <p:par>
                                <p:cTn id="89" presetID="9" presetClass="entr" presetSubtype="0" fill="hold" grpId="0" nodeType="afterEffect">
                                  <p:stCondLst>
                                    <p:cond delay="0"/>
                                  </p:stCondLst>
                                  <p:childTnLst>
                                    <p:set>
                                      <p:cBhvr>
                                        <p:cTn id="90" dur="1" fill="hold">
                                          <p:stCondLst>
                                            <p:cond delay="0"/>
                                          </p:stCondLst>
                                        </p:cTn>
                                        <p:tgtEl>
                                          <p:spTgt spid="78">
                                            <p:txEl>
                                              <p:pRg st="0" end="0"/>
                                            </p:txEl>
                                          </p:spTgt>
                                        </p:tgtEl>
                                        <p:attrNameLst>
                                          <p:attrName>style.visibility</p:attrName>
                                        </p:attrNameLst>
                                      </p:cBhvr>
                                      <p:to>
                                        <p:strVal val="visible"/>
                                      </p:to>
                                    </p:set>
                                    <p:animEffect transition="in" filter="dissolve">
                                      <p:cBhvr>
                                        <p:cTn id="91" dur="500"/>
                                        <p:tgtEl>
                                          <p:spTgt spid="78">
                                            <p:txEl>
                                              <p:pRg st="0" end="0"/>
                                            </p:txEl>
                                          </p:spTgt>
                                        </p:tgtEl>
                                      </p:cBhvr>
                                    </p:animEffect>
                                  </p:childTnLst>
                                </p:cTn>
                              </p:par>
                            </p:childTnLst>
                          </p:cTn>
                        </p:par>
                        <p:par>
                          <p:cTn id="92" fill="hold">
                            <p:stCondLst>
                              <p:cond delay="11000"/>
                            </p:stCondLst>
                            <p:childTnLst>
                              <p:par>
                                <p:cTn id="93" presetID="10" presetClass="entr" presetSubtype="0" fill="hold" grpId="0" nodeType="afterEffect" nodePh="1">
                                  <p:stCondLst>
                                    <p:cond delay="0"/>
                                  </p:stCondLst>
                                  <p:endCondLst>
                                    <p:cond evt="begin" delay="0">
                                      <p:tn val="93"/>
                                    </p:cond>
                                  </p:endCondLst>
                                  <p:childTnLst>
                                    <p:set>
                                      <p:cBhvr>
                                        <p:cTn id="94" dur="1" fill="hold">
                                          <p:stCondLst>
                                            <p:cond delay="0"/>
                                          </p:stCondLst>
                                        </p:cTn>
                                        <p:tgtEl>
                                          <p:spTgt spid="26"/>
                                        </p:tgtEl>
                                        <p:attrNameLst>
                                          <p:attrName>style.visibility</p:attrName>
                                        </p:attrNameLst>
                                      </p:cBhvr>
                                      <p:to>
                                        <p:strVal val="visible"/>
                                      </p:to>
                                    </p:set>
                                    <p:animEffect transition="in" filter="fade">
                                      <p:cBhvr>
                                        <p:cTn id="95" dur="500"/>
                                        <p:tgtEl>
                                          <p:spTgt spid="26"/>
                                        </p:tgtEl>
                                      </p:cBhvr>
                                    </p:animEffect>
                                  </p:childTnLst>
                                </p:cTn>
                              </p:par>
                            </p:childTnLst>
                          </p:cTn>
                        </p:par>
                        <p:par>
                          <p:cTn id="96" fill="hold">
                            <p:stCondLst>
                              <p:cond delay="11500"/>
                            </p:stCondLst>
                            <p:childTnLst>
                              <p:par>
                                <p:cTn id="97" presetID="22" presetClass="entr" presetSubtype="8" fill="hold" grpId="0" nodeType="afterEffect">
                                  <p:stCondLst>
                                    <p:cond delay="0"/>
                                  </p:stCondLst>
                                  <p:childTnLst>
                                    <p:set>
                                      <p:cBhvr>
                                        <p:cTn id="98" dur="1" fill="hold">
                                          <p:stCondLst>
                                            <p:cond delay="0"/>
                                          </p:stCondLst>
                                        </p:cTn>
                                        <p:tgtEl>
                                          <p:spTgt spid="27"/>
                                        </p:tgtEl>
                                        <p:attrNameLst>
                                          <p:attrName>style.visibility</p:attrName>
                                        </p:attrNameLst>
                                      </p:cBhvr>
                                      <p:to>
                                        <p:strVal val="visible"/>
                                      </p:to>
                                    </p:set>
                                    <p:animEffect transition="in" filter="wipe(left)">
                                      <p:cBhvr>
                                        <p:cTn id="99" dur="500"/>
                                        <p:tgtEl>
                                          <p:spTgt spid="27"/>
                                        </p:tgtEl>
                                      </p:cBhvr>
                                    </p:animEffect>
                                  </p:childTnLst>
                                </p:cTn>
                              </p:par>
                            </p:childTnLst>
                          </p:cTn>
                        </p:par>
                        <p:par>
                          <p:cTn id="100" fill="hold">
                            <p:stCondLst>
                              <p:cond delay="12000"/>
                            </p:stCondLst>
                            <p:childTnLst>
                              <p:par>
                                <p:cTn id="101" presetID="22" presetClass="entr" presetSubtype="8" fill="hold" grpId="0" nodeType="afterEffect">
                                  <p:stCondLst>
                                    <p:cond delay="0"/>
                                  </p:stCondLst>
                                  <p:childTnLst>
                                    <p:set>
                                      <p:cBhvr>
                                        <p:cTn id="102" dur="1" fill="hold">
                                          <p:stCondLst>
                                            <p:cond delay="0"/>
                                          </p:stCondLst>
                                        </p:cTn>
                                        <p:tgtEl>
                                          <p:spTgt spid="28">
                                            <p:txEl>
                                              <p:pRg st="0" end="0"/>
                                            </p:txEl>
                                          </p:spTgt>
                                        </p:tgtEl>
                                        <p:attrNameLst>
                                          <p:attrName>style.visibility</p:attrName>
                                        </p:attrNameLst>
                                      </p:cBhvr>
                                      <p:to>
                                        <p:strVal val="visible"/>
                                      </p:to>
                                    </p:set>
                                    <p:animEffect transition="in" filter="wipe(left)">
                                      <p:cBhvr>
                                        <p:cTn id="103" dur="500"/>
                                        <p:tgtEl>
                                          <p:spTgt spid="28">
                                            <p:txEl>
                                              <p:pRg st="0" end="0"/>
                                            </p:txEl>
                                          </p:spTgt>
                                        </p:tgtEl>
                                      </p:cBhvr>
                                    </p:animEffect>
                                  </p:childTnLst>
                                </p:cTn>
                              </p:par>
                            </p:childTnLst>
                          </p:cTn>
                        </p:par>
                        <p:par>
                          <p:cTn id="104" fill="hold">
                            <p:stCondLst>
                              <p:cond delay="12500"/>
                            </p:stCondLst>
                            <p:childTnLst>
                              <p:par>
                                <p:cTn id="105" presetID="9" presetClass="entr" presetSubtype="0" fill="hold" grpId="0" nodeType="afterEffect">
                                  <p:stCondLst>
                                    <p:cond delay="0"/>
                                  </p:stCondLst>
                                  <p:childTnLst>
                                    <p:set>
                                      <p:cBhvr>
                                        <p:cTn id="106" dur="1" fill="hold">
                                          <p:stCondLst>
                                            <p:cond delay="0"/>
                                          </p:stCondLst>
                                        </p:cTn>
                                        <p:tgtEl>
                                          <p:spTgt spid="29">
                                            <p:txEl>
                                              <p:pRg st="0" end="0"/>
                                            </p:txEl>
                                          </p:spTgt>
                                        </p:tgtEl>
                                        <p:attrNameLst>
                                          <p:attrName>style.visibility</p:attrName>
                                        </p:attrNameLst>
                                      </p:cBhvr>
                                      <p:to>
                                        <p:strVal val="visible"/>
                                      </p:to>
                                    </p:set>
                                    <p:animEffect transition="in" filter="dissolve">
                                      <p:cBhvr>
                                        <p:cTn id="107"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2" presetClass="entr" presetSubtype="8"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10" grpId="0" build="p">
        <p:tmplLst>
          <p:tmpl lvl="1">
            <p:tnLst>
              <p:par>
                <p:cTn presetID="9"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dissolve">
                      <p:cBhvr>
                        <p:cTn dur="500"/>
                        <p:tgtEl>
                          <p:spTgt spid="10"/>
                        </p:tgtEl>
                      </p:cBhvr>
                    </p:animEffect>
                  </p:childTnLst>
                </p:cTn>
              </p:par>
            </p:tnLst>
          </p:tmpl>
        </p:tmplLst>
      </p:bldP>
      <p:bldP spid="70" grpId="0"/>
      <p:bldP spid="69" grpId="0"/>
      <p:bldP spid="68" grpId="0"/>
      <p:bldP spid="67" grpId="0"/>
      <p:bldP spid="58" grpId="0"/>
      <p:bldP spid="42" grpId="0" animBg="1"/>
      <p:bldP spid="43" grpId="0" animBg="1"/>
      <p:bldP spid="44" grpId="0" animBg="1"/>
      <p:bldP spid="45" grpId="0" animBg="1"/>
      <p:bldP spid="46" grpId="0" animBg="1"/>
      <p:bldP spid="60" grpId="0" animBg="1"/>
      <p:bldP spid="61" grpId="0" animBg="1"/>
      <p:bldP spid="71" grpId="0" build="p">
        <p:tmplLst>
          <p:tmpl lvl="1">
            <p:tnLst>
              <p:par>
                <p:cTn presetID="22" presetClass="entr" presetSubtype="8" fill="hold" nodeType="afterEffect">
                  <p:stCondLst>
                    <p:cond delay="0"/>
                  </p:stCondLst>
                  <p:childTnLst>
                    <p:set>
                      <p:cBhvr>
                        <p:cTn dur="1" fill="hold">
                          <p:stCondLst>
                            <p:cond delay="0"/>
                          </p:stCondLst>
                        </p:cTn>
                        <p:tgtEl>
                          <p:spTgt spid="71"/>
                        </p:tgtEl>
                        <p:attrNameLst>
                          <p:attrName>style.visibility</p:attrName>
                        </p:attrNameLst>
                      </p:cBhvr>
                      <p:to>
                        <p:strVal val="visible"/>
                      </p:to>
                    </p:set>
                    <p:animEffect transition="in" filter="wipe(left)">
                      <p:cBhvr>
                        <p:cTn dur="500"/>
                        <p:tgtEl>
                          <p:spTgt spid="71"/>
                        </p:tgtEl>
                      </p:cBhvr>
                    </p:animEffect>
                  </p:childTnLst>
                </p:cTn>
              </p:par>
            </p:tnLst>
          </p:tmpl>
        </p:tmplLst>
      </p:bldP>
      <p:bldP spid="72" grpId="0" build="p">
        <p:tmplLst>
          <p:tmpl lvl="1">
            <p:tnLst>
              <p:par>
                <p:cTn presetID="9" presetClass="entr" presetSubtype="0" fill="hold" nodeType="afterEffect">
                  <p:stCondLst>
                    <p:cond delay="0"/>
                  </p:stCondLst>
                  <p:childTnLst>
                    <p:set>
                      <p:cBhvr>
                        <p:cTn dur="1" fill="hold">
                          <p:stCondLst>
                            <p:cond delay="0"/>
                          </p:stCondLst>
                        </p:cTn>
                        <p:tgtEl>
                          <p:spTgt spid="72"/>
                        </p:tgtEl>
                        <p:attrNameLst>
                          <p:attrName>style.visibility</p:attrName>
                        </p:attrNameLst>
                      </p:cBhvr>
                      <p:to>
                        <p:strVal val="visible"/>
                      </p:to>
                    </p:set>
                    <p:animEffect transition="in" filter="dissolve">
                      <p:cBhvr>
                        <p:cTn dur="500"/>
                        <p:tgtEl>
                          <p:spTgt spid="72"/>
                        </p:tgtEl>
                      </p:cBhvr>
                    </p:animEffect>
                  </p:childTnLst>
                </p:cTn>
              </p:par>
            </p:tnLst>
          </p:tmpl>
        </p:tmplLst>
      </p:bldP>
      <p:bldP spid="73" grpId="0" build="p">
        <p:tmplLst>
          <p:tmpl lvl="1">
            <p:tnLst>
              <p:par>
                <p:cTn presetID="22" presetClass="entr" presetSubtype="8" fill="hold" nodeType="afterEffect">
                  <p:stCondLst>
                    <p:cond delay="0"/>
                  </p:stCondLst>
                  <p:childTnLst>
                    <p:set>
                      <p:cBhvr>
                        <p:cTn dur="1" fill="hold">
                          <p:stCondLst>
                            <p:cond delay="0"/>
                          </p:stCondLst>
                        </p:cTn>
                        <p:tgtEl>
                          <p:spTgt spid="73"/>
                        </p:tgtEl>
                        <p:attrNameLst>
                          <p:attrName>style.visibility</p:attrName>
                        </p:attrNameLst>
                      </p:cBhvr>
                      <p:to>
                        <p:strVal val="visible"/>
                      </p:to>
                    </p:set>
                    <p:animEffect transition="in" filter="wipe(left)">
                      <p:cBhvr>
                        <p:cTn dur="500"/>
                        <p:tgtEl>
                          <p:spTgt spid="73"/>
                        </p:tgtEl>
                      </p:cBhvr>
                    </p:animEffect>
                  </p:childTnLst>
                </p:cTn>
              </p:par>
            </p:tnLst>
          </p:tmpl>
        </p:tmplLst>
      </p:bldP>
      <p:bldP spid="74" grpId="0" build="p">
        <p:tmplLst>
          <p:tmpl lvl="1">
            <p:tnLst>
              <p:par>
                <p:cTn presetID="9" presetClass="entr" presetSubtype="0" fill="hold" nodeType="afterEffect">
                  <p:stCondLst>
                    <p:cond delay="0"/>
                  </p:stCondLst>
                  <p:childTnLst>
                    <p:set>
                      <p:cBhvr>
                        <p:cTn dur="1" fill="hold">
                          <p:stCondLst>
                            <p:cond delay="0"/>
                          </p:stCondLst>
                        </p:cTn>
                        <p:tgtEl>
                          <p:spTgt spid="74"/>
                        </p:tgtEl>
                        <p:attrNameLst>
                          <p:attrName>style.visibility</p:attrName>
                        </p:attrNameLst>
                      </p:cBhvr>
                      <p:to>
                        <p:strVal val="visible"/>
                      </p:to>
                    </p:set>
                    <p:animEffect transition="in" filter="dissolve">
                      <p:cBhvr>
                        <p:cTn dur="500"/>
                        <p:tgtEl>
                          <p:spTgt spid="74"/>
                        </p:tgtEl>
                      </p:cBhvr>
                    </p:animEffect>
                  </p:childTnLst>
                </p:cTn>
              </p:par>
            </p:tnLst>
          </p:tmpl>
        </p:tmplLst>
      </p:bldP>
      <p:bldP spid="75" grpId="0" build="p">
        <p:tmplLst>
          <p:tmpl lvl="1">
            <p:tnLst>
              <p:par>
                <p:cTn presetID="22" presetClass="entr" presetSubtype="8" fill="hold" nodeType="afterEffect">
                  <p:stCondLst>
                    <p:cond delay="0"/>
                  </p:stCondLst>
                  <p:childTnLst>
                    <p:set>
                      <p:cBhvr>
                        <p:cTn dur="1" fill="hold">
                          <p:stCondLst>
                            <p:cond delay="0"/>
                          </p:stCondLst>
                        </p:cTn>
                        <p:tgtEl>
                          <p:spTgt spid="75"/>
                        </p:tgtEl>
                        <p:attrNameLst>
                          <p:attrName>style.visibility</p:attrName>
                        </p:attrNameLst>
                      </p:cBhvr>
                      <p:to>
                        <p:strVal val="visible"/>
                      </p:to>
                    </p:set>
                    <p:animEffect transition="in" filter="wipe(left)">
                      <p:cBhvr>
                        <p:cTn dur="500"/>
                        <p:tgtEl>
                          <p:spTgt spid="75"/>
                        </p:tgtEl>
                      </p:cBhvr>
                    </p:animEffect>
                  </p:childTnLst>
                </p:cTn>
              </p:par>
            </p:tnLst>
          </p:tmpl>
        </p:tmplLst>
      </p:bldP>
      <p:bldP spid="76" grpId="0" build="p">
        <p:tmplLst>
          <p:tmpl lvl="1">
            <p:tnLst>
              <p:par>
                <p:cTn presetID="9" presetClass="entr" presetSubtype="0" fill="hold" nodeType="afterEffect">
                  <p:stCondLst>
                    <p:cond delay="0"/>
                  </p:stCondLst>
                  <p:childTnLst>
                    <p:set>
                      <p:cBhvr>
                        <p:cTn dur="1" fill="hold">
                          <p:stCondLst>
                            <p:cond delay="0"/>
                          </p:stCondLst>
                        </p:cTn>
                        <p:tgtEl>
                          <p:spTgt spid="76"/>
                        </p:tgtEl>
                        <p:attrNameLst>
                          <p:attrName>style.visibility</p:attrName>
                        </p:attrNameLst>
                      </p:cBhvr>
                      <p:to>
                        <p:strVal val="visible"/>
                      </p:to>
                    </p:set>
                    <p:animEffect transition="in" filter="dissolve">
                      <p:cBhvr>
                        <p:cTn dur="500"/>
                        <p:tgtEl>
                          <p:spTgt spid="76"/>
                        </p:tgtEl>
                      </p:cBhvr>
                    </p:animEffect>
                  </p:childTnLst>
                </p:cTn>
              </p:par>
            </p:tnLst>
          </p:tmpl>
        </p:tmplLst>
      </p:bldP>
      <p:bldP spid="77" grpId="0" build="p">
        <p:tmplLst>
          <p:tmpl lvl="1">
            <p:tnLst>
              <p:par>
                <p:cTn presetID="22" presetClass="entr" presetSubtype="8" fill="hold" nodeType="afterEffect">
                  <p:stCondLst>
                    <p:cond delay="0"/>
                  </p:stCondLst>
                  <p:childTnLst>
                    <p:set>
                      <p:cBhvr>
                        <p:cTn dur="1" fill="hold">
                          <p:stCondLst>
                            <p:cond delay="0"/>
                          </p:stCondLst>
                        </p:cTn>
                        <p:tgtEl>
                          <p:spTgt spid="77"/>
                        </p:tgtEl>
                        <p:attrNameLst>
                          <p:attrName>style.visibility</p:attrName>
                        </p:attrNameLst>
                      </p:cBhvr>
                      <p:to>
                        <p:strVal val="visible"/>
                      </p:to>
                    </p:set>
                    <p:animEffect transition="in" filter="wipe(left)">
                      <p:cBhvr>
                        <p:cTn dur="500"/>
                        <p:tgtEl>
                          <p:spTgt spid="77"/>
                        </p:tgtEl>
                      </p:cBhvr>
                    </p:animEffect>
                  </p:childTnLst>
                </p:cTn>
              </p:par>
            </p:tnLst>
          </p:tmpl>
        </p:tmplLst>
      </p:bldP>
      <p:bldP spid="78" grpId="0" build="p">
        <p:tmplLst>
          <p:tmpl lvl="1">
            <p:tnLst>
              <p:par>
                <p:cTn presetID="9" presetClass="entr" presetSubtype="0" fill="hold" nodeType="afterEffect">
                  <p:stCondLst>
                    <p:cond delay="0"/>
                  </p:stCondLst>
                  <p:childTnLst>
                    <p:set>
                      <p:cBhvr>
                        <p:cTn dur="1" fill="hold">
                          <p:stCondLst>
                            <p:cond delay="0"/>
                          </p:stCondLst>
                        </p:cTn>
                        <p:tgtEl>
                          <p:spTgt spid="78"/>
                        </p:tgtEl>
                        <p:attrNameLst>
                          <p:attrName>style.visibility</p:attrName>
                        </p:attrNameLst>
                      </p:cBhvr>
                      <p:to>
                        <p:strVal val="visible"/>
                      </p:to>
                    </p:set>
                    <p:animEffect transition="in" filter="dissolve">
                      <p:cBhvr>
                        <p:cTn dur="500"/>
                        <p:tgtEl>
                          <p:spTgt spid="78"/>
                        </p:tgtEl>
                      </p:cBhvr>
                    </p:animEffect>
                  </p:childTnLst>
                </p:cTn>
              </p:par>
            </p:tnLst>
          </p:tmpl>
        </p:tmplLst>
      </p:bldP>
      <p:bldP spid="26" grpId="0"/>
      <p:bldP spid="27" grpId="0" animBg="1"/>
      <p:bldP spid="28" grpId="0" build="p">
        <p:tmplLst>
          <p:tmpl lvl="1">
            <p:tnLst>
              <p:par>
                <p:cTn presetID="22" presetClass="entr" presetSubtype="8"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wipe(left)">
                      <p:cBhvr>
                        <p:cTn dur="500"/>
                        <p:tgtEl>
                          <p:spTgt spid="28"/>
                        </p:tgtEl>
                      </p:cBhvr>
                    </p:animEffect>
                  </p:childTnLst>
                </p:cTn>
              </p:par>
            </p:tnLst>
          </p:tmpl>
        </p:tmplLst>
      </p:bldP>
      <p:bldP spid="29" grpId="0" build="p">
        <p:tmplLst>
          <p:tmpl lvl="1">
            <p:tnLst>
              <p:par>
                <p:cTn presetID="9" presetClass="entr" presetSubtype="0"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dissolve">
                      <p:cBhvr>
                        <p:cTn dur="500"/>
                        <p:tgtEl>
                          <p:spTgt spid="29"/>
                        </p:tgtEl>
                      </p:cBhvr>
                    </p:animEffect>
                  </p:childTnLst>
                </p:cTn>
              </p:par>
            </p:tnLst>
          </p:tmpl>
        </p:tmplLst>
      </p:bldP>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3748017" y="3002510"/>
            <a:ext cx="2310574" cy="3855493"/>
          </a:xfrm>
        </p:spPr>
        <p:txBody>
          <a:bodyPr/>
          <a:lstStyle/>
          <a:p>
            <a:endParaRPr lang="en-US"/>
          </a:p>
        </p:txBody>
      </p:sp>
    </p:spTree>
    <p:extLst>
      <p:ext uri="{BB962C8B-B14F-4D97-AF65-F5344CB8AC3E}">
        <p14:creationId xmlns:p14="http://schemas.microsoft.com/office/powerpoint/2010/main" val="2202059074"/>
      </p:ext>
    </p:extLst>
  </p:cSld>
  <p:clrMapOvr>
    <a:masterClrMapping/>
  </p:clrMapOvr>
  <p:transition spd="slow">
    <p:cover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1143000"/>
            <a:ext cx="9906000" cy="2971800"/>
          </a:xfrm>
        </p:spPr>
        <p:txBody>
          <a:bodyPr>
            <a:normAutofit/>
          </a:bodyPr>
          <a:lstStyle>
            <a:lvl1pPr>
              <a:defRPr sz="1500"/>
            </a:lvl1pPr>
          </a:lstStyle>
          <a:p>
            <a:endParaRPr lang="en-US"/>
          </a:p>
        </p:txBody>
      </p:sp>
    </p:spTree>
    <p:extLst>
      <p:ext uri="{BB962C8B-B14F-4D97-AF65-F5344CB8AC3E}">
        <p14:creationId xmlns:p14="http://schemas.microsoft.com/office/powerpoint/2010/main" val="2892134383"/>
      </p:ext>
    </p:extLst>
  </p:cSld>
  <p:clrMapOvr>
    <a:masterClrMapping/>
  </p:clrMapOvr>
  <p:transition spd="slow">
    <p:cover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6" name="Picture Placeholder 10"/>
          <p:cNvSpPr>
            <a:spLocks noGrp="1"/>
          </p:cNvSpPr>
          <p:nvPr>
            <p:ph type="pic" sz="quarter" idx="12"/>
          </p:nvPr>
        </p:nvSpPr>
        <p:spPr>
          <a:xfrm>
            <a:off x="6721470" y="4343400"/>
            <a:ext cx="594360" cy="658368"/>
          </a:xfrm>
          <a:prstGeom prst="ellipse">
            <a:avLst/>
          </a:prstGeom>
        </p:spPr>
        <p:txBody>
          <a:bodyPr/>
          <a:lstStyle/>
          <a:p>
            <a:endParaRPr lang="en-US" dirty="0"/>
          </a:p>
        </p:txBody>
      </p:sp>
      <p:sp>
        <p:nvSpPr>
          <p:cNvPr id="7" name="Picture Placeholder 10"/>
          <p:cNvSpPr>
            <a:spLocks noGrp="1"/>
          </p:cNvSpPr>
          <p:nvPr>
            <p:ph type="pic" sz="quarter" idx="10"/>
          </p:nvPr>
        </p:nvSpPr>
        <p:spPr>
          <a:xfrm>
            <a:off x="1233810" y="4343400"/>
            <a:ext cx="594360" cy="658368"/>
          </a:xfrm>
          <a:prstGeom prst="ellipse">
            <a:avLst/>
          </a:prstGeom>
        </p:spPr>
        <p:txBody>
          <a:bodyPr/>
          <a:lstStyle/>
          <a:p>
            <a:endParaRPr lang="en-US"/>
          </a:p>
        </p:txBody>
      </p:sp>
      <p:sp>
        <p:nvSpPr>
          <p:cNvPr id="8" name="Picture Placeholder 10"/>
          <p:cNvSpPr>
            <a:spLocks noGrp="1"/>
          </p:cNvSpPr>
          <p:nvPr>
            <p:ph type="pic" sz="quarter" idx="11"/>
          </p:nvPr>
        </p:nvSpPr>
        <p:spPr>
          <a:xfrm>
            <a:off x="3978003" y="4343400"/>
            <a:ext cx="594360" cy="658368"/>
          </a:xfrm>
          <a:prstGeom prst="ellipse">
            <a:avLst/>
          </a:prstGeom>
        </p:spPr>
        <p:txBody>
          <a:bodyPr/>
          <a:lstStyle/>
          <a:p>
            <a:endParaRPr lang="en-US"/>
          </a:p>
        </p:txBody>
      </p:sp>
    </p:spTree>
    <p:extLst>
      <p:ext uri="{BB962C8B-B14F-4D97-AF65-F5344CB8AC3E}">
        <p14:creationId xmlns:p14="http://schemas.microsoft.com/office/powerpoint/2010/main" val="2358786620"/>
      </p:ext>
    </p:extLst>
  </p:cSld>
  <p:clrMapOvr>
    <a:masterClrMapping/>
  </p:clrMapOvr>
  <p:transition spd="slow">
    <p:cover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4" name="Shape 216"/>
          <p:cNvSpPr/>
          <p:nvPr/>
        </p:nvSpPr>
        <p:spPr>
          <a:xfrm>
            <a:off x="985674" y="4643324"/>
            <a:ext cx="3518364" cy="1437437"/>
          </a:xfrm>
          <a:prstGeom prst="rect">
            <a:avLst/>
          </a:prstGeom>
          <a:solidFill>
            <a:srgbClr val="254061"/>
          </a:solidFill>
          <a:ln w="12700" cap="flat">
            <a:noFill/>
            <a:miter lim="400000"/>
          </a:ln>
          <a:effectLst/>
        </p:spPr>
        <p:txBody>
          <a:bodyPr wrap="square" lIns="65115" tIns="65115" rIns="65115" bIns="65115" numCol="1" anchor="ctr">
            <a:noAutofit/>
          </a:bodyPr>
          <a:lstStyle/>
          <a:p>
            <a:pPr defTabSz="228539">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dirty="0"/>
          </a:p>
        </p:txBody>
      </p:sp>
      <p:sp>
        <p:nvSpPr>
          <p:cNvPr id="15" name="Shape 217"/>
          <p:cNvSpPr/>
          <p:nvPr/>
        </p:nvSpPr>
        <p:spPr>
          <a:xfrm>
            <a:off x="3833999" y="4920665"/>
            <a:ext cx="262602" cy="305270"/>
          </a:xfrm>
          <a:custGeom>
            <a:avLst/>
            <a:gdLst/>
            <a:ahLst/>
            <a:cxnLst>
              <a:cxn ang="0">
                <a:pos x="wd2" y="hd2"/>
              </a:cxn>
              <a:cxn ang="5400000">
                <a:pos x="wd2" y="hd2"/>
              </a:cxn>
              <a:cxn ang="10800000">
                <a:pos x="wd2" y="hd2"/>
              </a:cxn>
              <a:cxn ang="16200000">
                <a:pos x="wd2" y="hd2"/>
              </a:cxn>
            </a:cxnLst>
            <a:rect l="0" t="0" r="r" b="b"/>
            <a:pathLst>
              <a:path w="21431" h="16923" extrusionOk="0">
                <a:moveTo>
                  <a:pt x="20819" y="3166"/>
                </a:moveTo>
                <a:cubicBezTo>
                  <a:pt x="7236" y="7712"/>
                  <a:pt x="12737" y="-4524"/>
                  <a:pt x="2202" y="1917"/>
                </a:cubicBezTo>
                <a:lnTo>
                  <a:pt x="0" y="2579"/>
                </a:lnTo>
                <a:lnTo>
                  <a:pt x="4363" y="16923"/>
                </a:lnTo>
                <a:lnTo>
                  <a:pt x="6767" y="16923"/>
                </a:lnTo>
                <a:lnTo>
                  <a:pt x="4629" y="9897"/>
                </a:lnTo>
                <a:cubicBezTo>
                  <a:pt x="14029" y="3309"/>
                  <a:pt x="10224" y="17076"/>
                  <a:pt x="21342" y="3569"/>
                </a:cubicBezTo>
                <a:cubicBezTo>
                  <a:pt x="21600" y="3255"/>
                  <a:pt x="21254" y="3020"/>
                  <a:pt x="20819" y="3166"/>
                </a:cubicBezTo>
                <a:close/>
              </a:path>
            </a:pathLst>
          </a:custGeom>
          <a:solidFill>
            <a:srgbClr val="FFFFFF"/>
          </a:solidFill>
          <a:ln w="12700" cap="flat">
            <a:noFill/>
            <a:miter lim="400000"/>
          </a:ln>
          <a:effectLst/>
        </p:spPr>
        <p:txBody>
          <a:bodyPr wrap="square" lIns="58603" tIns="58603" rIns="58603" bIns="58603" numCol="1" anchor="ctr">
            <a:noAutofit/>
          </a:bodyPr>
          <a:lstStyle/>
          <a:p>
            <a:pPr defTabSz="228539">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dirty="0"/>
          </a:p>
        </p:txBody>
      </p:sp>
      <p:sp>
        <p:nvSpPr>
          <p:cNvPr id="27" name="Picture Placeholder 2"/>
          <p:cNvSpPr>
            <a:spLocks noGrp="1"/>
          </p:cNvSpPr>
          <p:nvPr userDrawn="1">
            <p:ph type="pic" sz="quarter" idx="25"/>
          </p:nvPr>
        </p:nvSpPr>
        <p:spPr>
          <a:xfrm>
            <a:off x="1369508" y="4226863"/>
            <a:ext cx="1525524" cy="1691640"/>
          </a:xfrm>
          <a:prstGeom prst="ellipse">
            <a:avLst/>
          </a:prstGeom>
          <a:ln w="19050">
            <a:noFill/>
          </a:ln>
        </p:spPr>
        <p:txBody>
          <a:bodyPr>
            <a:normAutofit/>
          </a:bodyPr>
          <a:lstStyle>
            <a:lvl1pPr marL="0" indent="0">
              <a:buNone/>
              <a:defRPr sz="1200">
                <a:solidFill>
                  <a:schemeClr val="bg1">
                    <a:lumMod val="50000"/>
                  </a:schemeClr>
                </a:solidFill>
                <a:latin typeface="Source Sans Pro Light"/>
              </a:defRPr>
            </a:lvl1pPr>
          </a:lstStyle>
          <a:p>
            <a:endParaRPr lang="en-US" dirty="0"/>
          </a:p>
        </p:txBody>
      </p:sp>
      <p:sp>
        <p:nvSpPr>
          <p:cNvPr id="11" name="Shape 213"/>
          <p:cNvSpPr/>
          <p:nvPr userDrawn="1"/>
        </p:nvSpPr>
        <p:spPr>
          <a:xfrm>
            <a:off x="985674" y="2573436"/>
            <a:ext cx="3518364" cy="1437437"/>
          </a:xfrm>
          <a:prstGeom prst="rect">
            <a:avLst/>
          </a:prstGeom>
          <a:solidFill>
            <a:schemeClr val="accent5"/>
          </a:solidFill>
          <a:ln w="12700" cap="flat">
            <a:noFill/>
            <a:miter lim="400000"/>
          </a:ln>
          <a:effectLst/>
        </p:spPr>
        <p:txBody>
          <a:bodyPr wrap="square" lIns="65115" tIns="65115" rIns="65115" bIns="65115" numCol="1" anchor="ctr">
            <a:noAutofit/>
          </a:bodyPr>
          <a:lstStyle/>
          <a:p>
            <a:pPr defTabSz="228539">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dirty="0"/>
          </a:p>
        </p:txBody>
      </p:sp>
      <p:sp>
        <p:nvSpPr>
          <p:cNvPr id="12" name="Shape 214"/>
          <p:cNvSpPr/>
          <p:nvPr userDrawn="1"/>
        </p:nvSpPr>
        <p:spPr>
          <a:xfrm>
            <a:off x="3833999" y="2851799"/>
            <a:ext cx="262602" cy="309469"/>
          </a:xfrm>
          <a:custGeom>
            <a:avLst/>
            <a:gdLst/>
            <a:ahLst/>
            <a:cxnLst>
              <a:cxn ang="0">
                <a:pos x="wd2" y="hd2"/>
              </a:cxn>
              <a:cxn ang="5400000">
                <a:pos x="wd2" y="hd2"/>
              </a:cxn>
              <a:cxn ang="10800000">
                <a:pos x="wd2" y="hd2"/>
              </a:cxn>
              <a:cxn ang="16200000">
                <a:pos x="wd2" y="hd2"/>
              </a:cxn>
            </a:cxnLst>
            <a:rect l="0" t="0" r="r" b="b"/>
            <a:pathLst>
              <a:path w="21401" h="21363" extrusionOk="0">
                <a:moveTo>
                  <a:pt x="7274" y="21020"/>
                </a:moveTo>
                <a:cubicBezTo>
                  <a:pt x="7274" y="21376"/>
                  <a:pt x="7435" y="21475"/>
                  <a:pt x="7659" y="21222"/>
                </a:cubicBezTo>
                <a:cubicBezTo>
                  <a:pt x="7951" y="20894"/>
                  <a:pt x="10973" y="17529"/>
                  <a:pt x="10973" y="17529"/>
                </a:cubicBezTo>
                <a:lnTo>
                  <a:pt x="7274" y="15153"/>
                </a:lnTo>
                <a:cubicBezTo>
                  <a:pt x="7274" y="15153"/>
                  <a:pt x="7274" y="21020"/>
                  <a:pt x="7274" y="21020"/>
                </a:cubicBezTo>
                <a:close/>
                <a:moveTo>
                  <a:pt x="20812" y="50"/>
                </a:moveTo>
                <a:cubicBezTo>
                  <a:pt x="20412" y="224"/>
                  <a:pt x="667" y="8860"/>
                  <a:pt x="277" y="9030"/>
                </a:cubicBezTo>
                <a:cubicBezTo>
                  <a:pt x="-53" y="9174"/>
                  <a:pt x="-126" y="9528"/>
                  <a:pt x="266" y="9723"/>
                </a:cubicBezTo>
                <a:cubicBezTo>
                  <a:pt x="733" y="9955"/>
                  <a:pt x="4681" y="11919"/>
                  <a:pt x="4681" y="11919"/>
                </a:cubicBezTo>
                <a:lnTo>
                  <a:pt x="7298" y="13221"/>
                </a:lnTo>
                <a:cubicBezTo>
                  <a:pt x="7298" y="13221"/>
                  <a:pt x="19903" y="1732"/>
                  <a:pt x="20073" y="1577"/>
                </a:cubicBezTo>
                <a:cubicBezTo>
                  <a:pt x="20246" y="1420"/>
                  <a:pt x="20443" y="1713"/>
                  <a:pt x="20319" y="1881"/>
                </a:cubicBezTo>
                <a:cubicBezTo>
                  <a:pt x="20194" y="2050"/>
                  <a:pt x="11163" y="14170"/>
                  <a:pt x="11163" y="14170"/>
                </a:cubicBezTo>
                <a:cubicBezTo>
                  <a:pt x="11163" y="14170"/>
                  <a:pt x="11163" y="14170"/>
                  <a:pt x="11163" y="14171"/>
                </a:cubicBezTo>
                <a:lnTo>
                  <a:pt x="10637" y="14898"/>
                </a:lnTo>
                <a:lnTo>
                  <a:pt x="11333" y="15363"/>
                </a:lnTo>
                <a:cubicBezTo>
                  <a:pt x="11333" y="15363"/>
                  <a:pt x="16742" y="18976"/>
                  <a:pt x="17127" y="19234"/>
                </a:cubicBezTo>
                <a:cubicBezTo>
                  <a:pt x="17464" y="19459"/>
                  <a:pt x="17904" y="19272"/>
                  <a:pt x="18001" y="18750"/>
                </a:cubicBezTo>
                <a:cubicBezTo>
                  <a:pt x="18117" y="18135"/>
                  <a:pt x="21310" y="1052"/>
                  <a:pt x="21382" y="671"/>
                </a:cubicBezTo>
                <a:cubicBezTo>
                  <a:pt x="21474" y="177"/>
                  <a:pt x="21211" y="-125"/>
                  <a:pt x="20812" y="50"/>
                </a:cubicBezTo>
                <a:close/>
              </a:path>
            </a:pathLst>
          </a:custGeom>
          <a:solidFill>
            <a:srgbClr val="FFFFFF"/>
          </a:solidFill>
          <a:ln w="12700" cap="flat">
            <a:noFill/>
            <a:miter lim="400000"/>
          </a:ln>
          <a:effectLst/>
        </p:spPr>
        <p:txBody>
          <a:bodyPr wrap="square" lIns="58603" tIns="58603" rIns="58603" bIns="58603" numCol="1" anchor="ctr">
            <a:noAutofit/>
          </a:bodyPr>
          <a:lstStyle/>
          <a:p>
            <a:pPr defTabSz="228539">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dirty="0"/>
          </a:p>
        </p:txBody>
      </p:sp>
      <p:sp>
        <p:nvSpPr>
          <p:cNvPr id="26" name="Picture Placeholder 2"/>
          <p:cNvSpPr>
            <a:spLocks noGrp="1"/>
          </p:cNvSpPr>
          <p:nvPr userDrawn="1">
            <p:ph type="pic" sz="quarter" idx="24"/>
          </p:nvPr>
        </p:nvSpPr>
        <p:spPr>
          <a:xfrm>
            <a:off x="1369797" y="2157589"/>
            <a:ext cx="1525524" cy="1691640"/>
          </a:xfrm>
          <a:prstGeom prst="ellipse">
            <a:avLst/>
          </a:prstGeom>
          <a:ln w="19050">
            <a:noFill/>
          </a:ln>
        </p:spPr>
        <p:txBody>
          <a:bodyPr>
            <a:normAutofit/>
          </a:bodyPr>
          <a:lstStyle>
            <a:lvl1pPr marL="0" indent="0">
              <a:buNone/>
              <a:defRPr sz="1200">
                <a:solidFill>
                  <a:schemeClr val="bg1">
                    <a:lumMod val="50000"/>
                  </a:schemeClr>
                </a:solidFill>
                <a:latin typeface="Source Sans Pro Light"/>
              </a:defRPr>
            </a:lvl1pPr>
          </a:lstStyle>
          <a:p>
            <a:endParaRPr lang="en-US" dirty="0"/>
          </a:p>
        </p:txBody>
      </p:sp>
      <p:sp>
        <p:nvSpPr>
          <p:cNvPr id="9" name="Content Placeholder 20"/>
          <p:cNvSpPr>
            <a:spLocks noGrp="1"/>
          </p:cNvSpPr>
          <p:nvPr userDrawn="1">
            <p:ph sz="quarter" idx="16" hasCustomPrompt="1"/>
          </p:nvPr>
        </p:nvSpPr>
        <p:spPr>
          <a:xfrm>
            <a:off x="4947494" y="2667000"/>
            <a:ext cx="2415217" cy="228600"/>
          </a:xfrm>
        </p:spPr>
        <p:txBody>
          <a:bodyPr lIns="0" tIns="0" rIns="0" bIns="0" anchor="ctr">
            <a:normAutofit/>
          </a:bodyPr>
          <a:lstStyle>
            <a:lvl1pPr marL="0" indent="0" algn="l">
              <a:buNone/>
              <a:defRPr sz="1200" b="1">
                <a:solidFill>
                  <a:schemeClr val="tx1">
                    <a:lumMod val="65000"/>
                    <a:lumOff val="35000"/>
                  </a:schemeClr>
                </a:solidFill>
                <a:latin typeface="Source Sans Pro Light"/>
              </a:defRPr>
            </a:lvl1pPr>
          </a:lstStyle>
          <a:p>
            <a:pPr lvl="0"/>
            <a:r>
              <a:rPr lang="en-GB" dirty="0"/>
              <a:t>Vision</a:t>
            </a:r>
          </a:p>
        </p:txBody>
      </p:sp>
      <p:sp>
        <p:nvSpPr>
          <p:cNvPr id="10" name="Text Placeholder 17"/>
          <p:cNvSpPr>
            <a:spLocks noGrp="1"/>
          </p:cNvSpPr>
          <p:nvPr userDrawn="1">
            <p:ph type="body" sz="quarter" idx="21" hasCustomPrompt="1"/>
          </p:nvPr>
        </p:nvSpPr>
        <p:spPr>
          <a:xfrm>
            <a:off x="4947493" y="3048001"/>
            <a:ext cx="4278584" cy="1036838"/>
          </a:xfrm>
        </p:spPr>
        <p:txBody>
          <a:bodyPr lIns="0" tIns="0" rIns="0" bIns="0">
            <a:normAutofit/>
          </a:bodyPr>
          <a:lstStyle>
            <a:lvl1pPr marL="0" indent="0" algn="l">
              <a:lnSpc>
                <a:spcPts val="1500"/>
              </a:lnSpc>
              <a:spcBef>
                <a:spcPts val="1500"/>
              </a:spcBef>
              <a:buNone/>
              <a:defRPr sz="1000">
                <a:solidFill>
                  <a:schemeClr val="tx1">
                    <a:lumMod val="65000"/>
                    <a:lumOff val="35000"/>
                  </a:schemeClr>
                </a:solidFill>
                <a:latin typeface="Source Sans Pro Light"/>
              </a:defRPr>
            </a:lvl1pPr>
          </a:lstStyle>
          <a:p>
            <a:pPr lvl="0"/>
            <a:r>
              <a:rPr lang="en-US" dirty="0" err="1"/>
              <a:t>conseSed</a:t>
            </a:r>
            <a:r>
              <a:rPr lang="en-US" dirty="0"/>
              <a:t> </a:t>
            </a:r>
            <a:r>
              <a:rPr lang="en-US" dirty="0" err="1"/>
              <a:t>ut</a:t>
            </a:r>
            <a:r>
              <a:rPr lang="en-US" dirty="0"/>
              <a:t> </a:t>
            </a:r>
            <a:r>
              <a:rPr lang="en-US" dirty="0" err="1"/>
              <a:t>perspiciatis</a:t>
            </a:r>
            <a:r>
              <a:rPr lang="en-US" dirty="0"/>
              <a:t> </a:t>
            </a:r>
            <a:r>
              <a:rPr lang="en-US" dirty="0" err="1"/>
              <a:t>uomnis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a:t>
            </a:r>
            <a:r>
              <a:rPr lang="en-US" dirty="0" err="1"/>
              <a:t>laudantium</a:t>
            </a:r>
            <a:r>
              <a:rPr lang="en-US" dirty="0"/>
              <a:t>, </a:t>
            </a:r>
            <a:r>
              <a:rPr lang="en-US" dirty="0" err="1"/>
              <a:t>totamconseSed</a:t>
            </a:r>
            <a:r>
              <a:rPr lang="en-US" dirty="0"/>
              <a:t> </a:t>
            </a:r>
            <a:r>
              <a:rPr lang="en-US" dirty="0" err="1"/>
              <a:t>ut</a:t>
            </a:r>
            <a:r>
              <a:rPr lang="en-US" dirty="0"/>
              <a:t> </a:t>
            </a:r>
            <a:r>
              <a:rPr lang="en-US" dirty="0" err="1"/>
              <a:t>perspiciatis</a:t>
            </a:r>
            <a:r>
              <a:rPr lang="en-US" dirty="0"/>
              <a:t> </a:t>
            </a:r>
            <a:r>
              <a:rPr lang="en-US" dirty="0" err="1"/>
              <a:t>uomnis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doloremquudantium</a:t>
            </a:r>
            <a:r>
              <a:rPr lang="en-US" dirty="0"/>
              <a:t>, </a:t>
            </a:r>
            <a:r>
              <a:rPr lang="en-US" dirty="0" err="1"/>
              <a:t>totamconseSed</a:t>
            </a:r>
            <a:r>
              <a:rPr lang="en-US" dirty="0"/>
              <a:t> </a:t>
            </a:r>
            <a:r>
              <a:rPr lang="en-US" dirty="0" err="1"/>
              <a:t>ut</a:t>
            </a:r>
            <a:r>
              <a:rPr lang="en-US" dirty="0"/>
              <a:t> </a:t>
            </a:r>
            <a:r>
              <a:rPr lang="en-US" dirty="0" err="1"/>
              <a:t>perspiciatis</a:t>
            </a:r>
            <a:endParaRPr lang="en-US" dirty="0"/>
          </a:p>
        </p:txBody>
      </p:sp>
      <p:sp>
        <p:nvSpPr>
          <p:cNvPr id="24" name="Content Placeholder 20"/>
          <p:cNvSpPr>
            <a:spLocks noGrp="1"/>
          </p:cNvSpPr>
          <p:nvPr userDrawn="1">
            <p:ph sz="quarter" idx="22" hasCustomPrompt="1"/>
          </p:nvPr>
        </p:nvSpPr>
        <p:spPr>
          <a:xfrm>
            <a:off x="4953002" y="4754362"/>
            <a:ext cx="2415217" cy="228600"/>
          </a:xfrm>
        </p:spPr>
        <p:txBody>
          <a:bodyPr lIns="0" tIns="0" rIns="0" bIns="0" anchor="ctr">
            <a:normAutofit/>
          </a:bodyPr>
          <a:lstStyle>
            <a:lvl1pPr marL="0" indent="0" algn="l">
              <a:buNone/>
              <a:defRPr sz="1200" b="1">
                <a:solidFill>
                  <a:schemeClr val="tx1">
                    <a:lumMod val="65000"/>
                    <a:lumOff val="35000"/>
                  </a:schemeClr>
                </a:solidFill>
                <a:latin typeface="Source Sans Pro Light"/>
              </a:defRPr>
            </a:lvl1pPr>
          </a:lstStyle>
          <a:p>
            <a:pPr lvl="0"/>
            <a:r>
              <a:rPr lang="en-GB" dirty="0"/>
              <a:t>Vision</a:t>
            </a:r>
          </a:p>
        </p:txBody>
      </p:sp>
      <p:sp>
        <p:nvSpPr>
          <p:cNvPr id="25" name="Text Placeholder 17"/>
          <p:cNvSpPr>
            <a:spLocks noGrp="1"/>
          </p:cNvSpPr>
          <p:nvPr userDrawn="1">
            <p:ph type="body" sz="quarter" idx="23" hasCustomPrompt="1"/>
          </p:nvPr>
        </p:nvSpPr>
        <p:spPr>
          <a:xfrm>
            <a:off x="4953000" y="5135362"/>
            <a:ext cx="4278584" cy="1036838"/>
          </a:xfrm>
        </p:spPr>
        <p:txBody>
          <a:bodyPr lIns="0" tIns="0" rIns="0" bIns="0">
            <a:normAutofit/>
          </a:bodyPr>
          <a:lstStyle>
            <a:lvl1pPr marL="0" indent="0" algn="l">
              <a:lnSpc>
                <a:spcPts val="1500"/>
              </a:lnSpc>
              <a:spcBef>
                <a:spcPts val="1500"/>
              </a:spcBef>
              <a:buNone/>
              <a:defRPr sz="1000">
                <a:solidFill>
                  <a:schemeClr val="tx1">
                    <a:lumMod val="65000"/>
                    <a:lumOff val="35000"/>
                  </a:schemeClr>
                </a:solidFill>
                <a:latin typeface="Source Sans Pro Light"/>
              </a:defRPr>
            </a:lvl1pPr>
          </a:lstStyle>
          <a:p>
            <a:pPr lvl="0"/>
            <a:r>
              <a:rPr lang="en-US" dirty="0" err="1"/>
              <a:t>conseSed</a:t>
            </a:r>
            <a:r>
              <a:rPr lang="en-US" dirty="0"/>
              <a:t> </a:t>
            </a:r>
            <a:r>
              <a:rPr lang="en-US" dirty="0" err="1"/>
              <a:t>ut</a:t>
            </a:r>
            <a:r>
              <a:rPr lang="en-US" dirty="0"/>
              <a:t> </a:t>
            </a:r>
            <a:r>
              <a:rPr lang="en-US" dirty="0" err="1"/>
              <a:t>perspiciatis</a:t>
            </a:r>
            <a:r>
              <a:rPr lang="en-US" dirty="0"/>
              <a:t> </a:t>
            </a:r>
            <a:r>
              <a:rPr lang="en-US" dirty="0" err="1"/>
              <a:t>uomnis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a:t>
            </a:r>
            <a:r>
              <a:rPr lang="en-US" dirty="0" err="1"/>
              <a:t>laudantium</a:t>
            </a:r>
            <a:r>
              <a:rPr lang="en-US" dirty="0"/>
              <a:t>, </a:t>
            </a:r>
            <a:r>
              <a:rPr lang="en-US" dirty="0" err="1"/>
              <a:t>totamconseSed</a:t>
            </a:r>
            <a:r>
              <a:rPr lang="en-US" dirty="0"/>
              <a:t> </a:t>
            </a:r>
            <a:r>
              <a:rPr lang="en-US" dirty="0" err="1"/>
              <a:t>ut</a:t>
            </a:r>
            <a:r>
              <a:rPr lang="en-US" dirty="0"/>
              <a:t> </a:t>
            </a:r>
            <a:r>
              <a:rPr lang="en-US" dirty="0" err="1"/>
              <a:t>perspiciatis</a:t>
            </a:r>
            <a:r>
              <a:rPr lang="en-US" dirty="0"/>
              <a:t> </a:t>
            </a:r>
            <a:r>
              <a:rPr lang="en-US" dirty="0" err="1"/>
              <a:t>uomnis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doloremquudantium</a:t>
            </a:r>
            <a:r>
              <a:rPr lang="en-US" dirty="0"/>
              <a:t>, </a:t>
            </a:r>
            <a:r>
              <a:rPr lang="en-US" dirty="0" err="1"/>
              <a:t>totamconseSed</a:t>
            </a:r>
            <a:r>
              <a:rPr lang="en-US" dirty="0"/>
              <a:t> </a:t>
            </a:r>
            <a:r>
              <a:rPr lang="en-US" dirty="0" err="1"/>
              <a:t>ut</a:t>
            </a:r>
            <a:r>
              <a:rPr lang="en-US" dirty="0"/>
              <a:t> </a:t>
            </a:r>
            <a:r>
              <a:rPr lang="en-US" dirty="0" err="1"/>
              <a:t>perspiciatis</a:t>
            </a:r>
            <a:endParaRPr lang="en-US" dirty="0"/>
          </a:p>
        </p:txBody>
      </p:sp>
    </p:spTree>
    <p:extLst>
      <p:ext uri="{BB962C8B-B14F-4D97-AF65-F5344CB8AC3E}">
        <p14:creationId xmlns:p14="http://schemas.microsoft.com/office/powerpoint/2010/main" val="3190555067"/>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dissolve">
                                      <p:cBhvr>
                                        <p:cTn id="11" dur="500"/>
                                        <p:tgtEl>
                                          <p:spTgt spid="9">
                                            <p:txEl>
                                              <p:pRg st="0" end="0"/>
                                            </p:txEl>
                                          </p:spTgt>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dissolve">
                                      <p:cBhvr>
                                        <p:cTn id="15" dur="500"/>
                                        <p:tgtEl>
                                          <p:spTgt spid="10">
                                            <p:txEl>
                                              <p:pRg st="0" end="0"/>
                                            </p:txEl>
                                          </p:spTgt>
                                        </p:tgtEl>
                                      </p:cBhvr>
                                    </p:animEffect>
                                  </p:childTnLst>
                                </p:cTn>
                              </p:par>
                            </p:childTnLst>
                          </p:cTn>
                        </p:par>
                        <p:par>
                          <p:cTn id="16" fill="hold">
                            <p:stCondLst>
                              <p:cond delay="1500"/>
                            </p:stCondLst>
                            <p:childTnLst>
                              <p:par>
                                <p:cTn id="17" presetID="10" presetClass="entr" presetSubtype="0" fill="hold" grpId="0" nodeType="afterEffect" nodePh="1">
                                  <p:stCondLst>
                                    <p:cond delay="0"/>
                                  </p:stCondLst>
                                  <p:endCondLst>
                                    <p:cond evt="begin" delay="0">
                                      <p:tn val="17"/>
                                    </p:cond>
                                  </p:end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24">
                                            <p:txEl>
                                              <p:pRg st="0" end="0"/>
                                            </p:txEl>
                                          </p:spTgt>
                                        </p:tgtEl>
                                        <p:attrNameLst>
                                          <p:attrName>style.visibility</p:attrName>
                                        </p:attrNameLst>
                                      </p:cBhvr>
                                      <p:to>
                                        <p:strVal val="visible"/>
                                      </p:to>
                                    </p:set>
                                    <p:animEffect transition="in" filter="dissolve">
                                      <p:cBhvr>
                                        <p:cTn id="23" dur="500"/>
                                        <p:tgtEl>
                                          <p:spTgt spid="24">
                                            <p:txEl>
                                              <p:pRg st="0" end="0"/>
                                            </p:txEl>
                                          </p:spTgt>
                                        </p:tgtEl>
                                      </p:cBhvr>
                                    </p:animEffect>
                                  </p:childTnLst>
                                </p:cTn>
                              </p:par>
                            </p:childTnLst>
                          </p:cTn>
                        </p:par>
                        <p:par>
                          <p:cTn id="24" fill="hold">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25">
                                            <p:txEl>
                                              <p:pRg st="0" end="0"/>
                                            </p:txEl>
                                          </p:spTgt>
                                        </p:tgtEl>
                                        <p:attrNameLst>
                                          <p:attrName>style.visibility</p:attrName>
                                        </p:attrNameLst>
                                      </p:cBhvr>
                                      <p:to>
                                        <p:strVal val="visible"/>
                                      </p:to>
                                    </p:set>
                                    <p:animEffect transition="in" filter="dissolve">
                                      <p:cBhvr>
                                        <p:cTn id="27"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6" grpId="0"/>
      <p:bldP spid="9" grpId="0" build="p">
        <p:tmplLst>
          <p:tmpl lvl="1">
            <p:tnLst>
              <p:par>
                <p:cTn presetID="9"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dissolve">
                      <p:cBhvr>
                        <p:cTn dur="500"/>
                        <p:tgtEl>
                          <p:spTgt spid="9"/>
                        </p:tgtEl>
                      </p:cBhvr>
                    </p:animEffect>
                  </p:childTnLst>
                </p:cTn>
              </p:par>
            </p:tnLst>
          </p:tmpl>
        </p:tmplLst>
      </p:bldP>
      <p:bldP spid="10" grpId="0" build="p">
        <p:tmplLst>
          <p:tmpl lvl="1">
            <p:tnLst>
              <p:par>
                <p:cTn presetID="9"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dissolve">
                      <p:cBhvr>
                        <p:cTn dur="500"/>
                        <p:tgtEl>
                          <p:spTgt spid="10"/>
                        </p:tgtEl>
                      </p:cBhvr>
                    </p:animEffect>
                  </p:childTnLst>
                </p:cTn>
              </p:par>
            </p:tnLst>
          </p:tmpl>
        </p:tmplLst>
      </p:bldP>
      <p:bldP spid="24" grpId="0" build="p">
        <p:tmplLst>
          <p:tmpl lvl="1">
            <p:tnLst>
              <p:par>
                <p:cTn presetID="9"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dissolve">
                      <p:cBhvr>
                        <p:cTn dur="500"/>
                        <p:tgtEl>
                          <p:spTgt spid="24"/>
                        </p:tgtEl>
                      </p:cBhvr>
                    </p:animEffect>
                  </p:childTnLst>
                </p:cTn>
              </p:par>
            </p:tnLst>
          </p:tmpl>
        </p:tmplLst>
      </p:bldP>
      <p:bldP spid="25" grpId="0" build="p">
        <p:tmplLst>
          <p:tmpl lvl="1">
            <p:tnLst>
              <p:par>
                <p:cTn presetID="9" presetClass="entr" presetSubtype="0"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dissolve">
                      <p:cBhvr>
                        <p:cTn dur="500"/>
                        <p:tgtEl>
                          <p:spTgt spid="25"/>
                        </p:tgtEl>
                      </p:cBhvr>
                    </p:animEffect>
                  </p:childTnLst>
                </p:cTn>
              </p:par>
            </p:tnLst>
          </p:tmpl>
        </p:tmplLst>
      </p:bldP>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21" name="Text Placeholder 17"/>
          <p:cNvSpPr>
            <a:spLocks noGrp="1"/>
          </p:cNvSpPr>
          <p:nvPr>
            <p:ph type="body" sz="quarter" idx="36" hasCustomPrompt="1"/>
          </p:nvPr>
        </p:nvSpPr>
        <p:spPr>
          <a:xfrm>
            <a:off x="6407763" y="3086089"/>
            <a:ext cx="2044640" cy="721552"/>
          </a:xfrm>
        </p:spPr>
        <p:txBody>
          <a:bodyPr lIns="0" tIns="0" rIns="0" bIns="0" anchor="t">
            <a:normAutofit/>
          </a:bodyPr>
          <a:lstStyle>
            <a:lvl1pPr marL="0" indent="0" algn="l">
              <a:lnSpc>
                <a:spcPts val="1700"/>
              </a:lnSpc>
              <a:buNone/>
              <a:defRPr sz="1200">
                <a:solidFill>
                  <a:schemeClr val="tx2"/>
                </a:solidFill>
              </a:defRPr>
            </a:lvl1pPr>
          </a:lstStyle>
          <a:p>
            <a:pPr lvl="0"/>
            <a:r>
              <a:rPr lang="id-ID" dirty="0"/>
              <a:t>Click to edit Master text  styles lorem ipsum dolor sit amet aleh pue h om alah hai meutuwah ka abeh cara pen</a:t>
            </a:r>
          </a:p>
        </p:txBody>
      </p:sp>
      <p:sp>
        <p:nvSpPr>
          <p:cNvPr id="15" name="Text Placeholder 17"/>
          <p:cNvSpPr>
            <a:spLocks noGrp="1"/>
          </p:cNvSpPr>
          <p:nvPr>
            <p:ph type="body" sz="quarter" idx="39" hasCustomPrompt="1"/>
          </p:nvPr>
        </p:nvSpPr>
        <p:spPr>
          <a:xfrm>
            <a:off x="6836173" y="2634645"/>
            <a:ext cx="1533680" cy="303488"/>
          </a:xfrm>
        </p:spPr>
        <p:txBody>
          <a:bodyPr lIns="0" tIns="0" rIns="0" bIns="0" anchor="ctr">
            <a:normAutofit/>
          </a:bodyPr>
          <a:lstStyle>
            <a:lvl1pPr marL="0" indent="0" algn="l">
              <a:lnSpc>
                <a:spcPts val="1700"/>
              </a:lnSpc>
              <a:buNone/>
              <a:defRPr sz="1600" b="1">
                <a:solidFill>
                  <a:schemeClr val="bg1"/>
                </a:solidFill>
              </a:defRPr>
            </a:lvl1pPr>
          </a:lstStyle>
          <a:p>
            <a:pPr lvl="0"/>
            <a:r>
              <a:rPr lang="id-ID" dirty="0"/>
              <a:t>Info Portofolio</a:t>
            </a:r>
          </a:p>
        </p:txBody>
      </p:sp>
      <p:grpSp>
        <p:nvGrpSpPr>
          <p:cNvPr id="2" name="Group 13"/>
          <p:cNvGrpSpPr/>
          <p:nvPr userDrawn="1"/>
        </p:nvGrpSpPr>
        <p:grpSpPr>
          <a:xfrm>
            <a:off x="5543624" y="2619073"/>
            <a:ext cx="307401" cy="346346"/>
            <a:chOff x="1166868" y="2106605"/>
            <a:chExt cx="780242" cy="714264"/>
          </a:xfrm>
        </p:grpSpPr>
        <p:sp>
          <p:nvSpPr>
            <p:cNvPr id="20" name="Shape 1716"/>
            <p:cNvSpPr/>
            <p:nvPr/>
          </p:nvSpPr>
          <p:spPr>
            <a:xfrm>
              <a:off x="1166868" y="2106605"/>
              <a:ext cx="714263" cy="714264"/>
            </a:xfrm>
            <a:prstGeom prst="rect">
              <a:avLst/>
            </a:prstGeom>
            <a:solidFill>
              <a:schemeClr val="accent1"/>
            </a:solidFill>
            <a:ln w="12700" cap="flat">
              <a:noFill/>
              <a:miter lim="400000"/>
            </a:ln>
            <a:effectLst/>
          </p:spPr>
          <p:txBody>
            <a:bodyPr wrap="square" lIns="50800" tIns="50800" rIns="50800" bIns="50800" numCol="1" anchor="ctr">
              <a:noAutofit/>
            </a:bodyPr>
            <a:lstStyle/>
            <a:p>
              <a:pPr lvl="0" algn="ctr" defTabSz="457200">
                <a:lnSpc>
                  <a:spcPct val="100000"/>
                </a:lnSpc>
                <a:spcBef>
                  <a:spcPts val="0"/>
                </a:spcBef>
                <a:defRPr sz="300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defRPr>
              </a:pPr>
              <a:endParaRPr/>
            </a:p>
          </p:txBody>
        </p:sp>
        <p:sp>
          <p:nvSpPr>
            <p:cNvPr id="22" name="Shape 1934"/>
            <p:cNvSpPr/>
            <p:nvPr/>
          </p:nvSpPr>
          <p:spPr>
            <a:xfrm>
              <a:off x="1353147" y="2189791"/>
              <a:ext cx="593963" cy="623019"/>
            </a:xfrm>
            <a:custGeom>
              <a:avLst/>
              <a:gdLst/>
              <a:ahLst/>
              <a:cxnLst>
                <a:cxn ang="0">
                  <a:pos x="wd2" y="hd2"/>
                </a:cxn>
                <a:cxn ang="5400000">
                  <a:pos x="wd2" y="hd2"/>
                </a:cxn>
                <a:cxn ang="10800000">
                  <a:pos x="wd2" y="hd2"/>
                </a:cxn>
                <a:cxn ang="16200000">
                  <a:pos x="wd2" y="hd2"/>
                </a:cxn>
              </a:cxnLst>
              <a:rect l="0" t="0" r="r" b="b"/>
              <a:pathLst>
                <a:path w="21004" h="21302" extrusionOk="0">
                  <a:moveTo>
                    <a:pt x="7816" y="21302"/>
                  </a:moveTo>
                  <a:cubicBezTo>
                    <a:pt x="7132" y="21302"/>
                    <a:pt x="6483" y="20993"/>
                    <a:pt x="6068" y="20461"/>
                  </a:cubicBezTo>
                  <a:lnTo>
                    <a:pt x="445" y="13277"/>
                  </a:lnTo>
                  <a:cubicBezTo>
                    <a:pt x="-287" y="12344"/>
                    <a:pt x="-97" y="11016"/>
                    <a:pt x="870" y="10308"/>
                  </a:cubicBezTo>
                  <a:cubicBezTo>
                    <a:pt x="1838" y="9597"/>
                    <a:pt x="3211" y="9785"/>
                    <a:pt x="3943" y="10719"/>
                  </a:cubicBezTo>
                  <a:lnTo>
                    <a:pt x="7643" y="15442"/>
                  </a:lnTo>
                  <a:lnTo>
                    <a:pt x="16946" y="999"/>
                  </a:lnTo>
                  <a:cubicBezTo>
                    <a:pt x="17586" y="6"/>
                    <a:pt x="18940" y="-298"/>
                    <a:pt x="19969" y="321"/>
                  </a:cubicBezTo>
                  <a:cubicBezTo>
                    <a:pt x="20997" y="939"/>
                    <a:pt x="21313" y="2248"/>
                    <a:pt x="20671" y="3243"/>
                  </a:cubicBezTo>
                  <a:lnTo>
                    <a:pt x="9680" y="20301"/>
                  </a:lnTo>
                  <a:cubicBezTo>
                    <a:pt x="9299" y="20896"/>
                    <a:pt x="8639" y="21267"/>
                    <a:pt x="7917" y="21299"/>
                  </a:cubicBezTo>
                  <a:cubicBezTo>
                    <a:pt x="7882" y="21302"/>
                    <a:pt x="7851" y="21302"/>
                    <a:pt x="7816" y="21302"/>
                  </a:cubicBezTo>
                  <a:close/>
                </a:path>
              </a:pathLst>
            </a:custGeom>
            <a:solidFill>
              <a:srgbClr val="FFFFFF"/>
            </a:solidFill>
            <a:ln w="12700" cap="flat">
              <a:noFill/>
              <a:miter lim="400000"/>
            </a:ln>
            <a:effectLst/>
          </p:spPr>
          <p:txBody>
            <a:bodyPr wrap="square" lIns="43656" tIns="43656" rIns="43656" bIns="43656" numCol="1" anchor="ctr">
              <a:noAutofit/>
            </a:bodyPr>
            <a:lstStyle/>
            <a:p>
              <a:pPr lvl="0" algn="ctr" defTabSz="457200">
                <a:lnSpc>
                  <a:spcPct val="100000"/>
                </a:lnSpc>
                <a:spcBef>
                  <a:spcPts val="0"/>
                </a:spcBef>
                <a:defRPr sz="300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defRPr>
              </a:pPr>
              <a:endParaRPr/>
            </a:p>
          </p:txBody>
        </p:sp>
      </p:grpSp>
      <p:grpSp>
        <p:nvGrpSpPr>
          <p:cNvPr id="3" name="Group 23"/>
          <p:cNvGrpSpPr/>
          <p:nvPr userDrawn="1"/>
        </p:nvGrpSpPr>
        <p:grpSpPr>
          <a:xfrm>
            <a:off x="5543624" y="4395527"/>
            <a:ext cx="307401" cy="346346"/>
            <a:chOff x="1166868" y="2106605"/>
            <a:chExt cx="780242" cy="714264"/>
          </a:xfrm>
        </p:grpSpPr>
        <p:sp>
          <p:nvSpPr>
            <p:cNvPr id="25" name="Shape 1716"/>
            <p:cNvSpPr/>
            <p:nvPr/>
          </p:nvSpPr>
          <p:spPr>
            <a:xfrm>
              <a:off x="1166868" y="2106605"/>
              <a:ext cx="714263" cy="714264"/>
            </a:xfrm>
            <a:prstGeom prst="rect">
              <a:avLst/>
            </a:prstGeom>
            <a:solidFill>
              <a:schemeClr val="accent3"/>
            </a:solidFill>
            <a:ln w="12700" cap="flat">
              <a:noFill/>
              <a:miter lim="400000"/>
            </a:ln>
            <a:effectLst/>
          </p:spPr>
          <p:txBody>
            <a:bodyPr wrap="square" lIns="50800" tIns="50800" rIns="50800" bIns="50800" numCol="1" anchor="ctr">
              <a:noAutofit/>
            </a:bodyPr>
            <a:lstStyle/>
            <a:p>
              <a:pPr lvl="0" algn="ctr" defTabSz="457200">
                <a:lnSpc>
                  <a:spcPct val="100000"/>
                </a:lnSpc>
                <a:spcBef>
                  <a:spcPts val="0"/>
                </a:spcBef>
                <a:defRPr sz="300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defRPr>
              </a:pPr>
              <a:endParaRPr/>
            </a:p>
          </p:txBody>
        </p:sp>
        <p:sp>
          <p:nvSpPr>
            <p:cNvPr id="26" name="Shape 1934"/>
            <p:cNvSpPr/>
            <p:nvPr/>
          </p:nvSpPr>
          <p:spPr>
            <a:xfrm>
              <a:off x="1353147" y="2189791"/>
              <a:ext cx="593963" cy="623019"/>
            </a:xfrm>
            <a:custGeom>
              <a:avLst/>
              <a:gdLst/>
              <a:ahLst/>
              <a:cxnLst>
                <a:cxn ang="0">
                  <a:pos x="wd2" y="hd2"/>
                </a:cxn>
                <a:cxn ang="5400000">
                  <a:pos x="wd2" y="hd2"/>
                </a:cxn>
                <a:cxn ang="10800000">
                  <a:pos x="wd2" y="hd2"/>
                </a:cxn>
                <a:cxn ang="16200000">
                  <a:pos x="wd2" y="hd2"/>
                </a:cxn>
              </a:cxnLst>
              <a:rect l="0" t="0" r="r" b="b"/>
              <a:pathLst>
                <a:path w="21004" h="21302" extrusionOk="0">
                  <a:moveTo>
                    <a:pt x="7816" y="21302"/>
                  </a:moveTo>
                  <a:cubicBezTo>
                    <a:pt x="7132" y="21302"/>
                    <a:pt x="6483" y="20993"/>
                    <a:pt x="6068" y="20461"/>
                  </a:cubicBezTo>
                  <a:lnTo>
                    <a:pt x="445" y="13277"/>
                  </a:lnTo>
                  <a:cubicBezTo>
                    <a:pt x="-287" y="12344"/>
                    <a:pt x="-97" y="11016"/>
                    <a:pt x="870" y="10308"/>
                  </a:cubicBezTo>
                  <a:cubicBezTo>
                    <a:pt x="1838" y="9597"/>
                    <a:pt x="3211" y="9785"/>
                    <a:pt x="3943" y="10719"/>
                  </a:cubicBezTo>
                  <a:lnTo>
                    <a:pt x="7643" y="15442"/>
                  </a:lnTo>
                  <a:lnTo>
                    <a:pt x="16946" y="999"/>
                  </a:lnTo>
                  <a:cubicBezTo>
                    <a:pt x="17586" y="6"/>
                    <a:pt x="18940" y="-298"/>
                    <a:pt x="19969" y="321"/>
                  </a:cubicBezTo>
                  <a:cubicBezTo>
                    <a:pt x="20997" y="939"/>
                    <a:pt x="21313" y="2248"/>
                    <a:pt x="20671" y="3243"/>
                  </a:cubicBezTo>
                  <a:lnTo>
                    <a:pt x="9680" y="20301"/>
                  </a:lnTo>
                  <a:cubicBezTo>
                    <a:pt x="9299" y="20896"/>
                    <a:pt x="8639" y="21267"/>
                    <a:pt x="7917" y="21299"/>
                  </a:cubicBezTo>
                  <a:cubicBezTo>
                    <a:pt x="7882" y="21302"/>
                    <a:pt x="7851" y="21302"/>
                    <a:pt x="7816" y="21302"/>
                  </a:cubicBezTo>
                  <a:close/>
                </a:path>
              </a:pathLst>
            </a:custGeom>
            <a:solidFill>
              <a:srgbClr val="FFFFFF"/>
            </a:solidFill>
            <a:ln w="12700" cap="flat">
              <a:noFill/>
              <a:miter lim="400000"/>
            </a:ln>
            <a:effectLst/>
          </p:spPr>
          <p:txBody>
            <a:bodyPr wrap="square" lIns="43656" tIns="43656" rIns="43656" bIns="43656" numCol="1" anchor="ctr">
              <a:noAutofit/>
            </a:bodyPr>
            <a:lstStyle/>
            <a:p>
              <a:pPr lvl="0" algn="ctr" defTabSz="457200">
                <a:lnSpc>
                  <a:spcPct val="100000"/>
                </a:lnSpc>
                <a:spcBef>
                  <a:spcPts val="0"/>
                </a:spcBef>
                <a:defRPr sz="300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defRPr>
              </a:pPr>
              <a:endParaRPr/>
            </a:p>
          </p:txBody>
        </p:sp>
      </p:grpSp>
      <p:grpSp>
        <p:nvGrpSpPr>
          <p:cNvPr id="4" name="Group 26"/>
          <p:cNvGrpSpPr/>
          <p:nvPr userDrawn="1"/>
        </p:nvGrpSpPr>
        <p:grpSpPr>
          <a:xfrm>
            <a:off x="6407763" y="2619073"/>
            <a:ext cx="307401" cy="346346"/>
            <a:chOff x="1166868" y="2106605"/>
            <a:chExt cx="780242" cy="714264"/>
          </a:xfrm>
        </p:grpSpPr>
        <p:sp>
          <p:nvSpPr>
            <p:cNvPr id="28" name="Shape 1716"/>
            <p:cNvSpPr/>
            <p:nvPr/>
          </p:nvSpPr>
          <p:spPr>
            <a:xfrm>
              <a:off x="1166868" y="2106605"/>
              <a:ext cx="714263" cy="714264"/>
            </a:xfrm>
            <a:prstGeom prst="rect">
              <a:avLst/>
            </a:prstGeom>
            <a:solidFill>
              <a:schemeClr val="accent2"/>
            </a:solidFill>
            <a:ln w="12700" cap="flat">
              <a:noFill/>
              <a:miter lim="400000"/>
            </a:ln>
            <a:effectLst/>
          </p:spPr>
          <p:txBody>
            <a:bodyPr wrap="square" lIns="50800" tIns="50800" rIns="50800" bIns="50800" numCol="1" anchor="ctr">
              <a:noAutofit/>
            </a:bodyPr>
            <a:lstStyle/>
            <a:p>
              <a:pPr lvl="0" algn="ctr" defTabSz="457200">
                <a:lnSpc>
                  <a:spcPct val="100000"/>
                </a:lnSpc>
                <a:spcBef>
                  <a:spcPts val="0"/>
                </a:spcBef>
                <a:defRPr sz="300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defRPr>
              </a:pPr>
              <a:endParaRPr/>
            </a:p>
          </p:txBody>
        </p:sp>
        <p:sp>
          <p:nvSpPr>
            <p:cNvPr id="29" name="Shape 1934"/>
            <p:cNvSpPr/>
            <p:nvPr/>
          </p:nvSpPr>
          <p:spPr>
            <a:xfrm>
              <a:off x="1353147" y="2189791"/>
              <a:ext cx="593963" cy="623019"/>
            </a:xfrm>
            <a:custGeom>
              <a:avLst/>
              <a:gdLst/>
              <a:ahLst/>
              <a:cxnLst>
                <a:cxn ang="0">
                  <a:pos x="wd2" y="hd2"/>
                </a:cxn>
                <a:cxn ang="5400000">
                  <a:pos x="wd2" y="hd2"/>
                </a:cxn>
                <a:cxn ang="10800000">
                  <a:pos x="wd2" y="hd2"/>
                </a:cxn>
                <a:cxn ang="16200000">
                  <a:pos x="wd2" y="hd2"/>
                </a:cxn>
              </a:cxnLst>
              <a:rect l="0" t="0" r="r" b="b"/>
              <a:pathLst>
                <a:path w="21004" h="21302" extrusionOk="0">
                  <a:moveTo>
                    <a:pt x="7816" y="21302"/>
                  </a:moveTo>
                  <a:cubicBezTo>
                    <a:pt x="7132" y="21302"/>
                    <a:pt x="6483" y="20993"/>
                    <a:pt x="6068" y="20461"/>
                  </a:cubicBezTo>
                  <a:lnTo>
                    <a:pt x="445" y="13277"/>
                  </a:lnTo>
                  <a:cubicBezTo>
                    <a:pt x="-287" y="12344"/>
                    <a:pt x="-97" y="11016"/>
                    <a:pt x="870" y="10308"/>
                  </a:cubicBezTo>
                  <a:cubicBezTo>
                    <a:pt x="1838" y="9597"/>
                    <a:pt x="3211" y="9785"/>
                    <a:pt x="3943" y="10719"/>
                  </a:cubicBezTo>
                  <a:lnTo>
                    <a:pt x="7643" y="15442"/>
                  </a:lnTo>
                  <a:lnTo>
                    <a:pt x="16946" y="999"/>
                  </a:lnTo>
                  <a:cubicBezTo>
                    <a:pt x="17586" y="6"/>
                    <a:pt x="18940" y="-298"/>
                    <a:pt x="19969" y="321"/>
                  </a:cubicBezTo>
                  <a:cubicBezTo>
                    <a:pt x="20997" y="939"/>
                    <a:pt x="21313" y="2248"/>
                    <a:pt x="20671" y="3243"/>
                  </a:cubicBezTo>
                  <a:lnTo>
                    <a:pt x="9680" y="20301"/>
                  </a:lnTo>
                  <a:cubicBezTo>
                    <a:pt x="9299" y="20896"/>
                    <a:pt x="8639" y="21267"/>
                    <a:pt x="7917" y="21299"/>
                  </a:cubicBezTo>
                  <a:cubicBezTo>
                    <a:pt x="7882" y="21302"/>
                    <a:pt x="7851" y="21302"/>
                    <a:pt x="7816" y="21302"/>
                  </a:cubicBezTo>
                  <a:close/>
                </a:path>
              </a:pathLst>
            </a:custGeom>
            <a:solidFill>
              <a:srgbClr val="FFFFFF"/>
            </a:solidFill>
            <a:ln w="12700" cap="flat">
              <a:noFill/>
              <a:miter lim="400000"/>
            </a:ln>
            <a:effectLst/>
          </p:spPr>
          <p:txBody>
            <a:bodyPr wrap="square" lIns="43656" tIns="43656" rIns="43656" bIns="43656" numCol="1" anchor="ctr">
              <a:noAutofit/>
            </a:bodyPr>
            <a:lstStyle/>
            <a:p>
              <a:pPr lvl="0" algn="ctr" defTabSz="457200">
                <a:lnSpc>
                  <a:spcPct val="100000"/>
                </a:lnSpc>
                <a:spcBef>
                  <a:spcPts val="0"/>
                </a:spcBef>
                <a:defRPr sz="300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defRPr>
              </a:pPr>
              <a:endParaRPr/>
            </a:p>
          </p:txBody>
        </p:sp>
      </p:grpSp>
      <p:grpSp>
        <p:nvGrpSpPr>
          <p:cNvPr id="5" name="Group 29"/>
          <p:cNvGrpSpPr/>
          <p:nvPr userDrawn="1"/>
        </p:nvGrpSpPr>
        <p:grpSpPr>
          <a:xfrm>
            <a:off x="6407763" y="4395527"/>
            <a:ext cx="307401" cy="346346"/>
            <a:chOff x="1166868" y="2106605"/>
            <a:chExt cx="780242" cy="714264"/>
          </a:xfrm>
        </p:grpSpPr>
        <p:sp>
          <p:nvSpPr>
            <p:cNvPr id="31" name="Shape 1716"/>
            <p:cNvSpPr/>
            <p:nvPr/>
          </p:nvSpPr>
          <p:spPr>
            <a:xfrm>
              <a:off x="1166868" y="2106605"/>
              <a:ext cx="714263" cy="714264"/>
            </a:xfrm>
            <a:prstGeom prst="rect">
              <a:avLst/>
            </a:prstGeom>
            <a:solidFill>
              <a:schemeClr val="accent4"/>
            </a:solidFill>
            <a:ln w="12700" cap="flat">
              <a:noFill/>
              <a:miter lim="400000"/>
            </a:ln>
            <a:effectLst/>
          </p:spPr>
          <p:txBody>
            <a:bodyPr wrap="square" lIns="50800" tIns="50800" rIns="50800" bIns="50800" numCol="1" anchor="ctr">
              <a:noAutofit/>
            </a:bodyPr>
            <a:lstStyle/>
            <a:p>
              <a:pPr lvl="0" algn="ctr" defTabSz="457200">
                <a:lnSpc>
                  <a:spcPct val="100000"/>
                </a:lnSpc>
                <a:spcBef>
                  <a:spcPts val="0"/>
                </a:spcBef>
                <a:defRPr sz="300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defRPr>
              </a:pPr>
              <a:endParaRPr/>
            </a:p>
          </p:txBody>
        </p:sp>
        <p:sp>
          <p:nvSpPr>
            <p:cNvPr id="32" name="Shape 1934"/>
            <p:cNvSpPr/>
            <p:nvPr/>
          </p:nvSpPr>
          <p:spPr>
            <a:xfrm>
              <a:off x="1353147" y="2189791"/>
              <a:ext cx="593963" cy="623019"/>
            </a:xfrm>
            <a:custGeom>
              <a:avLst/>
              <a:gdLst/>
              <a:ahLst/>
              <a:cxnLst>
                <a:cxn ang="0">
                  <a:pos x="wd2" y="hd2"/>
                </a:cxn>
                <a:cxn ang="5400000">
                  <a:pos x="wd2" y="hd2"/>
                </a:cxn>
                <a:cxn ang="10800000">
                  <a:pos x="wd2" y="hd2"/>
                </a:cxn>
                <a:cxn ang="16200000">
                  <a:pos x="wd2" y="hd2"/>
                </a:cxn>
              </a:cxnLst>
              <a:rect l="0" t="0" r="r" b="b"/>
              <a:pathLst>
                <a:path w="21004" h="21302" extrusionOk="0">
                  <a:moveTo>
                    <a:pt x="7816" y="21302"/>
                  </a:moveTo>
                  <a:cubicBezTo>
                    <a:pt x="7132" y="21302"/>
                    <a:pt x="6483" y="20993"/>
                    <a:pt x="6068" y="20461"/>
                  </a:cubicBezTo>
                  <a:lnTo>
                    <a:pt x="445" y="13277"/>
                  </a:lnTo>
                  <a:cubicBezTo>
                    <a:pt x="-287" y="12344"/>
                    <a:pt x="-97" y="11016"/>
                    <a:pt x="870" y="10308"/>
                  </a:cubicBezTo>
                  <a:cubicBezTo>
                    <a:pt x="1838" y="9597"/>
                    <a:pt x="3211" y="9785"/>
                    <a:pt x="3943" y="10719"/>
                  </a:cubicBezTo>
                  <a:lnTo>
                    <a:pt x="7643" y="15442"/>
                  </a:lnTo>
                  <a:lnTo>
                    <a:pt x="16946" y="999"/>
                  </a:lnTo>
                  <a:cubicBezTo>
                    <a:pt x="17586" y="6"/>
                    <a:pt x="18940" y="-298"/>
                    <a:pt x="19969" y="321"/>
                  </a:cubicBezTo>
                  <a:cubicBezTo>
                    <a:pt x="20997" y="939"/>
                    <a:pt x="21313" y="2248"/>
                    <a:pt x="20671" y="3243"/>
                  </a:cubicBezTo>
                  <a:lnTo>
                    <a:pt x="9680" y="20301"/>
                  </a:lnTo>
                  <a:cubicBezTo>
                    <a:pt x="9299" y="20896"/>
                    <a:pt x="8639" y="21267"/>
                    <a:pt x="7917" y="21299"/>
                  </a:cubicBezTo>
                  <a:cubicBezTo>
                    <a:pt x="7882" y="21302"/>
                    <a:pt x="7851" y="21302"/>
                    <a:pt x="7816" y="21302"/>
                  </a:cubicBezTo>
                  <a:close/>
                </a:path>
              </a:pathLst>
            </a:custGeom>
            <a:solidFill>
              <a:srgbClr val="FFFFFF"/>
            </a:solidFill>
            <a:ln w="12700" cap="flat">
              <a:noFill/>
              <a:miter lim="400000"/>
            </a:ln>
            <a:effectLst/>
          </p:spPr>
          <p:txBody>
            <a:bodyPr wrap="square" lIns="43656" tIns="43656" rIns="43656" bIns="43656" numCol="1" anchor="ctr">
              <a:noAutofit/>
            </a:bodyPr>
            <a:lstStyle/>
            <a:p>
              <a:pPr lvl="0" algn="ctr" defTabSz="457200">
                <a:lnSpc>
                  <a:spcPct val="100000"/>
                </a:lnSpc>
                <a:spcBef>
                  <a:spcPts val="0"/>
                </a:spcBef>
                <a:defRPr sz="300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defRPr>
              </a:pPr>
              <a:endParaRPr/>
            </a:p>
          </p:txBody>
        </p:sp>
      </p:grpSp>
      <p:sp>
        <p:nvSpPr>
          <p:cNvPr id="35" name="Shape 1737"/>
          <p:cNvSpPr/>
          <p:nvPr/>
        </p:nvSpPr>
        <p:spPr>
          <a:xfrm>
            <a:off x="1315504" y="1973306"/>
            <a:ext cx="1892383" cy="4122695"/>
          </a:xfrm>
          <a:custGeom>
            <a:avLst/>
            <a:gdLst/>
            <a:ahLst/>
            <a:cxnLst>
              <a:cxn ang="0">
                <a:pos x="wd2" y="hd2"/>
              </a:cxn>
              <a:cxn ang="5400000">
                <a:pos x="wd2" y="hd2"/>
              </a:cxn>
              <a:cxn ang="10800000">
                <a:pos x="wd2" y="hd2"/>
              </a:cxn>
              <a:cxn ang="16200000">
                <a:pos x="wd2" y="hd2"/>
              </a:cxn>
            </a:cxnLst>
            <a:rect l="0" t="0" r="r" b="b"/>
            <a:pathLst>
              <a:path w="21600" h="21600" extrusionOk="0">
                <a:moveTo>
                  <a:pt x="19529" y="17270"/>
                </a:moveTo>
                <a:cubicBezTo>
                  <a:pt x="10800" y="17270"/>
                  <a:pt x="6436" y="17270"/>
                  <a:pt x="4253" y="17270"/>
                </a:cubicBezTo>
                <a:cubicBezTo>
                  <a:pt x="2071" y="17270"/>
                  <a:pt x="2071" y="17270"/>
                  <a:pt x="2071" y="17270"/>
                </a:cubicBezTo>
                <a:cubicBezTo>
                  <a:pt x="2071" y="9999"/>
                  <a:pt x="2071" y="6362"/>
                  <a:pt x="2071" y="4542"/>
                </a:cubicBezTo>
                <a:cubicBezTo>
                  <a:pt x="2071" y="2679"/>
                  <a:pt x="2071" y="2679"/>
                  <a:pt x="2071" y="2679"/>
                </a:cubicBezTo>
                <a:cubicBezTo>
                  <a:pt x="10800" y="2679"/>
                  <a:pt x="15164" y="2679"/>
                  <a:pt x="17347" y="2679"/>
                </a:cubicBezTo>
                <a:cubicBezTo>
                  <a:pt x="19529" y="2679"/>
                  <a:pt x="19529" y="2679"/>
                  <a:pt x="19529" y="2679"/>
                </a:cubicBezTo>
                <a:cubicBezTo>
                  <a:pt x="19529" y="3607"/>
                  <a:pt x="19529" y="4535"/>
                  <a:pt x="19529" y="5463"/>
                </a:cubicBezTo>
                <a:cubicBezTo>
                  <a:pt x="19529" y="8083"/>
                  <a:pt x="19529" y="10703"/>
                  <a:pt x="19529" y="13323"/>
                </a:cubicBezTo>
                <a:cubicBezTo>
                  <a:pt x="20564" y="13323"/>
                  <a:pt x="21082" y="13323"/>
                  <a:pt x="21341" y="13323"/>
                </a:cubicBezTo>
                <a:cubicBezTo>
                  <a:pt x="21600" y="13323"/>
                  <a:pt x="21600" y="13323"/>
                  <a:pt x="21600" y="13323"/>
                </a:cubicBezTo>
                <a:cubicBezTo>
                  <a:pt x="21600" y="9615"/>
                  <a:pt x="21600" y="5906"/>
                  <a:pt x="21600" y="2198"/>
                </a:cubicBezTo>
                <a:cubicBezTo>
                  <a:pt x="21600" y="2023"/>
                  <a:pt x="21600" y="1849"/>
                  <a:pt x="21600" y="1674"/>
                </a:cubicBezTo>
                <a:cubicBezTo>
                  <a:pt x="21600" y="837"/>
                  <a:pt x="20121" y="0"/>
                  <a:pt x="18641" y="0"/>
                </a:cubicBezTo>
                <a:cubicBezTo>
                  <a:pt x="2663" y="0"/>
                  <a:pt x="2663" y="0"/>
                  <a:pt x="2663" y="0"/>
                </a:cubicBezTo>
                <a:cubicBezTo>
                  <a:pt x="1184" y="0"/>
                  <a:pt x="0" y="837"/>
                  <a:pt x="0" y="1674"/>
                </a:cubicBezTo>
                <a:cubicBezTo>
                  <a:pt x="0" y="20093"/>
                  <a:pt x="0" y="20093"/>
                  <a:pt x="0" y="20093"/>
                </a:cubicBezTo>
                <a:cubicBezTo>
                  <a:pt x="0" y="20930"/>
                  <a:pt x="1184" y="21600"/>
                  <a:pt x="2663" y="21600"/>
                </a:cubicBezTo>
                <a:cubicBezTo>
                  <a:pt x="18641" y="21600"/>
                  <a:pt x="18641" y="21600"/>
                  <a:pt x="18641" y="21600"/>
                </a:cubicBezTo>
                <a:cubicBezTo>
                  <a:pt x="20121" y="21600"/>
                  <a:pt x="21600" y="20930"/>
                  <a:pt x="21600" y="20093"/>
                </a:cubicBezTo>
                <a:cubicBezTo>
                  <a:pt x="21600" y="13228"/>
                  <a:pt x="21600" y="13228"/>
                  <a:pt x="21600" y="13228"/>
                </a:cubicBezTo>
                <a:cubicBezTo>
                  <a:pt x="20564" y="13228"/>
                  <a:pt x="20047" y="13228"/>
                  <a:pt x="19788" y="13228"/>
                </a:cubicBezTo>
                <a:cubicBezTo>
                  <a:pt x="19529" y="13228"/>
                  <a:pt x="19529" y="13228"/>
                  <a:pt x="19529" y="13228"/>
                </a:cubicBezTo>
                <a:lnTo>
                  <a:pt x="19529" y="17270"/>
                </a:lnTo>
                <a:close/>
                <a:moveTo>
                  <a:pt x="16866" y="1005"/>
                </a:moveTo>
                <a:cubicBezTo>
                  <a:pt x="17162" y="1005"/>
                  <a:pt x="17753" y="1172"/>
                  <a:pt x="17753" y="1507"/>
                </a:cubicBezTo>
                <a:cubicBezTo>
                  <a:pt x="17753" y="1674"/>
                  <a:pt x="17162" y="1842"/>
                  <a:pt x="16866" y="1842"/>
                </a:cubicBezTo>
                <a:cubicBezTo>
                  <a:pt x="16570" y="1842"/>
                  <a:pt x="16274" y="1674"/>
                  <a:pt x="16274" y="1507"/>
                </a:cubicBezTo>
                <a:cubicBezTo>
                  <a:pt x="16274" y="1172"/>
                  <a:pt x="16570" y="1005"/>
                  <a:pt x="16866" y="1005"/>
                </a:cubicBezTo>
                <a:close/>
                <a:moveTo>
                  <a:pt x="7101" y="1172"/>
                </a:moveTo>
                <a:cubicBezTo>
                  <a:pt x="10800" y="1172"/>
                  <a:pt x="12649" y="1172"/>
                  <a:pt x="13574" y="1172"/>
                </a:cubicBezTo>
                <a:cubicBezTo>
                  <a:pt x="14499" y="1172"/>
                  <a:pt x="14499" y="1172"/>
                  <a:pt x="14499" y="1172"/>
                </a:cubicBezTo>
                <a:cubicBezTo>
                  <a:pt x="14499" y="1423"/>
                  <a:pt x="14499" y="1549"/>
                  <a:pt x="14499" y="1612"/>
                </a:cubicBezTo>
                <a:cubicBezTo>
                  <a:pt x="14499" y="1674"/>
                  <a:pt x="14499" y="1674"/>
                  <a:pt x="14499" y="1674"/>
                </a:cubicBezTo>
                <a:cubicBezTo>
                  <a:pt x="10800" y="1674"/>
                  <a:pt x="8951" y="1674"/>
                  <a:pt x="8026" y="1674"/>
                </a:cubicBezTo>
                <a:cubicBezTo>
                  <a:pt x="7101" y="1674"/>
                  <a:pt x="7101" y="1674"/>
                  <a:pt x="7101" y="1674"/>
                </a:cubicBezTo>
                <a:lnTo>
                  <a:pt x="7101" y="1172"/>
                </a:lnTo>
                <a:close/>
                <a:moveTo>
                  <a:pt x="14203" y="19926"/>
                </a:moveTo>
                <a:cubicBezTo>
                  <a:pt x="10800" y="19926"/>
                  <a:pt x="9099" y="19926"/>
                  <a:pt x="8248" y="19926"/>
                </a:cubicBezTo>
                <a:cubicBezTo>
                  <a:pt x="7397" y="19926"/>
                  <a:pt x="7397" y="19926"/>
                  <a:pt x="7397" y="19926"/>
                </a:cubicBezTo>
                <a:cubicBezTo>
                  <a:pt x="7397" y="19340"/>
                  <a:pt x="7397" y="19047"/>
                  <a:pt x="7397" y="18900"/>
                </a:cubicBezTo>
                <a:cubicBezTo>
                  <a:pt x="7397" y="18753"/>
                  <a:pt x="7397" y="18753"/>
                  <a:pt x="7397" y="18753"/>
                </a:cubicBezTo>
                <a:cubicBezTo>
                  <a:pt x="10800" y="18753"/>
                  <a:pt x="12501" y="18753"/>
                  <a:pt x="13352" y="18753"/>
                </a:cubicBezTo>
                <a:cubicBezTo>
                  <a:pt x="14203" y="18753"/>
                  <a:pt x="14203" y="18753"/>
                  <a:pt x="14203" y="18753"/>
                </a:cubicBezTo>
                <a:lnTo>
                  <a:pt x="14203" y="19926"/>
                </a:lnTo>
                <a:close/>
              </a:path>
            </a:pathLst>
          </a:custGeom>
          <a:solidFill>
            <a:schemeClr val="accent1"/>
          </a:solidFill>
          <a:ln w="12700">
            <a:miter lim="400000"/>
          </a:ln>
        </p:spPr>
        <p:txBody>
          <a:bodyPr lIns="45719" rIns="45719"/>
          <a:lstStyle/>
          <a:p>
            <a:pPr lvl="0" algn="ctr" defTabSz="457200">
              <a:lnSpc>
                <a:spcPct val="100000"/>
              </a:lnSpc>
              <a:spcBef>
                <a:spcPts val="0"/>
              </a:spcBef>
              <a:defRPr sz="300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defRPr>
            </a:pPr>
            <a:endParaRPr/>
          </a:p>
        </p:txBody>
      </p:sp>
      <p:sp>
        <p:nvSpPr>
          <p:cNvPr id="47" name="Picture Placeholder 6"/>
          <p:cNvSpPr>
            <a:spLocks noGrp="1"/>
          </p:cNvSpPr>
          <p:nvPr>
            <p:ph type="pic" sz="quarter" idx="27"/>
          </p:nvPr>
        </p:nvSpPr>
        <p:spPr>
          <a:xfrm>
            <a:off x="1485900" y="2453919"/>
            <a:ext cx="1560601" cy="2849218"/>
          </a:xfrm>
          <a:prstGeom prst="rect">
            <a:avLst/>
          </a:prstGeom>
          <a:noFill/>
          <a:ln w="6350">
            <a:noFill/>
          </a:ln>
        </p:spPr>
        <p:txBody>
          <a:bodyPr>
            <a:normAutofit/>
          </a:bodyPr>
          <a:lstStyle>
            <a:lvl1pPr>
              <a:defRPr sz="1400"/>
            </a:lvl1pPr>
          </a:lstStyle>
          <a:p>
            <a:endParaRPr lang="en-GB" dirty="0"/>
          </a:p>
        </p:txBody>
      </p:sp>
      <p:sp>
        <p:nvSpPr>
          <p:cNvPr id="46" name="Text Placeholder 17"/>
          <p:cNvSpPr>
            <a:spLocks noGrp="1"/>
          </p:cNvSpPr>
          <p:nvPr>
            <p:ph type="body" sz="quarter" idx="40" hasCustomPrompt="1"/>
          </p:nvPr>
        </p:nvSpPr>
        <p:spPr>
          <a:xfrm>
            <a:off x="3815694" y="3086089"/>
            <a:ext cx="2009337" cy="721552"/>
          </a:xfrm>
        </p:spPr>
        <p:txBody>
          <a:bodyPr lIns="0" tIns="0" rIns="0" bIns="0" anchor="t">
            <a:normAutofit/>
          </a:bodyPr>
          <a:lstStyle>
            <a:lvl1pPr marL="0" indent="0" algn="r">
              <a:lnSpc>
                <a:spcPts val="1700"/>
              </a:lnSpc>
              <a:buNone/>
              <a:defRPr sz="1200">
                <a:solidFill>
                  <a:schemeClr val="tx2"/>
                </a:solidFill>
              </a:defRPr>
            </a:lvl1pPr>
          </a:lstStyle>
          <a:p>
            <a:pPr lvl="0"/>
            <a:r>
              <a:rPr lang="id-ID" dirty="0"/>
              <a:t>Click to edit Master text  styles lorem ipsum dolor sit amet aleh pue h om alah hai meutuwah ka</a:t>
            </a:r>
          </a:p>
        </p:txBody>
      </p:sp>
      <p:sp>
        <p:nvSpPr>
          <p:cNvPr id="48" name="Text Placeholder 17"/>
          <p:cNvSpPr>
            <a:spLocks noGrp="1"/>
          </p:cNvSpPr>
          <p:nvPr>
            <p:ph type="body" sz="quarter" idx="41" hasCustomPrompt="1"/>
          </p:nvPr>
        </p:nvSpPr>
        <p:spPr>
          <a:xfrm>
            <a:off x="3978847" y="2619405"/>
            <a:ext cx="1361220" cy="303488"/>
          </a:xfrm>
        </p:spPr>
        <p:txBody>
          <a:bodyPr lIns="0" tIns="0" rIns="0" bIns="0" anchor="ctr">
            <a:normAutofit/>
          </a:bodyPr>
          <a:lstStyle>
            <a:lvl1pPr marL="0" indent="0" algn="r">
              <a:lnSpc>
                <a:spcPts val="1700"/>
              </a:lnSpc>
              <a:buNone/>
              <a:defRPr sz="1600" b="1">
                <a:solidFill>
                  <a:schemeClr val="bg1"/>
                </a:solidFill>
              </a:defRPr>
            </a:lvl1pPr>
          </a:lstStyle>
          <a:p>
            <a:pPr lvl="0"/>
            <a:r>
              <a:rPr lang="id-ID" dirty="0"/>
              <a:t>Info Portofolio</a:t>
            </a:r>
          </a:p>
        </p:txBody>
      </p:sp>
      <p:sp>
        <p:nvSpPr>
          <p:cNvPr id="49" name="Text Placeholder 17"/>
          <p:cNvSpPr>
            <a:spLocks noGrp="1"/>
          </p:cNvSpPr>
          <p:nvPr>
            <p:ph type="body" sz="quarter" idx="42" hasCustomPrompt="1"/>
          </p:nvPr>
        </p:nvSpPr>
        <p:spPr>
          <a:xfrm>
            <a:off x="3815694" y="4942361"/>
            <a:ext cx="2009337" cy="721552"/>
          </a:xfrm>
        </p:spPr>
        <p:txBody>
          <a:bodyPr lIns="0" tIns="0" rIns="0" bIns="0" anchor="t">
            <a:normAutofit/>
          </a:bodyPr>
          <a:lstStyle>
            <a:lvl1pPr marL="0" indent="0" algn="r">
              <a:lnSpc>
                <a:spcPts val="1700"/>
              </a:lnSpc>
              <a:buNone/>
              <a:defRPr sz="1200">
                <a:solidFill>
                  <a:schemeClr val="tx2"/>
                </a:solidFill>
              </a:defRPr>
            </a:lvl1pPr>
          </a:lstStyle>
          <a:p>
            <a:pPr lvl="0"/>
            <a:r>
              <a:rPr lang="id-ID" dirty="0"/>
              <a:t>Click to edit Master text  styles lorem ipsum dolor sit amet aleh pue h om alah hai meutuwah ka</a:t>
            </a:r>
          </a:p>
        </p:txBody>
      </p:sp>
      <p:sp>
        <p:nvSpPr>
          <p:cNvPr id="50" name="Text Placeholder 17"/>
          <p:cNvSpPr>
            <a:spLocks noGrp="1"/>
          </p:cNvSpPr>
          <p:nvPr>
            <p:ph type="body" sz="quarter" idx="43" hasCustomPrompt="1"/>
          </p:nvPr>
        </p:nvSpPr>
        <p:spPr>
          <a:xfrm>
            <a:off x="3978847" y="4422337"/>
            <a:ext cx="1361220" cy="303488"/>
          </a:xfrm>
        </p:spPr>
        <p:txBody>
          <a:bodyPr lIns="0" tIns="0" rIns="0" bIns="0" anchor="ctr">
            <a:normAutofit/>
          </a:bodyPr>
          <a:lstStyle>
            <a:lvl1pPr marL="0" indent="0" algn="r">
              <a:lnSpc>
                <a:spcPts val="1700"/>
              </a:lnSpc>
              <a:buNone/>
              <a:defRPr sz="1600" b="1">
                <a:solidFill>
                  <a:schemeClr val="bg1"/>
                </a:solidFill>
              </a:defRPr>
            </a:lvl1pPr>
          </a:lstStyle>
          <a:p>
            <a:pPr lvl="0"/>
            <a:r>
              <a:rPr lang="id-ID" dirty="0"/>
              <a:t>Info Portofolio</a:t>
            </a:r>
          </a:p>
        </p:txBody>
      </p:sp>
      <p:sp>
        <p:nvSpPr>
          <p:cNvPr id="51" name="Text Placeholder 17"/>
          <p:cNvSpPr>
            <a:spLocks noGrp="1"/>
          </p:cNvSpPr>
          <p:nvPr>
            <p:ph type="body" sz="quarter" idx="44" hasCustomPrompt="1"/>
          </p:nvPr>
        </p:nvSpPr>
        <p:spPr>
          <a:xfrm>
            <a:off x="6407763" y="4953688"/>
            <a:ext cx="2044640" cy="721552"/>
          </a:xfrm>
        </p:spPr>
        <p:txBody>
          <a:bodyPr lIns="0" tIns="0" rIns="0" bIns="0" anchor="t">
            <a:normAutofit/>
          </a:bodyPr>
          <a:lstStyle>
            <a:lvl1pPr marL="0" indent="0" algn="l">
              <a:lnSpc>
                <a:spcPts val="1700"/>
              </a:lnSpc>
              <a:buNone/>
              <a:defRPr sz="1200">
                <a:solidFill>
                  <a:schemeClr val="tx2"/>
                </a:solidFill>
              </a:defRPr>
            </a:lvl1pPr>
          </a:lstStyle>
          <a:p>
            <a:pPr lvl="0"/>
            <a:r>
              <a:rPr lang="id-ID" dirty="0"/>
              <a:t>Click to edit Master text  styles lorem ipsum dolor sit amet aleh pue h om alah hai meutuwah ka abeh cara pen</a:t>
            </a:r>
          </a:p>
        </p:txBody>
      </p:sp>
      <p:sp>
        <p:nvSpPr>
          <p:cNvPr id="52" name="Text Placeholder 17"/>
          <p:cNvSpPr>
            <a:spLocks noGrp="1"/>
          </p:cNvSpPr>
          <p:nvPr>
            <p:ph type="body" sz="quarter" idx="45" hasCustomPrompt="1"/>
          </p:nvPr>
        </p:nvSpPr>
        <p:spPr>
          <a:xfrm>
            <a:off x="6836173" y="4433664"/>
            <a:ext cx="1533680" cy="303488"/>
          </a:xfrm>
        </p:spPr>
        <p:txBody>
          <a:bodyPr lIns="0" tIns="0" rIns="0" bIns="0" anchor="ctr">
            <a:normAutofit/>
          </a:bodyPr>
          <a:lstStyle>
            <a:lvl1pPr marL="0" indent="0" algn="l">
              <a:lnSpc>
                <a:spcPts val="1700"/>
              </a:lnSpc>
              <a:buNone/>
              <a:defRPr sz="1600" b="1">
                <a:solidFill>
                  <a:schemeClr val="bg1"/>
                </a:solidFill>
              </a:defRPr>
            </a:lvl1pPr>
          </a:lstStyle>
          <a:p>
            <a:pPr lvl="0"/>
            <a:r>
              <a:rPr lang="id-ID" dirty="0"/>
              <a:t>Info Portofolio</a:t>
            </a:r>
          </a:p>
        </p:txBody>
      </p:sp>
    </p:spTree>
    <p:extLst>
      <p:ext uri="{BB962C8B-B14F-4D97-AF65-F5344CB8AC3E}">
        <p14:creationId xmlns:p14="http://schemas.microsoft.com/office/powerpoint/2010/main" val="2641902736"/>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0-#ppt_w/2"/>
                                          </p:val>
                                        </p:tav>
                                        <p:tav tm="100000">
                                          <p:val>
                                            <p:strVal val="#ppt_x"/>
                                          </p:val>
                                        </p:tav>
                                      </p:tavLst>
                                    </p:anim>
                                    <p:anim calcmode="lin" valueType="num">
                                      <p:cBhvr additive="base">
                                        <p:cTn id="8" dur="500" fill="hold"/>
                                        <p:tgtEl>
                                          <p:spTgt spid="3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nodePh="1">
                                  <p:stCondLst>
                                    <p:cond delay="0"/>
                                  </p:stCondLst>
                                  <p:endCondLst>
                                    <p:cond evt="begin" delay="0">
                                      <p:tn val="9"/>
                                    </p:cond>
                                  </p:endCondLst>
                                  <p:childTnLst>
                                    <p:set>
                                      <p:cBhvr>
                                        <p:cTn id="10" dur="1" fill="hold">
                                          <p:stCondLst>
                                            <p:cond delay="0"/>
                                          </p:stCondLst>
                                        </p:cTn>
                                        <p:tgtEl>
                                          <p:spTgt spid="47"/>
                                        </p:tgtEl>
                                        <p:attrNameLst>
                                          <p:attrName>style.visibility</p:attrName>
                                        </p:attrNameLst>
                                      </p:cBhvr>
                                      <p:to>
                                        <p:strVal val="visible"/>
                                      </p:to>
                                    </p:set>
                                    <p:anim calcmode="lin" valueType="num">
                                      <p:cBhvr additive="base">
                                        <p:cTn id="11" dur="500" fill="hold"/>
                                        <p:tgtEl>
                                          <p:spTgt spid="47"/>
                                        </p:tgtEl>
                                        <p:attrNameLst>
                                          <p:attrName>ppt_x</p:attrName>
                                        </p:attrNameLst>
                                      </p:cBhvr>
                                      <p:tavLst>
                                        <p:tav tm="0">
                                          <p:val>
                                            <p:strVal val="0-#ppt_w/2"/>
                                          </p:val>
                                        </p:tav>
                                        <p:tav tm="100000">
                                          <p:val>
                                            <p:strVal val="#ppt_x"/>
                                          </p:val>
                                        </p:tav>
                                      </p:tavLst>
                                    </p:anim>
                                    <p:anim calcmode="lin" valueType="num">
                                      <p:cBhvr additive="base">
                                        <p:cTn id="12" dur="500" fill="hold"/>
                                        <p:tgtEl>
                                          <p:spTgt spid="47"/>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childTnLst>
                          </p:cTn>
                        </p:par>
                        <p:par>
                          <p:cTn id="19" fill="hold">
                            <p:stCondLst>
                              <p:cond delay="1000"/>
                            </p:stCondLst>
                            <p:childTnLst>
                              <p:par>
                                <p:cTn id="20" presetID="22" presetClass="entr" presetSubtype="2" fill="hold" grpId="0" nodeType="afterEffect">
                                  <p:stCondLst>
                                    <p:cond delay="0"/>
                                  </p:stCondLst>
                                  <p:childTnLst>
                                    <p:set>
                                      <p:cBhvr>
                                        <p:cTn id="21" dur="1" fill="hold">
                                          <p:stCondLst>
                                            <p:cond delay="0"/>
                                          </p:stCondLst>
                                        </p:cTn>
                                        <p:tgtEl>
                                          <p:spTgt spid="48">
                                            <p:txEl>
                                              <p:pRg st="0" end="0"/>
                                            </p:txEl>
                                          </p:spTgt>
                                        </p:tgtEl>
                                        <p:attrNameLst>
                                          <p:attrName>style.visibility</p:attrName>
                                        </p:attrNameLst>
                                      </p:cBhvr>
                                      <p:to>
                                        <p:strVal val="visible"/>
                                      </p:to>
                                    </p:set>
                                    <p:animEffect transition="in" filter="wipe(right)">
                                      <p:cBhvr>
                                        <p:cTn id="22" dur="500"/>
                                        <p:tgtEl>
                                          <p:spTgt spid="48">
                                            <p:txEl>
                                              <p:pRg st="0" end="0"/>
                                            </p:txEl>
                                          </p:spTgt>
                                        </p:tgtEl>
                                      </p:cBhvr>
                                    </p:animEffect>
                                  </p:childTnLst>
                                </p:cTn>
                              </p:par>
                            </p:childTnLst>
                          </p:cTn>
                        </p:par>
                        <p:par>
                          <p:cTn id="23" fill="hold">
                            <p:stCondLst>
                              <p:cond delay="1500"/>
                            </p:stCondLst>
                            <p:childTnLst>
                              <p:par>
                                <p:cTn id="24" presetID="10" presetClass="entr" presetSubtype="0" fill="hold" grpId="0" nodeType="afterEffect">
                                  <p:stCondLst>
                                    <p:cond delay="0"/>
                                  </p:stCondLst>
                                  <p:childTnLst>
                                    <p:set>
                                      <p:cBhvr>
                                        <p:cTn id="25" dur="1" fill="hold">
                                          <p:stCondLst>
                                            <p:cond delay="0"/>
                                          </p:stCondLst>
                                        </p:cTn>
                                        <p:tgtEl>
                                          <p:spTgt spid="46">
                                            <p:txEl>
                                              <p:pRg st="0" end="0"/>
                                            </p:txEl>
                                          </p:spTgt>
                                        </p:tgtEl>
                                        <p:attrNameLst>
                                          <p:attrName>style.visibility</p:attrName>
                                        </p:attrNameLst>
                                      </p:cBhvr>
                                      <p:to>
                                        <p:strVal val="visible"/>
                                      </p:to>
                                    </p:set>
                                    <p:animEffect transition="in" filter="fade">
                                      <p:cBhvr>
                                        <p:cTn id="26" dur="500"/>
                                        <p:tgtEl>
                                          <p:spTgt spid="46">
                                            <p:txEl>
                                              <p:pRg st="0" end="0"/>
                                            </p:txEl>
                                          </p:spTgt>
                                        </p:tgtEl>
                                      </p:cBhvr>
                                    </p:animEffect>
                                  </p:childTnLst>
                                </p:cTn>
                              </p:par>
                            </p:childTnLst>
                          </p:cTn>
                        </p:par>
                        <p:par>
                          <p:cTn id="27" fill="hold">
                            <p:stCondLst>
                              <p:cond delay="2000"/>
                            </p:stCondLst>
                            <p:childTnLst>
                              <p:par>
                                <p:cTn id="28" presetID="53" presetClass="entr" presetSubtype="16"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p:cTn id="30" dur="500" fill="hold"/>
                                        <p:tgtEl>
                                          <p:spTgt spid="3"/>
                                        </p:tgtEl>
                                        <p:attrNameLst>
                                          <p:attrName>ppt_w</p:attrName>
                                        </p:attrNameLst>
                                      </p:cBhvr>
                                      <p:tavLst>
                                        <p:tav tm="0">
                                          <p:val>
                                            <p:fltVal val="0"/>
                                          </p:val>
                                        </p:tav>
                                        <p:tav tm="100000">
                                          <p:val>
                                            <p:strVal val="#ppt_w"/>
                                          </p:val>
                                        </p:tav>
                                      </p:tavLst>
                                    </p:anim>
                                    <p:anim calcmode="lin" valueType="num">
                                      <p:cBhvr>
                                        <p:cTn id="31" dur="500" fill="hold"/>
                                        <p:tgtEl>
                                          <p:spTgt spid="3"/>
                                        </p:tgtEl>
                                        <p:attrNameLst>
                                          <p:attrName>ppt_h</p:attrName>
                                        </p:attrNameLst>
                                      </p:cBhvr>
                                      <p:tavLst>
                                        <p:tav tm="0">
                                          <p:val>
                                            <p:fltVal val="0"/>
                                          </p:val>
                                        </p:tav>
                                        <p:tav tm="100000">
                                          <p:val>
                                            <p:strVal val="#ppt_h"/>
                                          </p:val>
                                        </p:tav>
                                      </p:tavLst>
                                    </p:anim>
                                    <p:animEffect transition="in" filter="fade">
                                      <p:cBhvr>
                                        <p:cTn id="32" dur="500"/>
                                        <p:tgtEl>
                                          <p:spTgt spid="3"/>
                                        </p:tgtEl>
                                      </p:cBhvr>
                                    </p:animEffect>
                                  </p:childTnLst>
                                </p:cTn>
                              </p:par>
                            </p:childTnLst>
                          </p:cTn>
                        </p:par>
                        <p:par>
                          <p:cTn id="33" fill="hold">
                            <p:stCondLst>
                              <p:cond delay="2500"/>
                            </p:stCondLst>
                            <p:childTnLst>
                              <p:par>
                                <p:cTn id="34" presetID="22" presetClass="entr" presetSubtype="2" fill="hold" grpId="0" nodeType="afterEffect">
                                  <p:stCondLst>
                                    <p:cond delay="0"/>
                                  </p:stCondLst>
                                  <p:childTnLst>
                                    <p:set>
                                      <p:cBhvr>
                                        <p:cTn id="35" dur="1" fill="hold">
                                          <p:stCondLst>
                                            <p:cond delay="0"/>
                                          </p:stCondLst>
                                        </p:cTn>
                                        <p:tgtEl>
                                          <p:spTgt spid="50">
                                            <p:txEl>
                                              <p:pRg st="0" end="0"/>
                                            </p:txEl>
                                          </p:spTgt>
                                        </p:tgtEl>
                                        <p:attrNameLst>
                                          <p:attrName>style.visibility</p:attrName>
                                        </p:attrNameLst>
                                      </p:cBhvr>
                                      <p:to>
                                        <p:strVal val="visible"/>
                                      </p:to>
                                    </p:set>
                                    <p:animEffect transition="in" filter="wipe(right)">
                                      <p:cBhvr>
                                        <p:cTn id="36" dur="500"/>
                                        <p:tgtEl>
                                          <p:spTgt spid="50">
                                            <p:txEl>
                                              <p:pRg st="0" end="0"/>
                                            </p:txEl>
                                          </p:spTgt>
                                        </p:tgtEl>
                                      </p:cBhvr>
                                    </p:animEffect>
                                  </p:childTnLst>
                                </p:cTn>
                              </p:par>
                            </p:childTnLst>
                          </p:cTn>
                        </p:par>
                        <p:par>
                          <p:cTn id="37" fill="hold">
                            <p:stCondLst>
                              <p:cond delay="3000"/>
                            </p:stCondLst>
                            <p:childTnLst>
                              <p:par>
                                <p:cTn id="38" presetID="10" presetClass="entr" presetSubtype="0" fill="hold" grpId="0" nodeType="afterEffect">
                                  <p:stCondLst>
                                    <p:cond delay="0"/>
                                  </p:stCondLst>
                                  <p:childTnLst>
                                    <p:set>
                                      <p:cBhvr>
                                        <p:cTn id="39" dur="1" fill="hold">
                                          <p:stCondLst>
                                            <p:cond delay="0"/>
                                          </p:stCondLst>
                                        </p:cTn>
                                        <p:tgtEl>
                                          <p:spTgt spid="49">
                                            <p:txEl>
                                              <p:pRg st="0" end="0"/>
                                            </p:txEl>
                                          </p:spTgt>
                                        </p:tgtEl>
                                        <p:attrNameLst>
                                          <p:attrName>style.visibility</p:attrName>
                                        </p:attrNameLst>
                                      </p:cBhvr>
                                      <p:to>
                                        <p:strVal val="visible"/>
                                      </p:to>
                                    </p:set>
                                    <p:animEffect transition="in" filter="fade">
                                      <p:cBhvr>
                                        <p:cTn id="40" dur="500"/>
                                        <p:tgtEl>
                                          <p:spTgt spid="49">
                                            <p:txEl>
                                              <p:pRg st="0" end="0"/>
                                            </p:txEl>
                                          </p:spTgt>
                                        </p:tgtEl>
                                      </p:cBhvr>
                                    </p:animEffect>
                                  </p:childTnLst>
                                </p:cTn>
                              </p:par>
                            </p:childTnLst>
                          </p:cTn>
                        </p:par>
                        <p:par>
                          <p:cTn id="41" fill="hold">
                            <p:stCondLst>
                              <p:cond delay="3500"/>
                            </p:stCondLst>
                            <p:childTnLst>
                              <p:par>
                                <p:cTn id="42" presetID="53" presetClass="entr" presetSubtype="16" fill="hold" nodeType="after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p:cTn id="44" dur="500" fill="hold"/>
                                        <p:tgtEl>
                                          <p:spTgt spid="4"/>
                                        </p:tgtEl>
                                        <p:attrNameLst>
                                          <p:attrName>ppt_w</p:attrName>
                                        </p:attrNameLst>
                                      </p:cBhvr>
                                      <p:tavLst>
                                        <p:tav tm="0">
                                          <p:val>
                                            <p:fltVal val="0"/>
                                          </p:val>
                                        </p:tav>
                                        <p:tav tm="100000">
                                          <p:val>
                                            <p:strVal val="#ppt_w"/>
                                          </p:val>
                                        </p:tav>
                                      </p:tavLst>
                                    </p:anim>
                                    <p:anim calcmode="lin" valueType="num">
                                      <p:cBhvr>
                                        <p:cTn id="45" dur="500" fill="hold"/>
                                        <p:tgtEl>
                                          <p:spTgt spid="4"/>
                                        </p:tgtEl>
                                        <p:attrNameLst>
                                          <p:attrName>ppt_h</p:attrName>
                                        </p:attrNameLst>
                                      </p:cBhvr>
                                      <p:tavLst>
                                        <p:tav tm="0">
                                          <p:val>
                                            <p:fltVal val="0"/>
                                          </p:val>
                                        </p:tav>
                                        <p:tav tm="100000">
                                          <p:val>
                                            <p:strVal val="#ppt_h"/>
                                          </p:val>
                                        </p:tav>
                                      </p:tavLst>
                                    </p:anim>
                                    <p:animEffect transition="in" filter="fade">
                                      <p:cBhvr>
                                        <p:cTn id="46" dur="500"/>
                                        <p:tgtEl>
                                          <p:spTgt spid="4"/>
                                        </p:tgtEl>
                                      </p:cBhvr>
                                    </p:animEffect>
                                  </p:childTnLst>
                                </p:cTn>
                              </p:par>
                            </p:childTnLst>
                          </p:cTn>
                        </p:par>
                        <p:par>
                          <p:cTn id="47" fill="hold">
                            <p:stCondLst>
                              <p:cond delay="4000"/>
                            </p:stCondLst>
                            <p:childTnLst>
                              <p:par>
                                <p:cTn id="48" presetID="22" presetClass="entr" presetSubtype="8" fill="hold" grpId="0" nodeType="afterEffect">
                                  <p:stCondLst>
                                    <p:cond delay="0"/>
                                  </p:stCondLst>
                                  <p:childTnLst>
                                    <p:set>
                                      <p:cBhvr>
                                        <p:cTn id="49" dur="1" fill="hold">
                                          <p:stCondLst>
                                            <p:cond delay="0"/>
                                          </p:stCondLst>
                                        </p:cTn>
                                        <p:tgtEl>
                                          <p:spTgt spid="15">
                                            <p:txEl>
                                              <p:pRg st="0" end="0"/>
                                            </p:txEl>
                                          </p:spTgt>
                                        </p:tgtEl>
                                        <p:attrNameLst>
                                          <p:attrName>style.visibility</p:attrName>
                                        </p:attrNameLst>
                                      </p:cBhvr>
                                      <p:to>
                                        <p:strVal val="visible"/>
                                      </p:to>
                                    </p:set>
                                    <p:animEffect transition="in" filter="wipe(left)">
                                      <p:cBhvr>
                                        <p:cTn id="50" dur="500"/>
                                        <p:tgtEl>
                                          <p:spTgt spid="15">
                                            <p:txEl>
                                              <p:pRg st="0" end="0"/>
                                            </p:txEl>
                                          </p:spTgt>
                                        </p:tgtEl>
                                      </p:cBhvr>
                                    </p:animEffect>
                                  </p:childTnLst>
                                </p:cTn>
                              </p:par>
                            </p:childTnLst>
                          </p:cTn>
                        </p:par>
                        <p:par>
                          <p:cTn id="51" fill="hold">
                            <p:stCondLst>
                              <p:cond delay="4500"/>
                            </p:stCondLst>
                            <p:childTnLst>
                              <p:par>
                                <p:cTn id="52" presetID="10" presetClass="entr" presetSubtype="0" fill="hold" grpId="0" nodeType="afterEffect">
                                  <p:stCondLst>
                                    <p:cond delay="0"/>
                                  </p:stCondLst>
                                  <p:childTnLst>
                                    <p:set>
                                      <p:cBhvr>
                                        <p:cTn id="53" dur="1" fill="hold">
                                          <p:stCondLst>
                                            <p:cond delay="0"/>
                                          </p:stCondLst>
                                        </p:cTn>
                                        <p:tgtEl>
                                          <p:spTgt spid="21">
                                            <p:txEl>
                                              <p:pRg st="0" end="0"/>
                                            </p:txEl>
                                          </p:spTgt>
                                        </p:tgtEl>
                                        <p:attrNameLst>
                                          <p:attrName>style.visibility</p:attrName>
                                        </p:attrNameLst>
                                      </p:cBhvr>
                                      <p:to>
                                        <p:strVal val="visible"/>
                                      </p:to>
                                    </p:set>
                                    <p:animEffect transition="in" filter="fade">
                                      <p:cBhvr>
                                        <p:cTn id="54" dur="500"/>
                                        <p:tgtEl>
                                          <p:spTgt spid="21">
                                            <p:txEl>
                                              <p:pRg st="0" end="0"/>
                                            </p:txEl>
                                          </p:spTgt>
                                        </p:tgtEl>
                                      </p:cBhvr>
                                    </p:animEffect>
                                  </p:childTnLst>
                                </p:cTn>
                              </p:par>
                            </p:childTnLst>
                          </p:cTn>
                        </p:par>
                        <p:par>
                          <p:cTn id="55" fill="hold">
                            <p:stCondLst>
                              <p:cond delay="5000"/>
                            </p:stCondLst>
                            <p:childTnLst>
                              <p:par>
                                <p:cTn id="56" presetID="53" presetClass="entr" presetSubtype="16" fill="hold" nodeType="afterEffect">
                                  <p:stCondLst>
                                    <p:cond delay="0"/>
                                  </p:stCondLst>
                                  <p:childTnLst>
                                    <p:set>
                                      <p:cBhvr>
                                        <p:cTn id="57" dur="1" fill="hold">
                                          <p:stCondLst>
                                            <p:cond delay="0"/>
                                          </p:stCondLst>
                                        </p:cTn>
                                        <p:tgtEl>
                                          <p:spTgt spid="5"/>
                                        </p:tgtEl>
                                        <p:attrNameLst>
                                          <p:attrName>style.visibility</p:attrName>
                                        </p:attrNameLst>
                                      </p:cBhvr>
                                      <p:to>
                                        <p:strVal val="visible"/>
                                      </p:to>
                                    </p:set>
                                    <p:anim calcmode="lin" valueType="num">
                                      <p:cBhvr>
                                        <p:cTn id="58" dur="500" fill="hold"/>
                                        <p:tgtEl>
                                          <p:spTgt spid="5"/>
                                        </p:tgtEl>
                                        <p:attrNameLst>
                                          <p:attrName>ppt_w</p:attrName>
                                        </p:attrNameLst>
                                      </p:cBhvr>
                                      <p:tavLst>
                                        <p:tav tm="0">
                                          <p:val>
                                            <p:fltVal val="0"/>
                                          </p:val>
                                        </p:tav>
                                        <p:tav tm="100000">
                                          <p:val>
                                            <p:strVal val="#ppt_w"/>
                                          </p:val>
                                        </p:tav>
                                      </p:tavLst>
                                    </p:anim>
                                    <p:anim calcmode="lin" valueType="num">
                                      <p:cBhvr>
                                        <p:cTn id="59" dur="500" fill="hold"/>
                                        <p:tgtEl>
                                          <p:spTgt spid="5"/>
                                        </p:tgtEl>
                                        <p:attrNameLst>
                                          <p:attrName>ppt_h</p:attrName>
                                        </p:attrNameLst>
                                      </p:cBhvr>
                                      <p:tavLst>
                                        <p:tav tm="0">
                                          <p:val>
                                            <p:fltVal val="0"/>
                                          </p:val>
                                        </p:tav>
                                        <p:tav tm="100000">
                                          <p:val>
                                            <p:strVal val="#ppt_h"/>
                                          </p:val>
                                        </p:tav>
                                      </p:tavLst>
                                    </p:anim>
                                    <p:animEffect transition="in" filter="fade">
                                      <p:cBhvr>
                                        <p:cTn id="60" dur="500"/>
                                        <p:tgtEl>
                                          <p:spTgt spid="5"/>
                                        </p:tgtEl>
                                      </p:cBhvr>
                                    </p:animEffect>
                                  </p:childTnLst>
                                </p:cTn>
                              </p:par>
                            </p:childTnLst>
                          </p:cTn>
                        </p:par>
                        <p:par>
                          <p:cTn id="61" fill="hold">
                            <p:stCondLst>
                              <p:cond delay="5500"/>
                            </p:stCondLst>
                            <p:childTnLst>
                              <p:par>
                                <p:cTn id="62" presetID="22" presetClass="entr" presetSubtype="8" fill="hold" grpId="0" nodeType="afterEffect">
                                  <p:stCondLst>
                                    <p:cond delay="0"/>
                                  </p:stCondLst>
                                  <p:childTnLst>
                                    <p:set>
                                      <p:cBhvr>
                                        <p:cTn id="63" dur="1" fill="hold">
                                          <p:stCondLst>
                                            <p:cond delay="0"/>
                                          </p:stCondLst>
                                        </p:cTn>
                                        <p:tgtEl>
                                          <p:spTgt spid="52">
                                            <p:txEl>
                                              <p:pRg st="0" end="0"/>
                                            </p:txEl>
                                          </p:spTgt>
                                        </p:tgtEl>
                                        <p:attrNameLst>
                                          <p:attrName>style.visibility</p:attrName>
                                        </p:attrNameLst>
                                      </p:cBhvr>
                                      <p:to>
                                        <p:strVal val="visible"/>
                                      </p:to>
                                    </p:set>
                                    <p:animEffect transition="in" filter="wipe(left)">
                                      <p:cBhvr>
                                        <p:cTn id="64" dur="500"/>
                                        <p:tgtEl>
                                          <p:spTgt spid="52">
                                            <p:txEl>
                                              <p:pRg st="0" end="0"/>
                                            </p:txEl>
                                          </p:spTgt>
                                        </p:tgtEl>
                                      </p:cBhvr>
                                    </p:animEffect>
                                  </p:childTnLst>
                                </p:cTn>
                              </p:par>
                            </p:childTnLst>
                          </p:cTn>
                        </p:par>
                        <p:par>
                          <p:cTn id="65" fill="hold">
                            <p:stCondLst>
                              <p:cond delay="6000"/>
                            </p:stCondLst>
                            <p:childTnLst>
                              <p:par>
                                <p:cTn id="66" presetID="10" presetClass="entr" presetSubtype="0" fill="hold" grpId="0" nodeType="afterEffect">
                                  <p:stCondLst>
                                    <p:cond delay="0"/>
                                  </p:stCondLst>
                                  <p:childTnLst>
                                    <p:set>
                                      <p:cBhvr>
                                        <p:cTn id="67" dur="1" fill="hold">
                                          <p:stCondLst>
                                            <p:cond delay="0"/>
                                          </p:stCondLst>
                                        </p:cTn>
                                        <p:tgtEl>
                                          <p:spTgt spid="51">
                                            <p:txEl>
                                              <p:pRg st="0" end="0"/>
                                            </p:txEl>
                                          </p:spTgt>
                                        </p:tgtEl>
                                        <p:attrNameLst>
                                          <p:attrName>style.visibility</p:attrName>
                                        </p:attrNameLst>
                                      </p:cBhvr>
                                      <p:to>
                                        <p:strVal val="visible"/>
                                      </p:to>
                                    </p:set>
                                    <p:animEffect transition="in" filter="fade">
                                      <p:cBhvr>
                                        <p:cTn id="68" dur="500"/>
                                        <p:tgtEl>
                                          <p:spTgt spid="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tmplLst>
          <p:tmpl lvl="1">
            <p:tnLst>
              <p:par>
                <p:cTn presetID="10" presetClass="entr" presetSubtype="0"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35" grpId="0" animBg="1"/>
      <p:bldP spid="47" grpId="0"/>
      <p:bldP spid="46" grpId="0" build="p">
        <p:tmplLst>
          <p:tmpl lvl="1">
            <p:tnLst>
              <p:par>
                <p:cTn presetID="10" presetClass="entr" presetSubtype="0" fill="hold" nodeType="after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fade">
                      <p:cBhvr>
                        <p:cTn dur="500"/>
                        <p:tgtEl>
                          <p:spTgt spid="46"/>
                        </p:tgtEl>
                      </p:cBhvr>
                    </p:animEffect>
                  </p:childTnLst>
                </p:cTn>
              </p:par>
            </p:tnLst>
          </p:tmpl>
        </p:tmplLst>
      </p:bldP>
      <p:bldP spid="48" grpId="0" build="p">
        <p:tmplLst>
          <p:tmpl lvl="1">
            <p:tnLst>
              <p:par>
                <p:cTn presetID="22" presetClass="entr" presetSubtype="2" fill="hold" nodeType="afterEffect">
                  <p:stCondLst>
                    <p:cond delay="0"/>
                  </p:stCondLst>
                  <p:childTnLst>
                    <p:set>
                      <p:cBhvr>
                        <p:cTn dur="1" fill="hold">
                          <p:stCondLst>
                            <p:cond delay="0"/>
                          </p:stCondLst>
                        </p:cTn>
                        <p:tgtEl>
                          <p:spTgt spid="48"/>
                        </p:tgtEl>
                        <p:attrNameLst>
                          <p:attrName>style.visibility</p:attrName>
                        </p:attrNameLst>
                      </p:cBhvr>
                      <p:to>
                        <p:strVal val="visible"/>
                      </p:to>
                    </p:set>
                    <p:animEffect transition="in" filter="wipe(right)">
                      <p:cBhvr>
                        <p:cTn dur="500"/>
                        <p:tgtEl>
                          <p:spTgt spid="48"/>
                        </p:tgtEl>
                      </p:cBhvr>
                    </p:animEffect>
                  </p:childTnLst>
                </p:cTn>
              </p:par>
            </p:tnLst>
          </p:tmpl>
        </p:tmplLst>
      </p:bldP>
      <p:bldP spid="49" grpId="0" build="p">
        <p:tmplLst>
          <p:tmpl lvl="1">
            <p:tnLst>
              <p:par>
                <p:cTn presetID="10" presetClass="entr" presetSubtype="0" fill="hold" nodeType="afterEffect">
                  <p:stCondLst>
                    <p:cond delay="0"/>
                  </p:stCondLst>
                  <p:childTnLst>
                    <p:set>
                      <p:cBhvr>
                        <p:cTn dur="1" fill="hold">
                          <p:stCondLst>
                            <p:cond delay="0"/>
                          </p:stCondLst>
                        </p:cTn>
                        <p:tgtEl>
                          <p:spTgt spid="49"/>
                        </p:tgtEl>
                        <p:attrNameLst>
                          <p:attrName>style.visibility</p:attrName>
                        </p:attrNameLst>
                      </p:cBhvr>
                      <p:to>
                        <p:strVal val="visible"/>
                      </p:to>
                    </p:set>
                    <p:animEffect transition="in" filter="fade">
                      <p:cBhvr>
                        <p:cTn dur="500"/>
                        <p:tgtEl>
                          <p:spTgt spid="49"/>
                        </p:tgtEl>
                      </p:cBhvr>
                    </p:animEffect>
                  </p:childTnLst>
                </p:cTn>
              </p:par>
            </p:tnLst>
          </p:tmpl>
        </p:tmplLst>
      </p:bldP>
      <p:bldP spid="50" grpId="0" build="p">
        <p:tmplLst>
          <p:tmpl lvl="1">
            <p:tnLst>
              <p:par>
                <p:cTn presetID="22" presetClass="entr" presetSubtype="2" fill="hold" nodeType="afterEffect">
                  <p:stCondLst>
                    <p:cond delay="0"/>
                  </p:stCondLst>
                  <p:childTnLst>
                    <p:set>
                      <p:cBhvr>
                        <p:cTn dur="1" fill="hold">
                          <p:stCondLst>
                            <p:cond delay="0"/>
                          </p:stCondLst>
                        </p:cTn>
                        <p:tgtEl>
                          <p:spTgt spid="50"/>
                        </p:tgtEl>
                        <p:attrNameLst>
                          <p:attrName>style.visibility</p:attrName>
                        </p:attrNameLst>
                      </p:cBhvr>
                      <p:to>
                        <p:strVal val="visible"/>
                      </p:to>
                    </p:set>
                    <p:animEffect transition="in" filter="wipe(right)">
                      <p:cBhvr>
                        <p:cTn dur="500"/>
                        <p:tgtEl>
                          <p:spTgt spid="50"/>
                        </p:tgtEl>
                      </p:cBhvr>
                    </p:animEffect>
                  </p:childTnLst>
                </p:cTn>
              </p:par>
            </p:tnLst>
          </p:tmpl>
        </p:tmplLst>
      </p:bldP>
      <p:bldP spid="51" grpId="0" build="p">
        <p:tmplLst>
          <p:tmpl lvl="1">
            <p:tnLst>
              <p:par>
                <p:cTn presetID="10" presetClass="entr" presetSubtype="0" fill="hold" nodeType="afterEffect">
                  <p:stCondLst>
                    <p:cond delay="0"/>
                  </p:stCondLst>
                  <p:childTnLst>
                    <p:set>
                      <p:cBhvr>
                        <p:cTn dur="1" fill="hold">
                          <p:stCondLst>
                            <p:cond delay="0"/>
                          </p:stCondLst>
                        </p:cTn>
                        <p:tgtEl>
                          <p:spTgt spid="51"/>
                        </p:tgtEl>
                        <p:attrNameLst>
                          <p:attrName>style.visibility</p:attrName>
                        </p:attrNameLst>
                      </p:cBhvr>
                      <p:to>
                        <p:strVal val="visible"/>
                      </p:to>
                    </p:set>
                    <p:animEffect transition="in" filter="fade">
                      <p:cBhvr>
                        <p:cTn dur="500"/>
                        <p:tgtEl>
                          <p:spTgt spid="51"/>
                        </p:tgtEl>
                      </p:cBhvr>
                    </p:animEffect>
                  </p:childTnLst>
                </p:cTn>
              </p:par>
            </p:tnLst>
          </p:tmpl>
        </p:tmplLst>
      </p:bldP>
      <p:bldP spid="52" grpId="0" build="p">
        <p:tmplLst>
          <p:tmpl lvl="1">
            <p:tnLst>
              <p:par>
                <p:cTn presetID="22" presetClass="entr" presetSubtype="8" fill="hold" nodeType="afterEffect">
                  <p:stCondLst>
                    <p:cond delay="0"/>
                  </p:stCondLst>
                  <p:childTnLst>
                    <p:set>
                      <p:cBhvr>
                        <p:cTn dur="1" fill="hold">
                          <p:stCondLst>
                            <p:cond delay="0"/>
                          </p:stCondLst>
                        </p:cTn>
                        <p:tgtEl>
                          <p:spTgt spid="52"/>
                        </p:tgtEl>
                        <p:attrNameLst>
                          <p:attrName>style.visibility</p:attrName>
                        </p:attrNameLst>
                      </p:cBhvr>
                      <p:to>
                        <p:strVal val="visible"/>
                      </p:to>
                    </p:set>
                    <p:animEffect transition="in" filter="wipe(left)">
                      <p:cBhvr>
                        <p:cTn dur="500"/>
                        <p:tgtEl>
                          <p:spTgt spid="52"/>
                        </p:tgtEl>
                      </p:cBhvr>
                    </p:animEffect>
                  </p:childTnLst>
                </p:cTn>
              </p:par>
            </p:tnLst>
          </p:tmpl>
        </p:tmplLst>
      </p:bldP>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18" name="Shape 1097"/>
          <p:cNvSpPr/>
          <p:nvPr/>
        </p:nvSpPr>
        <p:spPr>
          <a:xfrm>
            <a:off x="7634936" y="2544703"/>
            <a:ext cx="457211" cy="586899"/>
          </a:xfrm>
          <a:prstGeom prst="rect">
            <a:avLst/>
          </a:prstGeom>
          <a:solidFill>
            <a:schemeClr val="accent2"/>
          </a:solidFill>
          <a:ln w="12700" cap="flat">
            <a:noFill/>
            <a:miter lim="400000"/>
          </a:ln>
          <a:effectLst/>
        </p:spPr>
        <p:txBody>
          <a:bodyPr wrap="square" lIns="50800" tIns="50800" rIns="50800" bIns="5080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21" name="Shape 1100"/>
          <p:cNvSpPr/>
          <p:nvPr/>
        </p:nvSpPr>
        <p:spPr>
          <a:xfrm>
            <a:off x="3539597" y="2544703"/>
            <a:ext cx="457211" cy="586899"/>
          </a:xfrm>
          <a:prstGeom prst="rect">
            <a:avLst/>
          </a:prstGeom>
          <a:solidFill>
            <a:schemeClr val="accent1"/>
          </a:solidFill>
          <a:ln w="12700" cap="flat">
            <a:noFill/>
            <a:miter lim="400000"/>
          </a:ln>
          <a:effectLst/>
        </p:spPr>
        <p:txBody>
          <a:bodyPr wrap="square" lIns="50800" tIns="50800" rIns="50800" bIns="5080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pic>
        <p:nvPicPr>
          <p:cNvPr id="27" name="tablet-black.png"/>
          <p:cNvPicPr/>
          <p:nvPr userDrawn="1"/>
        </p:nvPicPr>
        <p:blipFill>
          <a:blip r:embed="rId2" cstate="print"/>
          <a:stretch>
            <a:fillRect/>
          </a:stretch>
        </p:blipFill>
        <p:spPr>
          <a:xfrm>
            <a:off x="5078126" y="1675177"/>
            <a:ext cx="2110072" cy="3666026"/>
          </a:xfrm>
          <a:prstGeom prst="rect">
            <a:avLst/>
          </a:prstGeom>
          <a:ln w="12700">
            <a:miter lim="400000"/>
          </a:ln>
        </p:spPr>
      </p:pic>
      <p:pic>
        <p:nvPicPr>
          <p:cNvPr id="30" name="tablet-white.png"/>
          <p:cNvPicPr/>
          <p:nvPr userDrawn="1"/>
        </p:nvPicPr>
        <p:blipFill>
          <a:blip r:embed="rId3" cstate="print"/>
          <a:stretch>
            <a:fillRect/>
          </a:stretch>
        </p:blipFill>
        <p:spPr>
          <a:xfrm>
            <a:off x="1031923" y="1668561"/>
            <a:ext cx="2111426" cy="3668379"/>
          </a:xfrm>
          <a:prstGeom prst="rect">
            <a:avLst/>
          </a:prstGeom>
          <a:ln w="12700">
            <a:miter lim="400000"/>
          </a:ln>
        </p:spPr>
      </p:pic>
      <p:sp>
        <p:nvSpPr>
          <p:cNvPr id="16" name="Title 15"/>
          <p:cNvSpPr>
            <a:spLocks noGrp="1"/>
          </p:cNvSpPr>
          <p:nvPr>
            <p:ph type="title"/>
          </p:nvPr>
        </p:nvSpPr>
        <p:spPr>
          <a:xfrm>
            <a:off x="1238250" y="381000"/>
            <a:ext cx="7429500" cy="535812"/>
          </a:xfrm>
        </p:spPr>
        <p:txBody>
          <a:bodyPr>
            <a:noAutofit/>
          </a:bodyPr>
          <a:lstStyle>
            <a:lvl1pPr algn="ctr">
              <a:defRPr sz="2700" b="0">
                <a:solidFill>
                  <a:schemeClr val="tx1">
                    <a:lumMod val="65000"/>
                    <a:lumOff val="35000"/>
                  </a:schemeClr>
                </a:solidFill>
                <a:latin typeface="Source Sans Pro Light"/>
              </a:defRPr>
            </a:lvl1pPr>
          </a:lstStyle>
          <a:p>
            <a:r>
              <a:rPr lang="en-US" dirty="0"/>
              <a:t>Click to edit Master title style</a:t>
            </a:r>
            <a:endParaRPr lang="en-GB" dirty="0"/>
          </a:p>
        </p:txBody>
      </p:sp>
      <p:sp>
        <p:nvSpPr>
          <p:cNvPr id="23" name="Text Placeholder 17"/>
          <p:cNvSpPr>
            <a:spLocks noGrp="1"/>
          </p:cNvSpPr>
          <p:nvPr>
            <p:ph type="body" sz="quarter" idx="18" hasCustomPrompt="1"/>
          </p:nvPr>
        </p:nvSpPr>
        <p:spPr>
          <a:xfrm>
            <a:off x="1238250" y="996517"/>
            <a:ext cx="7429500" cy="248082"/>
          </a:xfrm>
        </p:spPr>
        <p:txBody>
          <a:bodyPr lIns="0" tIns="0" rIns="0" bIns="0">
            <a:normAutofit/>
          </a:bodyPr>
          <a:lstStyle>
            <a:lvl1pPr marL="0" indent="0" algn="ctr">
              <a:lnSpc>
                <a:spcPts val="1400"/>
              </a:lnSpc>
              <a:buNone/>
              <a:defRPr sz="1000">
                <a:solidFill>
                  <a:schemeClr val="bg1">
                    <a:lumMod val="50000"/>
                  </a:schemeClr>
                </a:solidFill>
                <a:latin typeface="Source Sans Pro Light"/>
              </a:defRPr>
            </a:lvl1pPr>
          </a:lstStyle>
          <a:p>
            <a:pPr lvl="0"/>
            <a:r>
              <a:rPr lang="en-GB" dirty="0"/>
              <a:t>write your relevant text here</a:t>
            </a:r>
          </a:p>
        </p:txBody>
      </p:sp>
      <p:sp>
        <p:nvSpPr>
          <p:cNvPr id="9" name="Content Placeholder 20"/>
          <p:cNvSpPr>
            <a:spLocks noGrp="1"/>
          </p:cNvSpPr>
          <p:nvPr>
            <p:ph sz="quarter" idx="16"/>
          </p:nvPr>
        </p:nvSpPr>
        <p:spPr>
          <a:xfrm>
            <a:off x="3528641" y="3375152"/>
            <a:ext cx="993163" cy="228600"/>
          </a:xfrm>
        </p:spPr>
        <p:txBody>
          <a:bodyPr lIns="0" tIns="0" rIns="0" bIns="0" anchor="ctr">
            <a:normAutofit/>
          </a:bodyPr>
          <a:lstStyle>
            <a:lvl1pPr marL="0" indent="0" algn="l">
              <a:buNone/>
              <a:defRPr sz="1200" b="1">
                <a:solidFill>
                  <a:schemeClr val="tx1">
                    <a:lumMod val="65000"/>
                    <a:lumOff val="35000"/>
                  </a:schemeClr>
                </a:solidFill>
                <a:latin typeface="Source Sans Pro Light"/>
              </a:defRPr>
            </a:lvl1pPr>
          </a:lstStyle>
          <a:p>
            <a:pPr lvl="0"/>
            <a:endParaRPr lang="en-GB" dirty="0"/>
          </a:p>
        </p:txBody>
      </p:sp>
      <p:sp>
        <p:nvSpPr>
          <p:cNvPr id="10" name="Text Placeholder 17"/>
          <p:cNvSpPr>
            <a:spLocks noGrp="1"/>
          </p:cNvSpPr>
          <p:nvPr>
            <p:ph type="body" sz="quarter" idx="21"/>
          </p:nvPr>
        </p:nvSpPr>
        <p:spPr>
          <a:xfrm>
            <a:off x="3528641" y="3750084"/>
            <a:ext cx="1200752" cy="1126717"/>
          </a:xfrm>
        </p:spPr>
        <p:txBody>
          <a:bodyPr lIns="0" tIns="0" rIns="0" bIns="0">
            <a:normAutofit/>
          </a:bodyPr>
          <a:lstStyle>
            <a:lvl1pPr marL="0" indent="0" algn="l">
              <a:lnSpc>
                <a:spcPts val="1500"/>
              </a:lnSpc>
              <a:spcBef>
                <a:spcPts val="1500"/>
              </a:spcBef>
              <a:buNone/>
              <a:defRPr sz="1000">
                <a:solidFill>
                  <a:schemeClr val="tx1">
                    <a:lumMod val="65000"/>
                    <a:lumOff val="35000"/>
                  </a:schemeClr>
                </a:solidFill>
                <a:latin typeface="Source Sans Pro Light"/>
              </a:defRPr>
            </a:lvl1pPr>
          </a:lstStyle>
          <a:p>
            <a:pPr lvl="0"/>
            <a:endParaRPr lang="en-US" dirty="0"/>
          </a:p>
        </p:txBody>
      </p:sp>
      <p:sp>
        <p:nvSpPr>
          <p:cNvPr id="57" name="Picture Placeholder 2"/>
          <p:cNvSpPr>
            <a:spLocks noGrp="1"/>
          </p:cNvSpPr>
          <p:nvPr>
            <p:ph type="pic" sz="quarter" idx="23"/>
          </p:nvPr>
        </p:nvSpPr>
        <p:spPr>
          <a:xfrm>
            <a:off x="1220634" y="2059870"/>
            <a:ext cx="1734002" cy="2896640"/>
          </a:xfrm>
          <a:ln w="19050">
            <a:noFill/>
          </a:ln>
        </p:spPr>
        <p:txBody>
          <a:bodyPr>
            <a:normAutofit/>
          </a:bodyPr>
          <a:lstStyle>
            <a:lvl1pPr marL="0" indent="0">
              <a:buNone/>
              <a:defRPr sz="1200">
                <a:solidFill>
                  <a:schemeClr val="bg1">
                    <a:lumMod val="50000"/>
                  </a:schemeClr>
                </a:solidFill>
                <a:latin typeface="Source Sans Pro Light"/>
              </a:defRPr>
            </a:lvl1pPr>
          </a:lstStyle>
          <a:p>
            <a:endParaRPr lang="en-US" dirty="0"/>
          </a:p>
        </p:txBody>
      </p:sp>
      <p:sp>
        <p:nvSpPr>
          <p:cNvPr id="69" name="Content Placeholder 20"/>
          <p:cNvSpPr>
            <a:spLocks noGrp="1"/>
          </p:cNvSpPr>
          <p:nvPr>
            <p:ph sz="quarter" idx="25"/>
          </p:nvPr>
        </p:nvSpPr>
        <p:spPr>
          <a:xfrm>
            <a:off x="7628901" y="3375152"/>
            <a:ext cx="993163" cy="228600"/>
          </a:xfrm>
        </p:spPr>
        <p:txBody>
          <a:bodyPr lIns="0" tIns="0" rIns="0" bIns="0" anchor="ctr">
            <a:normAutofit/>
          </a:bodyPr>
          <a:lstStyle>
            <a:lvl1pPr marL="0" indent="0" algn="l">
              <a:buNone/>
              <a:defRPr sz="1200" b="1">
                <a:solidFill>
                  <a:schemeClr val="tx1">
                    <a:lumMod val="65000"/>
                    <a:lumOff val="35000"/>
                  </a:schemeClr>
                </a:solidFill>
                <a:latin typeface="Source Sans Pro Light"/>
              </a:defRPr>
            </a:lvl1pPr>
          </a:lstStyle>
          <a:p>
            <a:pPr lvl="0"/>
            <a:endParaRPr lang="en-GB" dirty="0"/>
          </a:p>
        </p:txBody>
      </p:sp>
      <p:sp>
        <p:nvSpPr>
          <p:cNvPr id="70" name="Text Placeholder 17"/>
          <p:cNvSpPr>
            <a:spLocks noGrp="1"/>
          </p:cNvSpPr>
          <p:nvPr>
            <p:ph type="body" sz="quarter" idx="26"/>
          </p:nvPr>
        </p:nvSpPr>
        <p:spPr>
          <a:xfrm>
            <a:off x="7628901" y="3750084"/>
            <a:ext cx="1200752" cy="1126717"/>
          </a:xfrm>
        </p:spPr>
        <p:txBody>
          <a:bodyPr lIns="0" tIns="0" rIns="0" bIns="0">
            <a:normAutofit/>
          </a:bodyPr>
          <a:lstStyle>
            <a:lvl1pPr marL="0" indent="0" algn="l">
              <a:lnSpc>
                <a:spcPts val="1500"/>
              </a:lnSpc>
              <a:spcBef>
                <a:spcPts val="1500"/>
              </a:spcBef>
              <a:buNone/>
              <a:defRPr sz="1000">
                <a:solidFill>
                  <a:schemeClr val="tx1">
                    <a:lumMod val="65000"/>
                    <a:lumOff val="35000"/>
                  </a:schemeClr>
                </a:solidFill>
                <a:latin typeface="Source Sans Pro Light"/>
              </a:defRPr>
            </a:lvl1pPr>
          </a:lstStyle>
          <a:p>
            <a:pPr lvl="0"/>
            <a:endParaRPr lang="en-US" dirty="0"/>
          </a:p>
        </p:txBody>
      </p:sp>
      <p:sp>
        <p:nvSpPr>
          <p:cNvPr id="33" name="Picture Placeholder 2"/>
          <p:cNvSpPr>
            <a:spLocks noGrp="1"/>
          </p:cNvSpPr>
          <p:nvPr>
            <p:ph type="pic" sz="quarter" idx="27"/>
          </p:nvPr>
        </p:nvSpPr>
        <p:spPr>
          <a:xfrm>
            <a:off x="5266160" y="2059870"/>
            <a:ext cx="1734002" cy="2896640"/>
          </a:xfrm>
          <a:ln w="19050">
            <a:noFill/>
          </a:ln>
        </p:spPr>
        <p:txBody>
          <a:bodyPr>
            <a:normAutofit/>
          </a:bodyPr>
          <a:lstStyle>
            <a:lvl1pPr marL="0" indent="0">
              <a:buNone/>
              <a:defRPr sz="1200">
                <a:solidFill>
                  <a:schemeClr val="bg1">
                    <a:lumMod val="50000"/>
                  </a:schemeClr>
                </a:solidFill>
                <a:latin typeface="Source Sans Pro Light"/>
              </a:defRPr>
            </a:lvl1pPr>
          </a:lstStyle>
          <a:p>
            <a:endParaRPr lang="en-US" dirty="0"/>
          </a:p>
        </p:txBody>
      </p:sp>
      <p:sp>
        <p:nvSpPr>
          <p:cNvPr id="3" name="Text Placeholder 2"/>
          <p:cNvSpPr>
            <a:spLocks noGrp="1"/>
          </p:cNvSpPr>
          <p:nvPr>
            <p:ph type="body" sz="quarter" idx="28"/>
          </p:nvPr>
        </p:nvSpPr>
        <p:spPr>
          <a:xfrm>
            <a:off x="3613382" y="2647653"/>
            <a:ext cx="309642" cy="380999"/>
          </a:xfrm>
        </p:spPr>
        <p:txBody>
          <a:bodyPr anchor="ctr">
            <a:noAutofit/>
          </a:bodyPr>
          <a:lstStyle>
            <a:lvl1pPr marL="0" indent="0" algn="ctr">
              <a:buFontTx/>
              <a:buNone/>
              <a:defRPr sz="3000">
                <a:solidFill>
                  <a:schemeClr val="bg1"/>
                </a:solidFill>
                <a:latin typeface="Source Sans Pro Light"/>
              </a:defRPr>
            </a:lvl1pPr>
            <a:lvl2pPr>
              <a:defRPr sz="3000">
                <a:latin typeface="Source Sans Pro Light"/>
              </a:defRPr>
            </a:lvl2pPr>
            <a:lvl3pPr>
              <a:defRPr sz="3000">
                <a:latin typeface="Source Sans Pro Light"/>
              </a:defRPr>
            </a:lvl3pPr>
            <a:lvl4pPr>
              <a:defRPr sz="3000">
                <a:latin typeface="Source Sans Pro Light"/>
              </a:defRPr>
            </a:lvl4pPr>
            <a:lvl5pPr>
              <a:defRPr sz="3000">
                <a:latin typeface="Source Sans Pro Light"/>
              </a:defRPr>
            </a:lvl5pPr>
          </a:lstStyle>
          <a:p>
            <a:pPr lvl="0"/>
            <a:endParaRPr lang="en-US" dirty="0"/>
          </a:p>
        </p:txBody>
      </p:sp>
      <p:sp>
        <p:nvSpPr>
          <p:cNvPr id="37" name="Text Placeholder 2"/>
          <p:cNvSpPr>
            <a:spLocks noGrp="1"/>
          </p:cNvSpPr>
          <p:nvPr>
            <p:ph type="body" sz="quarter" idx="29"/>
          </p:nvPr>
        </p:nvSpPr>
        <p:spPr>
          <a:xfrm>
            <a:off x="7708720" y="2647653"/>
            <a:ext cx="309642" cy="380999"/>
          </a:xfrm>
        </p:spPr>
        <p:txBody>
          <a:bodyPr anchor="ctr">
            <a:noAutofit/>
          </a:bodyPr>
          <a:lstStyle>
            <a:lvl1pPr marL="0" indent="0" algn="ctr">
              <a:buFontTx/>
              <a:buNone/>
              <a:defRPr sz="3000">
                <a:solidFill>
                  <a:schemeClr val="bg1"/>
                </a:solidFill>
                <a:latin typeface="Source Sans Pro Light"/>
              </a:defRPr>
            </a:lvl1pPr>
            <a:lvl2pPr>
              <a:defRPr sz="3000">
                <a:latin typeface="Source Sans Pro Light"/>
              </a:defRPr>
            </a:lvl2pPr>
            <a:lvl3pPr>
              <a:defRPr sz="3000">
                <a:latin typeface="Source Sans Pro Light"/>
              </a:defRPr>
            </a:lvl3pPr>
            <a:lvl4pPr>
              <a:defRPr sz="3000">
                <a:latin typeface="Source Sans Pro Light"/>
              </a:defRPr>
            </a:lvl4pPr>
            <a:lvl5pPr>
              <a:defRPr sz="3000">
                <a:latin typeface="Source Sans Pro Light"/>
              </a:defRPr>
            </a:lvl5pPr>
          </a:lstStyle>
          <a:p>
            <a:pPr lvl="0"/>
            <a:endParaRPr lang="en-US" dirty="0"/>
          </a:p>
        </p:txBody>
      </p:sp>
    </p:spTree>
    <p:extLst>
      <p:ext uri="{BB962C8B-B14F-4D97-AF65-F5344CB8AC3E}">
        <p14:creationId xmlns:p14="http://schemas.microsoft.com/office/powerpoint/2010/main" val="832935886"/>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3">
                                            <p:txEl>
                                              <p:pRg st="0" end="0"/>
                                            </p:txEl>
                                          </p:spTgt>
                                        </p:tgtEl>
                                        <p:attrNameLst>
                                          <p:attrName>style.visibility</p:attrName>
                                        </p:attrNameLst>
                                      </p:cBhvr>
                                      <p:to>
                                        <p:strVal val="visible"/>
                                      </p:to>
                                    </p:set>
                                    <p:animEffect transition="in" filter="dissolve">
                                      <p:cBhvr>
                                        <p:cTn id="11" dur="500"/>
                                        <p:tgtEl>
                                          <p:spTgt spid="23">
                                            <p:txEl>
                                              <p:pRg st="0" end="0"/>
                                            </p:txEl>
                                          </p:spTgt>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up)">
                                      <p:cBhvr>
                                        <p:cTn id="15" dur="500"/>
                                        <p:tgtEl>
                                          <p:spTgt spid="30"/>
                                        </p:tgtEl>
                                      </p:cBhvr>
                                    </p:animEffect>
                                  </p:childTnLst>
                                </p:cTn>
                              </p:par>
                            </p:childTnLst>
                          </p:cTn>
                        </p:par>
                        <p:par>
                          <p:cTn id="16" fill="hold">
                            <p:stCondLst>
                              <p:cond delay="1500"/>
                            </p:stCondLst>
                            <p:childTnLst>
                              <p:par>
                                <p:cTn id="17" presetID="10" presetClass="entr" presetSubtype="0" fill="hold" grpId="0" nodeType="afterEffect" nodePh="1">
                                  <p:stCondLst>
                                    <p:cond delay="0"/>
                                  </p:stCondLst>
                                  <p:endCondLst>
                                    <p:cond evt="begin" delay="0">
                                      <p:tn val="17"/>
                                    </p:cond>
                                  </p:endCondLst>
                                  <p:childTnLst>
                                    <p:set>
                                      <p:cBhvr>
                                        <p:cTn id="18" dur="1" fill="hold">
                                          <p:stCondLst>
                                            <p:cond delay="0"/>
                                          </p:stCondLst>
                                        </p:cTn>
                                        <p:tgtEl>
                                          <p:spTgt spid="57"/>
                                        </p:tgtEl>
                                        <p:attrNameLst>
                                          <p:attrName>style.visibility</p:attrName>
                                        </p:attrNameLst>
                                      </p:cBhvr>
                                      <p:to>
                                        <p:strVal val="visible"/>
                                      </p:to>
                                    </p:set>
                                    <p:animEffect transition="in" filter="fade">
                                      <p:cBhvr>
                                        <p:cTn id="19" dur="500"/>
                                        <p:tgtEl>
                                          <p:spTgt spid="57"/>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500"/>
                                        <p:tgtEl>
                                          <p:spTgt spid="21"/>
                                        </p:tgtEl>
                                      </p:cBhvr>
                                    </p:animEffect>
                                  </p:childTnLst>
                                </p:cTn>
                              </p:par>
                              <p:par>
                                <p:cTn id="24" presetID="22" presetClass="entr" presetSubtype="8" fill="hold" grpId="0" nodeType="withEffect" nodePh="1">
                                  <p:stCondLst>
                                    <p:cond delay="0"/>
                                  </p:stCondLst>
                                  <p:endCondLst>
                                    <p:cond evt="begin" delay="0">
                                      <p:tn val="24"/>
                                    </p:cond>
                                  </p:endCondLst>
                                  <p:childTnLst>
                                    <p:set>
                                      <p:cBhvr>
                                        <p:cTn id="25" dur="1" fill="hold">
                                          <p:stCondLst>
                                            <p:cond delay="0"/>
                                          </p:stCondLst>
                                        </p:cTn>
                                        <p:tgtEl>
                                          <p:spTgt spid="3">
                                            <p:txEl>
                                              <p:pRg st="0" end="0"/>
                                            </p:txEl>
                                          </p:spTgt>
                                        </p:tgtEl>
                                        <p:attrNameLst>
                                          <p:attrName>style.visibility</p:attrName>
                                        </p:attrNameLst>
                                      </p:cBhvr>
                                      <p:to>
                                        <p:strVal val="visible"/>
                                      </p:to>
                                    </p:set>
                                    <p:animEffect transition="in" filter="wipe(left)">
                                      <p:cBhvr>
                                        <p:cTn id="26" dur="500"/>
                                        <p:tgtEl>
                                          <p:spTgt spid="3">
                                            <p:txEl>
                                              <p:pRg st="0" end="0"/>
                                            </p:txEl>
                                          </p:spTgt>
                                        </p:tgtEl>
                                      </p:cBhvr>
                                    </p:animEffect>
                                  </p:childTnLst>
                                </p:cTn>
                              </p:par>
                            </p:childTnLst>
                          </p:cTn>
                        </p:par>
                        <p:par>
                          <p:cTn id="27" fill="hold">
                            <p:stCondLst>
                              <p:cond delay="2500"/>
                            </p:stCondLst>
                            <p:childTnLst>
                              <p:par>
                                <p:cTn id="28" presetID="9" presetClass="entr" presetSubtype="0" fill="hold" grpId="0" nodeType="afterEffect" nodePh="1">
                                  <p:stCondLst>
                                    <p:cond delay="0"/>
                                  </p:stCondLst>
                                  <p:endCondLst>
                                    <p:cond evt="begin" delay="0">
                                      <p:tn val="28"/>
                                    </p:cond>
                                  </p:endCondLst>
                                  <p:childTnLst>
                                    <p:set>
                                      <p:cBhvr>
                                        <p:cTn id="29" dur="1" fill="hold">
                                          <p:stCondLst>
                                            <p:cond delay="0"/>
                                          </p:stCondLst>
                                        </p:cTn>
                                        <p:tgtEl>
                                          <p:spTgt spid="9">
                                            <p:txEl>
                                              <p:pRg st="0" end="0"/>
                                            </p:txEl>
                                          </p:spTgt>
                                        </p:tgtEl>
                                        <p:attrNameLst>
                                          <p:attrName>style.visibility</p:attrName>
                                        </p:attrNameLst>
                                      </p:cBhvr>
                                      <p:to>
                                        <p:strVal val="visible"/>
                                      </p:to>
                                    </p:set>
                                    <p:animEffect transition="in" filter="dissolve">
                                      <p:cBhvr>
                                        <p:cTn id="30" dur="500"/>
                                        <p:tgtEl>
                                          <p:spTgt spid="9">
                                            <p:txEl>
                                              <p:pRg st="0" end="0"/>
                                            </p:txEl>
                                          </p:spTgt>
                                        </p:tgtEl>
                                      </p:cBhvr>
                                    </p:animEffect>
                                  </p:childTnLst>
                                </p:cTn>
                              </p:par>
                            </p:childTnLst>
                          </p:cTn>
                        </p:par>
                        <p:par>
                          <p:cTn id="31" fill="hold">
                            <p:stCondLst>
                              <p:cond delay="3000"/>
                            </p:stCondLst>
                            <p:childTnLst>
                              <p:par>
                                <p:cTn id="32" presetID="9" presetClass="entr" presetSubtype="0" fill="hold" grpId="0" nodeType="afterEffect" nodePh="1">
                                  <p:stCondLst>
                                    <p:cond delay="0"/>
                                  </p:stCondLst>
                                  <p:endCondLst>
                                    <p:cond evt="begin" delay="0">
                                      <p:tn val="32"/>
                                    </p:cond>
                                  </p:endCondLst>
                                  <p:childTnLst>
                                    <p:set>
                                      <p:cBhvr>
                                        <p:cTn id="33" dur="1" fill="hold">
                                          <p:stCondLst>
                                            <p:cond delay="0"/>
                                          </p:stCondLst>
                                        </p:cTn>
                                        <p:tgtEl>
                                          <p:spTgt spid="10">
                                            <p:txEl>
                                              <p:pRg st="0" end="0"/>
                                            </p:txEl>
                                          </p:spTgt>
                                        </p:tgtEl>
                                        <p:attrNameLst>
                                          <p:attrName>style.visibility</p:attrName>
                                        </p:attrNameLst>
                                      </p:cBhvr>
                                      <p:to>
                                        <p:strVal val="visible"/>
                                      </p:to>
                                    </p:set>
                                    <p:animEffect transition="in" filter="dissolve">
                                      <p:cBhvr>
                                        <p:cTn id="34" dur="500"/>
                                        <p:tgtEl>
                                          <p:spTgt spid="10">
                                            <p:txEl>
                                              <p:pRg st="0" end="0"/>
                                            </p:txEl>
                                          </p:spTgt>
                                        </p:tgtEl>
                                      </p:cBhvr>
                                    </p:animEffect>
                                  </p:childTnLst>
                                </p:cTn>
                              </p:par>
                            </p:childTnLst>
                          </p:cTn>
                        </p:par>
                        <p:par>
                          <p:cTn id="35" fill="hold">
                            <p:stCondLst>
                              <p:cond delay="3500"/>
                            </p:stCondLst>
                            <p:childTnLst>
                              <p:par>
                                <p:cTn id="36" presetID="22" presetClass="entr" presetSubtype="1" fill="hold" nodeType="after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wipe(up)">
                                      <p:cBhvr>
                                        <p:cTn id="38" dur="500"/>
                                        <p:tgtEl>
                                          <p:spTgt spid="27"/>
                                        </p:tgtEl>
                                      </p:cBhvr>
                                    </p:animEffect>
                                  </p:childTnLst>
                                </p:cTn>
                              </p:par>
                            </p:childTnLst>
                          </p:cTn>
                        </p:par>
                        <p:par>
                          <p:cTn id="39" fill="hold">
                            <p:stCondLst>
                              <p:cond delay="4000"/>
                            </p:stCondLst>
                            <p:childTnLst>
                              <p:par>
                                <p:cTn id="40" presetID="10" presetClass="entr" presetSubtype="0" fill="hold" grpId="0" nodeType="afterEffect" nodePh="1">
                                  <p:stCondLst>
                                    <p:cond delay="0"/>
                                  </p:stCondLst>
                                  <p:endCondLst>
                                    <p:cond evt="begin" delay="0">
                                      <p:tn val="40"/>
                                    </p:cond>
                                  </p:endCondLst>
                                  <p:childTnLst>
                                    <p:set>
                                      <p:cBhvr>
                                        <p:cTn id="41" dur="1" fill="hold">
                                          <p:stCondLst>
                                            <p:cond delay="0"/>
                                          </p:stCondLst>
                                        </p:cTn>
                                        <p:tgtEl>
                                          <p:spTgt spid="33"/>
                                        </p:tgtEl>
                                        <p:attrNameLst>
                                          <p:attrName>style.visibility</p:attrName>
                                        </p:attrNameLst>
                                      </p:cBhvr>
                                      <p:to>
                                        <p:strVal val="visible"/>
                                      </p:to>
                                    </p:set>
                                    <p:animEffect transition="in" filter="fade">
                                      <p:cBhvr>
                                        <p:cTn id="42" dur="500"/>
                                        <p:tgtEl>
                                          <p:spTgt spid="33"/>
                                        </p:tgtEl>
                                      </p:cBhvr>
                                    </p:animEffect>
                                  </p:childTnLst>
                                </p:cTn>
                              </p:par>
                            </p:childTnLst>
                          </p:cTn>
                        </p:par>
                        <p:par>
                          <p:cTn id="43" fill="hold">
                            <p:stCondLst>
                              <p:cond delay="4500"/>
                            </p:stCondLst>
                            <p:childTnLst>
                              <p:par>
                                <p:cTn id="44" presetID="22" presetClass="entr" presetSubtype="8" fill="hold" grpId="0" nodeType="after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left)">
                                      <p:cBhvr>
                                        <p:cTn id="46" dur="500"/>
                                        <p:tgtEl>
                                          <p:spTgt spid="18"/>
                                        </p:tgtEl>
                                      </p:cBhvr>
                                    </p:animEffect>
                                  </p:childTnLst>
                                </p:cTn>
                              </p:par>
                              <p:par>
                                <p:cTn id="47" presetID="22" presetClass="entr" presetSubtype="8" fill="hold" grpId="0" nodeType="withEffect" nodePh="1">
                                  <p:stCondLst>
                                    <p:cond delay="0"/>
                                  </p:stCondLst>
                                  <p:endCondLst>
                                    <p:cond evt="begin" delay="0">
                                      <p:tn val="47"/>
                                    </p:cond>
                                  </p:endCondLst>
                                  <p:childTnLst>
                                    <p:set>
                                      <p:cBhvr>
                                        <p:cTn id="48" dur="1" fill="hold">
                                          <p:stCondLst>
                                            <p:cond delay="0"/>
                                          </p:stCondLst>
                                        </p:cTn>
                                        <p:tgtEl>
                                          <p:spTgt spid="37">
                                            <p:txEl>
                                              <p:pRg st="0" end="0"/>
                                            </p:txEl>
                                          </p:spTgt>
                                        </p:tgtEl>
                                        <p:attrNameLst>
                                          <p:attrName>style.visibility</p:attrName>
                                        </p:attrNameLst>
                                      </p:cBhvr>
                                      <p:to>
                                        <p:strVal val="visible"/>
                                      </p:to>
                                    </p:set>
                                    <p:animEffect transition="in" filter="wipe(left)">
                                      <p:cBhvr>
                                        <p:cTn id="49" dur="500"/>
                                        <p:tgtEl>
                                          <p:spTgt spid="37">
                                            <p:txEl>
                                              <p:pRg st="0" end="0"/>
                                            </p:txEl>
                                          </p:spTgt>
                                        </p:tgtEl>
                                      </p:cBhvr>
                                    </p:animEffect>
                                  </p:childTnLst>
                                </p:cTn>
                              </p:par>
                            </p:childTnLst>
                          </p:cTn>
                        </p:par>
                        <p:par>
                          <p:cTn id="50" fill="hold">
                            <p:stCondLst>
                              <p:cond delay="5000"/>
                            </p:stCondLst>
                            <p:childTnLst>
                              <p:par>
                                <p:cTn id="51" presetID="9" presetClass="entr" presetSubtype="0" fill="hold" grpId="0" nodeType="afterEffect" nodePh="1">
                                  <p:stCondLst>
                                    <p:cond delay="0"/>
                                  </p:stCondLst>
                                  <p:endCondLst>
                                    <p:cond evt="begin" delay="0">
                                      <p:tn val="51"/>
                                    </p:cond>
                                  </p:endCondLst>
                                  <p:childTnLst>
                                    <p:set>
                                      <p:cBhvr>
                                        <p:cTn id="52" dur="1" fill="hold">
                                          <p:stCondLst>
                                            <p:cond delay="0"/>
                                          </p:stCondLst>
                                        </p:cTn>
                                        <p:tgtEl>
                                          <p:spTgt spid="69">
                                            <p:txEl>
                                              <p:pRg st="0" end="0"/>
                                            </p:txEl>
                                          </p:spTgt>
                                        </p:tgtEl>
                                        <p:attrNameLst>
                                          <p:attrName>style.visibility</p:attrName>
                                        </p:attrNameLst>
                                      </p:cBhvr>
                                      <p:to>
                                        <p:strVal val="visible"/>
                                      </p:to>
                                    </p:set>
                                    <p:animEffect transition="in" filter="dissolve">
                                      <p:cBhvr>
                                        <p:cTn id="53" dur="500"/>
                                        <p:tgtEl>
                                          <p:spTgt spid="69">
                                            <p:txEl>
                                              <p:pRg st="0" end="0"/>
                                            </p:txEl>
                                          </p:spTgt>
                                        </p:tgtEl>
                                      </p:cBhvr>
                                    </p:animEffect>
                                  </p:childTnLst>
                                </p:cTn>
                              </p:par>
                            </p:childTnLst>
                          </p:cTn>
                        </p:par>
                        <p:par>
                          <p:cTn id="54" fill="hold">
                            <p:stCondLst>
                              <p:cond delay="5500"/>
                            </p:stCondLst>
                            <p:childTnLst>
                              <p:par>
                                <p:cTn id="55" presetID="9" presetClass="entr" presetSubtype="0" fill="hold" grpId="0" nodeType="afterEffect" nodePh="1">
                                  <p:stCondLst>
                                    <p:cond delay="0"/>
                                  </p:stCondLst>
                                  <p:endCondLst>
                                    <p:cond evt="begin" delay="0">
                                      <p:tn val="55"/>
                                    </p:cond>
                                  </p:endCondLst>
                                  <p:childTnLst>
                                    <p:set>
                                      <p:cBhvr>
                                        <p:cTn id="56" dur="1" fill="hold">
                                          <p:stCondLst>
                                            <p:cond delay="0"/>
                                          </p:stCondLst>
                                        </p:cTn>
                                        <p:tgtEl>
                                          <p:spTgt spid="70">
                                            <p:txEl>
                                              <p:pRg st="0" end="0"/>
                                            </p:txEl>
                                          </p:spTgt>
                                        </p:tgtEl>
                                        <p:attrNameLst>
                                          <p:attrName>style.visibility</p:attrName>
                                        </p:attrNameLst>
                                      </p:cBhvr>
                                      <p:to>
                                        <p:strVal val="visible"/>
                                      </p:to>
                                    </p:set>
                                    <p:animEffect transition="in" filter="dissolve">
                                      <p:cBhvr>
                                        <p:cTn id="57" dur="500"/>
                                        <p:tgtEl>
                                          <p:spTgt spid="7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P spid="16" grpId="0"/>
      <p:bldP spid="23" grpId="0" build="p">
        <p:tmplLst>
          <p:tmpl lvl="1">
            <p:tnLst>
              <p:par>
                <p:cTn presetID="9" presetClass="entr" presetSubtype="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dissolve">
                      <p:cBhvr>
                        <p:cTn dur="500"/>
                        <p:tgtEl>
                          <p:spTgt spid="23"/>
                        </p:tgtEl>
                      </p:cBhvr>
                    </p:animEffect>
                  </p:childTnLst>
                </p:cTn>
              </p:par>
            </p:tnLst>
          </p:tmpl>
        </p:tmplLst>
      </p:bldP>
      <p:bldP spid="9" grpId="0" build="p">
        <p:tmplLst>
          <p:tmpl lvl="1">
            <p:tnLst>
              <p:par>
                <p:cTn presetID="9" presetClass="entr" presetSubtype="0" fill="hold" nodeType="afterEffect" nodePh="1">
                  <p:stCondLst>
                    <p:cond delay="0"/>
                  </p:stCondLst>
                  <p:endCondLst>
                    <p:cond delay="0"/>
                  </p:endCondLst>
                  <p:childTnLst>
                    <p:set>
                      <p:cBhvr>
                        <p:cTn dur="1" fill="hold">
                          <p:stCondLst>
                            <p:cond delay="0"/>
                          </p:stCondLst>
                        </p:cTn>
                        <p:tgtEl>
                          <p:spTgt spid="9"/>
                        </p:tgtEl>
                        <p:attrNameLst>
                          <p:attrName>style.visibility</p:attrName>
                        </p:attrNameLst>
                      </p:cBhvr>
                      <p:to>
                        <p:strVal val="visible"/>
                      </p:to>
                    </p:set>
                    <p:animEffect transition="in" filter="dissolve">
                      <p:cBhvr>
                        <p:cTn dur="500"/>
                        <p:tgtEl>
                          <p:spTgt spid="9"/>
                        </p:tgtEl>
                      </p:cBhvr>
                    </p:animEffect>
                  </p:childTnLst>
                </p:cTn>
              </p:par>
            </p:tnLst>
          </p:tmpl>
        </p:tmplLst>
      </p:bldP>
      <p:bldP spid="10" grpId="0" build="p">
        <p:tmplLst>
          <p:tmpl lvl="1">
            <p:tnLst>
              <p:par>
                <p:cTn presetID="9" presetClass="entr" presetSubtype="0" fill="hold" nodeType="afterEffect" nodePh="1">
                  <p:stCondLst>
                    <p:cond delay="0"/>
                  </p:stCondLst>
                  <p:endCondLst>
                    <p:cond delay="0"/>
                  </p:endCondLst>
                  <p:childTnLst>
                    <p:set>
                      <p:cBhvr>
                        <p:cTn dur="1" fill="hold">
                          <p:stCondLst>
                            <p:cond delay="0"/>
                          </p:stCondLst>
                        </p:cTn>
                        <p:tgtEl>
                          <p:spTgt spid="10"/>
                        </p:tgtEl>
                        <p:attrNameLst>
                          <p:attrName>style.visibility</p:attrName>
                        </p:attrNameLst>
                      </p:cBhvr>
                      <p:to>
                        <p:strVal val="visible"/>
                      </p:to>
                    </p:set>
                    <p:animEffect transition="in" filter="dissolve">
                      <p:cBhvr>
                        <p:cTn dur="500"/>
                        <p:tgtEl>
                          <p:spTgt spid="10"/>
                        </p:tgtEl>
                      </p:cBhvr>
                    </p:animEffect>
                  </p:childTnLst>
                </p:cTn>
              </p:par>
            </p:tnLst>
          </p:tmpl>
        </p:tmplLst>
      </p:bldP>
      <p:bldP spid="57" grpId="0"/>
      <p:bldP spid="69" grpId="0" build="p">
        <p:tmplLst>
          <p:tmpl lvl="1">
            <p:tnLst>
              <p:par>
                <p:cTn presetID="9" presetClass="entr" presetSubtype="0" fill="hold" nodeType="afterEffect" nodePh="1">
                  <p:stCondLst>
                    <p:cond delay="0"/>
                  </p:stCondLst>
                  <p:endCondLst>
                    <p:cond delay="0"/>
                  </p:endCondLst>
                  <p:childTnLst>
                    <p:set>
                      <p:cBhvr>
                        <p:cTn dur="1" fill="hold">
                          <p:stCondLst>
                            <p:cond delay="0"/>
                          </p:stCondLst>
                        </p:cTn>
                        <p:tgtEl>
                          <p:spTgt spid="69"/>
                        </p:tgtEl>
                        <p:attrNameLst>
                          <p:attrName>style.visibility</p:attrName>
                        </p:attrNameLst>
                      </p:cBhvr>
                      <p:to>
                        <p:strVal val="visible"/>
                      </p:to>
                    </p:set>
                    <p:animEffect transition="in" filter="dissolve">
                      <p:cBhvr>
                        <p:cTn dur="500"/>
                        <p:tgtEl>
                          <p:spTgt spid="69"/>
                        </p:tgtEl>
                      </p:cBhvr>
                    </p:animEffect>
                  </p:childTnLst>
                </p:cTn>
              </p:par>
            </p:tnLst>
          </p:tmpl>
        </p:tmplLst>
      </p:bldP>
      <p:bldP spid="70" grpId="0" build="p">
        <p:tmplLst>
          <p:tmpl lvl="1">
            <p:tnLst>
              <p:par>
                <p:cTn presetID="9" presetClass="entr" presetSubtype="0" fill="hold" nodeType="afterEffect" nodePh="1">
                  <p:stCondLst>
                    <p:cond delay="0"/>
                  </p:stCondLst>
                  <p:endCondLst>
                    <p:cond delay="0"/>
                  </p:endCondLst>
                  <p:childTnLst>
                    <p:set>
                      <p:cBhvr>
                        <p:cTn dur="1" fill="hold">
                          <p:stCondLst>
                            <p:cond delay="0"/>
                          </p:stCondLst>
                        </p:cTn>
                        <p:tgtEl>
                          <p:spTgt spid="70"/>
                        </p:tgtEl>
                        <p:attrNameLst>
                          <p:attrName>style.visibility</p:attrName>
                        </p:attrNameLst>
                      </p:cBhvr>
                      <p:to>
                        <p:strVal val="visible"/>
                      </p:to>
                    </p:set>
                    <p:animEffect transition="in" filter="dissolve">
                      <p:cBhvr>
                        <p:cTn dur="500"/>
                        <p:tgtEl>
                          <p:spTgt spid="70"/>
                        </p:tgtEl>
                      </p:cBhvr>
                    </p:animEffect>
                  </p:childTnLst>
                </p:cTn>
              </p:par>
            </p:tnLst>
          </p:tmpl>
        </p:tmplLst>
      </p:bldP>
      <p:bldP spid="33" grpId="0"/>
      <p:bldP spid="3" grpId="0" build="p">
        <p:tmplLst>
          <p:tmpl lvl="1">
            <p:tnLst>
              <p:par>
                <p:cTn presetID="22" presetClass="entr" presetSubtype="8" fill="hold" nodeType="withEffect" nodePh="1">
                  <p:stCondLst>
                    <p:cond delay="0"/>
                  </p:stCondLst>
                  <p:endCondLst>
                    <p:cond delay="0"/>
                  </p:end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P spid="37" grpId="0" build="p">
        <p:tmplLst>
          <p:tmpl lvl="1">
            <p:tnLst>
              <p:par>
                <p:cTn presetID="22" presetClass="entr" presetSubtype="8" fill="hold" nodeType="withEffect" nodePh="1">
                  <p:stCondLst>
                    <p:cond delay="0"/>
                  </p:stCondLst>
                  <p:endCondLst>
                    <p:cond delay="0"/>
                  </p:end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pic>
        <p:nvPicPr>
          <p:cNvPr id="61" name="tablet-black.png"/>
          <p:cNvPicPr/>
          <p:nvPr userDrawn="1"/>
        </p:nvPicPr>
        <p:blipFill>
          <a:blip r:embed="rId2" cstate="print"/>
          <a:stretch>
            <a:fillRect/>
          </a:stretch>
        </p:blipFill>
        <p:spPr>
          <a:xfrm>
            <a:off x="3897964" y="1675177"/>
            <a:ext cx="2110072" cy="3666026"/>
          </a:xfrm>
          <a:prstGeom prst="rect">
            <a:avLst/>
          </a:prstGeom>
          <a:ln w="12700">
            <a:miter lim="400000"/>
          </a:ln>
        </p:spPr>
      </p:pic>
      <p:grpSp>
        <p:nvGrpSpPr>
          <p:cNvPr id="2" name="Group 835"/>
          <p:cNvGrpSpPr/>
          <p:nvPr userDrawn="1"/>
        </p:nvGrpSpPr>
        <p:grpSpPr>
          <a:xfrm>
            <a:off x="6579122" y="2013907"/>
            <a:ext cx="370353" cy="455814"/>
            <a:chOff x="0" y="0"/>
            <a:chExt cx="911635" cy="911627"/>
          </a:xfrm>
        </p:grpSpPr>
        <p:sp>
          <p:nvSpPr>
            <p:cNvPr id="152" name="Shape 833"/>
            <p:cNvSpPr/>
            <p:nvPr/>
          </p:nvSpPr>
          <p:spPr>
            <a:xfrm>
              <a:off x="-1" y="-1"/>
              <a:ext cx="911637" cy="911629"/>
            </a:xfrm>
            <a:custGeom>
              <a:avLst/>
              <a:gdLst/>
              <a:ahLst/>
              <a:cxnLst>
                <a:cxn ang="0">
                  <a:pos x="wd2" y="hd2"/>
                </a:cxn>
                <a:cxn ang="5400000">
                  <a:pos x="wd2" y="hd2"/>
                </a:cxn>
                <a:cxn ang="10800000">
                  <a:pos x="wd2" y="hd2"/>
                </a:cxn>
                <a:cxn ang="16200000">
                  <a:pos x="wd2" y="hd2"/>
                </a:cxn>
              </a:cxnLst>
              <a:rect l="0" t="0" r="r" b="b"/>
              <a:pathLst>
                <a:path w="19807" h="19806" extrusionOk="0">
                  <a:moveTo>
                    <a:pt x="7908" y="205"/>
                  </a:moveTo>
                  <a:cubicBezTo>
                    <a:pt x="13264" y="-897"/>
                    <a:pt x="18500" y="2551"/>
                    <a:pt x="19602" y="7907"/>
                  </a:cubicBezTo>
                  <a:cubicBezTo>
                    <a:pt x="20703" y="13264"/>
                    <a:pt x="17254" y="18499"/>
                    <a:pt x="11899" y="19601"/>
                  </a:cubicBezTo>
                  <a:cubicBezTo>
                    <a:pt x="6545" y="20703"/>
                    <a:pt x="1312" y="17258"/>
                    <a:pt x="207" y="11907"/>
                  </a:cubicBezTo>
                  <a:cubicBezTo>
                    <a:pt x="206" y="11904"/>
                    <a:pt x="206" y="11901"/>
                    <a:pt x="205" y="11898"/>
                  </a:cubicBezTo>
                  <a:cubicBezTo>
                    <a:pt x="-897" y="6542"/>
                    <a:pt x="2552" y="1307"/>
                    <a:pt x="7908" y="205"/>
                  </a:cubicBezTo>
                  <a:close/>
                </a:path>
              </a:pathLst>
            </a:custGeom>
            <a:solidFill>
              <a:srgbClr val="C0392B"/>
            </a:solidFill>
            <a:ln w="12700" cap="flat">
              <a:noFill/>
              <a:miter lim="400000"/>
            </a:ln>
            <a:effectLst/>
          </p:spPr>
          <p:txBody>
            <a:bodyPr wrap="square" lIns="38100" tIns="38100" rIns="38100" bIns="3810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153" name="Shape 834"/>
            <p:cNvSpPr/>
            <p:nvPr/>
          </p:nvSpPr>
          <p:spPr>
            <a:xfrm>
              <a:off x="287863" y="322425"/>
              <a:ext cx="335910" cy="239927"/>
            </a:xfrm>
            <a:custGeom>
              <a:avLst/>
              <a:gdLst/>
              <a:ahLst/>
              <a:cxnLst>
                <a:cxn ang="0">
                  <a:pos x="wd2" y="hd2"/>
                </a:cxn>
                <a:cxn ang="5400000">
                  <a:pos x="wd2" y="hd2"/>
                </a:cxn>
                <a:cxn ang="10800000">
                  <a:pos x="wd2" y="hd2"/>
                </a:cxn>
                <a:cxn ang="16200000">
                  <a:pos x="wd2" y="hd2"/>
                </a:cxn>
              </a:cxnLst>
              <a:rect l="0" t="0" r="r" b="b"/>
              <a:pathLst>
                <a:path w="21600" h="21600" extrusionOk="0">
                  <a:moveTo>
                    <a:pt x="8376" y="15428"/>
                  </a:moveTo>
                  <a:lnTo>
                    <a:pt x="8376" y="6172"/>
                  </a:lnTo>
                  <a:lnTo>
                    <a:pt x="13886" y="10798"/>
                  </a:lnTo>
                  <a:cubicBezTo>
                    <a:pt x="13886" y="10798"/>
                    <a:pt x="8376" y="15428"/>
                    <a:pt x="8376" y="15428"/>
                  </a:cubicBezTo>
                  <a:close/>
                  <a:moveTo>
                    <a:pt x="21600" y="3084"/>
                  </a:moveTo>
                  <a:lnTo>
                    <a:pt x="21600" y="1234"/>
                  </a:lnTo>
                  <a:cubicBezTo>
                    <a:pt x="21600" y="554"/>
                    <a:pt x="21205" y="0"/>
                    <a:pt x="20719" y="0"/>
                  </a:cubicBezTo>
                  <a:lnTo>
                    <a:pt x="881" y="0"/>
                  </a:lnTo>
                  <a:cubicBezTo>
                    <a:pt x="394" y="0"/>
                    <a:pt x="0" y="554"/>
                    <a:pt x="0" y="1234"/>
                  </a:cubicBezTo>
                  <a:lnTo>
                    <a:pt x="0" y="3084"/>
                  </a:lnTo>
                  <a:lnTo>
                    <a:pt x="2204" y="3084"/>
                  </a:lnTo>
                  <a:lnTo>
                    <a:pt x="2204" y="6172"/>
                  </a:lnTo>
                  <a:lnTo>
                    <a:pt x="0" y="6172"/>
                  </a:lnTo>
                  <a:lnTo>
                    <a:pt x="0" y="9256"/>
                  </a:lnTo>
                  <a:lnTo>
                    <a:pt x="2204" y="9256"/>
                  </a:lnTo>
                  <a:lnTo>
                    <a:pt x="2204" y="12344"/>
                  </a:lnTo>
                  <a:lnTo>
                    <a:pt x="0" y="12344"/>
                  </a:lnTo>
                  <a:lnTo>
                    <a:pt x="0" y="15428"/>
                  </a:lnTo>
                  <a:lnTo>
                    <a:pt x="2204" y="15428"/>
                  </a:lnTo>
                  <a:lnTo>
                    <a:pt x="2204" y="18516"/>
                  </a:lnTo>
                  <a:lnTo>
                    <a:pt x="0" y="18516"/>
                  </a:lnTo>
                  <a:lnTo>
                    <a:pt x="0" y="20366"/>
                  </a:lnTo>
                  <a:cubicBezTo>
                    <a:pt x="0" y="21046"/>
                    <a:pt x="394" y="21600"/>
                    <a:pt x="881" y="21600"/>
                  </a:cubicBezTo>
                  <a:lnTo>
                    <a:pt x="20719" y="21600"/>
                  </a:lnTo>
                  <a:cubicBezTo>
                    <a:pt x="21205" y="21600"/>
                    <a:pt x="21600" y="21046"/>
                    <a:pt x="21600" y="20366"/>
                  </a:cubicBezTo>
                  <a:lnTo>
                    <a:pt x="21600" y="18516"/>
                  </a:lnTo>
                  <a:lnTo>
                    <a:pt x="19396" y="18516"/>
                  </a:lnTo>
                  <a:lnTo>
                    <a:pt x="19396" y="15428"/>
                  </a:lnTo>
                  <a:lnTo>
                    <a:pt x="21600" y="15428"/>
                  </a:lnTo>
                  <a:lnTo>
                    <a:pt x="21600" y="12344"/>
                  </a:lnTo>
                  <a:lnTo>
                    <a:pt x="19396" y="12344"/>
                  </a:lnTo>
                  <a:lnTo>
                    <a:pt x="19396" y="9256"/>
                  </a:lnTo>
                  <a:lnTo>
                    <a:pt x="21600" y="9256"/>
                  </a:lnTo>
                  <a:lnTo>
                    <a:pt x="21600" y="6172"/>
                  </a:lnTo>
                  <a:lnTo>
                    <a:pt x="19396" y="6172"/>
                  </a:lnTo>
                  <a:lnTo>
                    <a:pt x="19396" y="3084"/>
                  </a:lnTo>
                  <a:cubicBezTo>
                    <a:pt x="19396" y="3084"/>
                    <a:pt x="21600" y="3084"/>
                    <a:pt x="21600" y="3084"/>
                  </a:cubicBezTo>
                  <a:close/>
                </a:path>
              </a:pathLst>
            </a:custGeom>
            <a:solidFill>
              <a:srgbClr val="FFFFFF"/>
            </a:solidFill>
            <a:ln w="12700" cap="flat">
              <a:noFill/>
              <a:miter lim="400000"/>
            </a:ln>
            <a:effectLst/>
          </p:spPr>
          <p:txBody>
            <a:bodyPr wrap="square" lIns="38100" tIns="38100" rIns="38100" bIns="3810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grpSp>
      <p:grpSp>
        <p:nvGrpSpPr>
          <p:cNvPr id="3" name="Group 718"/>
          <p:cNvGrpSpPr/>
          <p:nvPr userDrawn="1"/>
        </p:nvGrpSpPr>
        <p:grpSpPr>
          <a:xfrm>
            <a:off x="2962999" y="2006289"/>
            <a:ext cx="370342" cy="455814"/>
            <a:chOff x="0" y="0"/>
            <a:chExt cx="911610" cy="911627"/>
          </a:xfrm>
        </p:grpSpPr>
        <p:sp>
          <p:nvSpPr>
            <p:cNvPr id="78" name="Shape 716"/>
            <p:cNvSpPr/>
            <p:nvPr/>
          </p:nvSpPr>
          <p:spPr>
            <a:xfrm>
              <a:off x="0" y="0"/>
              <a:ext cx="911611" cy="911628"/>
            </a:xfrm>
            <a:custGeom>
              <a:avLst/>
              <a:gdLst/>
              <a:ahLst/>
              <a:cxnLst>
                <a:cxn ang="0">
                  <a:pos x="wd2" y="hd2"/>
                </a:cxn>
                <a:cxn ang="5400000">
                  <a:pos x="wd2" y="hd2"/>
                </a:cxn>
                <a:cxn ang="10800000">
                  <a:pos x="wd2" y="hd2"/>
                </a:cxn>
                <a:cxn ang="16200000">
                  <a:pos x="wd2" y="hd2"/>
                </a:cxn>
              </a:cxnLst>
              <a:rect l="0" t="0" r="r" b="b"/>
              <a:pathLst>
                <a:path w="19806" h="19807" extrusionOk="0">
                  <a:moveTo>
                    <a:pt x="7908" y="205"/>
                  </a:moveTo>
                  <a:cubicBezTo>
                    <a:pt x="13264" y="-897"/>
                    <a:pt x="18499" y="2552"/>
                    <a:pt x="19601" y="7908"/>
                  </a:cubicBezTo>
                  <a:cubicBezTo>
                    <a:pt x="20703" y="13265"/>
                    <a:pt x="17255" y="18500"/>
                    <a:pt x="11899" y="19602"/>
                  </a:cubicBezTo>
                  <a:cubicBezTo>
                    <a:pt x="6545" y="20703"/>
                    <a:pt x="1313" y="17258"/>
                    <a:pt x="207" y="11907"/>
                  </a:cubicBezTo>
                  <a:cubicBezTo>
                    <a:pt x="207" y="11904"/>
                    <a:pt x="206" y="11901"/>
                    <a:pt x="206" y="11899"/>
                  </a:cubicBezTo>
                  <a:cubicBezTo>
                    <a:pt x="-897" y="6543"/>
                    <a:pt x="2552" y="1307"/>
                    <a:pt x="7908" y="205"/>
                  </a:cubicBezTo>
                  <a:close/>
                </a:path>
              </a:pathLst>
            </a:custGeom>
            <a:solidFill>
              <a:schemeClr val="accent1">
                <a:lumMod val="75000"/>
              </a:schemeClr>
            </a:solidFill>
            <a:ln w="12700" cap="flat">
              <a:noFill/>
              <a:miter lim="400000"/>
            </a:ln>
            <a:effectLst/>
          </p:spPr>
          <p:txBody>
            <a:bodyPr wrap="square" lIns="38100" tIns="38100" rIns="38100" bIns="3810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79" name="Shape 717"/>
            <p:cNvSpPr/>
            <p:nvPr/>
          </p:nvSpPr>
          <p:spPr>
            <a:xfrm>
              <a:off x="334270" y="282472"/>
              <a:ext cx="243070" cy="335885"/>
            </a:xfrm>
            <a:custGeom>
              <a:avLst/>
              <a:gdLst/>
              <a:ahLst/>
              <a:cxnLst>
                <a:cxn ang="0">
                  <a:pos x="wd2" y="hd2"/>
                </a:cxn>
                <a:cxn ang="5400000">
                  <a:pos x="wd2" y="hd2"/>
                </a:cxn>
                <a:cxn ang="10800000">
                  <a:pos x="wd2" y="hd2"/>
                </a:cxn>
                <a:cxn ang="16200000">
                  <a:pos x="wd2" y="hd2"/>
                </a:cxn>
              </a:cxnLst>
              <a:rect l="0" t="0" r="r" b="b"/>
              <a:pathLst>
                <a:path w="21565" h="21086" extrusionOk="0">
                  <a:moveTo>
                    <a:pt x="21023" y="5250"/>
                  </a:moveTo>
                  <a:lnTo>
                    <a:pt x="7163" y="195"/>
                  </a:lnTo>
                  <a:cubicBezTo>
                    <a:pt x="5264" y="-514"/>
                    <a:pt x="1521" y="853"/>
                    <a:pt x="445" y="2057"/>
                  </a:cubicBezTo>
                  <a:cubicBezTo>
                    <a:pt x="-35" y="2595"/>
                    <a:pt x="0" y="2983"/>
                    <a:pt x="0" y="3203"/>
                  </a:cubicBezTo>
                  <a:lnTo>
                    <a:pt x="173" y="14619"/>
                  </a:lnTo>
                  <a:cubicBezTo>
                    <a:pt x="184" y="14862"/>
                    <a:pt x="614" y="15188"/>
                    <a:pt x="983" y="15348"/>
                  </a:cubicBezTo>
                  <a:cubicBezTo>
                    <a:pt x="1753" y="15682"/>
                    <a:pt x="13399" y="20826"/>
                    <a:pt x="13729" y="20972"/>
                  </a:cubicBezTo>
                  <a:cubicBezTo>
                    <a:pt x="13905" y="21051"/>
                    <a:pt x="14115" y="21086"/>
                    <a:pt x="14322" y="21086"/>
                  </a:cubicBezTo>
                  <a:cubicBezTo>
                    <a:pt x="14499" y="21086"/>
                    <a:pt x="14675" y="21058"/>
                    <a:pt x="14834" y="21002"/>
                  </a:cubicBezTo>
                  <a:cubicBezTo>
                    <a:pt x="15185" y="20881"/>
                    <a:pt x="15404" y="20645"/>
                    <a:pt x="15404" y="20388"/>
                  </a:cubicBezTo>
                  <a:lnTo>
                    <a:pt x="15404" y="8397"/>
                  </a:lnTo>
                  <a:cubicBezTo>
                    <a:pt x="15404" y="8148"/>
                    <a:pt x="15198" y="7917"/>
                    <a:pt x="14862" y="7792"/>
                  </a:cubicBezTo>
                  <a:lnTo>
                    <a:pt x="2263" y="2817"/>
                  </a:lnTo>
                  <a:cubicBezTo>
                    <a:pt x="2408" y="2620"/>
                    <a:pt x="2968" y="2205"/>
                    <a:pt x="3997" y="1825"/>
                  </a:cubicBezTo>
                  <a:cubicBezTo>
                    <a:pt x="5082" y="1422"/>
                    <a:pt x="5896" y="1574"/>
                    <a:pt x="6082" y="1625"/>
                  </a:cubicBezTo>
                  <a:cubicBezTo>
                    <a:pt x="6082" y="1625"/>
                    <a:pt x="18173" y="6203"/>
                    <a:pt x="18544" y="6339"/>
                  </a:cubicBezTo>
                  <a:cubicBezTo>
                    <a:pt x="18911" y="6476"/>
                    <a:pt x="18918" y="6495"/>
                    <a:pt x="18918" y="6729"/>
                  </a:cubicBezTo>
                  <a:cubicBezTo>
                    <a:pt x="18918" y="6961"/>
                    <a:pt x="18918" y="18107"/>
                    <a:pt x="18918" y="18107"/>
                  </a:cubicBezTo>
                  <a:cubicBezTo>
                    <a:pt x="18918" y="18674"/>
                    <a:pt x="19733" y="18906"/>
                    <a:pt x="20330" y="18906"/>
                  </a:cubicBezTo>
                  <a:cubicBezTo>
                    <a:pt x="20927" y="18906"/>
                    <a:pt x="21565" y="18493"/>
                    <a:pt x="21565" y="18107"/>
                  </a:cubicBezTo>
                  <a:lnTo>
                    <a:pt x="21565" y="5855"/>
                  </a:lnTo>
                  <a:cubicBezTo>
                    <a:pt x="21565" y="5605"/>
                    <a:pt x="21357" y="5375"/>
                    <a:pt x="21023" y="5250"/>
                  </a:cubicBezTo>
                  <a:close/>
                </a:path>
              </a:pathLst>
            </a:custGeom>
            <a:solidFill>
              <a:srgbClr val="FFFFFF"/>
            </a:solidFill>
            <a:ln w="12700" cap="flat">
              <a:noFill/>
              <a:miter lim="400000"/>
            </a:ln>
            <a:effectLst/>
          </p:spPr>
          <p:txBody>
            <a:bodyPr wrap="square" lIns="38100" tIns="38100" rIns="38100" bIns="3810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grpSp>
      <p:sp>
        <p:nvSpPr>
          <p:cNvPr id="16" name="Title 15"/>
          <p:cNvSpPr>
            <a:spLocks noGrp="1"/>
          </p:cNvSpPr>
          <p:nvPr>
            <p:ph type="title"/>
          </p:nvPr>
        </p:nvSpPr>
        <p:spPr>
          <a:xfrm>
            <a:off x="1238250" y="381000"/>
            <a:ext cx="7429500" cy="535812"/>
          </a:xfrm>
        </p:spPr>
        <p:txBody>
          <a:bodyPr>
            <a:noAutofit/>
          </a:bodyPr>
          <a:lstStyle>
            <a:lvl1pPr algn="ctr">
              <a:defRPr sz="2700" b="0">
                <a:solidFill>
                  <a:schemeClr val="tx1">
                    <a:lumMod val="65000"/>
                    <a:lumOff val="35000"/>
                  </a:schemeClr>
                </a:solidFill>
                <a:latin typeface="Source Sans Pro Light"/>
              </a:defRPr>
            </a:lvl1pPr>
          </a:lstStyle>
          <a:p>
            <a:r>
              <a:rPr lang="en-US" dirty="0"/>
              <a:t>Click to edit Master title style</a:t>
            </a:r>
            <a:endParaRPr lang="en-GB" dirty="0"/>
          </a:p>
        </p:txBody>
      </p:sp>
      <p:sp>
        <p:nvSpPr>
          <p:cNvPr id="23" name="Text Placeholder 17"/>
          <p:cNvSpPr>
            <a:spLocks noGrp="1"/>
          </p:cNvSpPr>
          <p:nvPr>
            <p:ph type="body" sz="quarter" idx="18" hasCustomPrompt="1"/>
          </p:nvPr>
        </p:nvSpPr>
        <p:spPr>
          <a:xfrm>
            <a:off x="1238250" y="996517"/>
            <a:ext cx="7429500" cy="248082"/>
          </a:xfrm>
        </p:spPr>
        <p:txBody>
          <a:bodyPr lIns="0" tIns="0" rIns="0" bIns="0">
            <a:normAutofit/>
          </a:bodyPr>
          <a:lstStyle>
            <a:lvl1pPr marL="0" indent="0" algn="ctr">
              <a:lnSpc>
                <a:spcPts val="1400"/>
              </a:lnSpc>
              <a:buNone/>
              <a:defRPr sz="1000">
                <a:solidFill>
                  <a:schemeClr val="bg1">
                    <a:lumMod val="50000"/>
                  </a:schemeClr>
                </a:solidFill>
                <a:latin typeface="Source Sans Pro Light"/>
              </a:defRPr>
            </a:lvl1pPr>
          </a:lstStyle>
          <a:p>
            <a:pPr lvl="0"/>
            <a:r>
              <a:rPr lang="en-GB" dirty="0"/>
              <a:t>write your relevant text here</a:t>
            </a:r>
          </a:p>
        </p:txBody>
      </p:sp>
      <p:sp>
        <p:nvSpPr>
          <p:cNvPr id="9" name="Content Placeholder 20"/>
          <p:cNvSpPr>
            <a:spLocks noGrp="1"/>
          </p:cNvSpPr>
          <p:nvPr>
            <p:ph sz="quarter" idx="16"/>
          </p:nvPr>
        </p:nvSpPr>
        <p:spPr>
          <a:xfrm>
            <a:off x="7120502" y="2006502"/>
            <a:ext cx="1154710" cy="228600"/>
          </a:xfrm>
        </p:spPr>
        <p:txBody>
          <a:bodyPr lIns="0" tIns="0" rIns="0" bIns="0" anchor="ctr">
            <a:normAutofit/>
          </a:bodyPr>
          <a:lstStyle>
            <a:lvl1pPr marL="0" indent="0" algn="l">
              <a:buNone/>
              <a:defRPr sz="1200" b="1">
                <a:solidFill>
                  <a:schemeClr val="tx1">
                    <a:lumMod val="65000"/>
                    <a:lumOff val="35000"/>
                  </a:schemeClr>
                </a:solidFill>
                <a:latin typeface="Source Sans Pro Light"/>
              </a:defRPr>
            </a:lvl1pPr>
          </a:lstStyle>
          <a:p>
            <a:pPr lvl="0"/>
            <a:endParaRPr lang="en-GB" dirty="0"/>
          </a:p>
        </p:txBody>
      </p:sp>
      <p:sp>
        <p:nvSpPr>
          <p:cNvPr id="10" name="Text Placeholder 17"/>
          <p:cNvSpPr>
            <a:spLocks noGrp="1"/>
          </p:cNvSpPr>
          <p:nvPr>
            <p:ph type="body" sz="quarter" idx="21"/>
          </p:nvPr>
        </p:nvSpPr>
        <p:spPr>
          <a:xfrm>
            <a:off x="7120501" y="2250651"/>
            <a:ext cx="1734002" cy="332532"/>
          </a:xfrm>
        </p:spPr>
        <p:txBody>
          <a:bodyPr lIns="0" tIns="0" rIns="0" bIns="0">
            <a:normAutofit/>
          </a:bodyPr>
          <a:lstStyle>
            <a:lvl1pPr marL="0" indent="0" algn="l">
              <a:lnSpc>
                <a:spcPts val="1500"/>
              </a:lnSpc>
              <a:spcBef>
                <a:spcPts val="1500"/>
              </a:spcBef>
              <a:buNone/>
              <a:defRPr sz="1000">
                <a:solidFill>
                  <a:schemeClr val="tx1">
                    <a:lumMod val="65000"/>
                    <a:lumOff val="35000"/>
                  </a:schemeClr>
                </a:solidFill>
                <a:latin typeface="Source Sans Pro Light"/>
              </a:defRPr>
            </a:lvl1pPr>
          </a:lstStyle>
          <a:p>
            <a:pPr lvl="0"/>
            <a:endParaRPr lang="en-US" dirty="0"/>
          </a:p>
        </p:txBody>
      </p:sp>
      <p:sp>
        <p:nvSpPr>
          <p:cNvPr id="57" name="Picture Placeholder 2"/>
          <p:cNvSpPr>
            <a:spLocks noGrp="1"/>
          </p:cNvSpPr>
          <p:nvPr>
            <p:ph type="pic" sz="quarter" idx="23"/>
          </p:nvPr>
        </p:nvSpPr>
        <p:spPr>
          <a:xfrm>
            <a:off x="4085999" y="2057400"/>
            <a:ext cx="1734002" cy="2869376"/>
          </a:xfrm>
          <a:ln w="19050">
            <a:noFill/>
          </a:ln>
        </p:spPr>
        <p:txBody>
          <a:bodyPr>
            <a:normAutofit/>
          </a:bodyPr>
          <a:lstStyle>
            <a:lvl1pPr marL="0" indent="0">
              <a:buNone/>
              <a:defRPr sz="1200">
                <a:solidFill>
                  <a:schemeClr val="bg1">
                    <a:lumMod val="50000"/>
                  </a:schemeClr>
                </a:solidFill>
                <a:latin typeface="Source Sans Pro Light"/>
              </a:defRPr>
            </a:lvl1pPr>
          </a:lstStyle>
          <a:p>
            <a:endParaRPr lang="en-US" dirty="0"/>
          </a:p>
        </p:txBody>
      </p:sp>
      <p:grpSp>
        <p:nvGrpSpPr>
          <p:cNvPr id="4" name="Group 715"/>
          <p:cNvGrpSpPr/>
          <p:nvPr userDrawn="1"/>
        </p:nvGrpSpPr>
        <p:grpSpPr>
          <a:xfrm>
            <a:off x="2962956" y="4538461"/>
            <a:ext cx="370345" cy="455814"/>
            <a:chOff x="0" y="0"/>
            <a:chExt cx="911618" cy="911627"/>
          </a:xfrm>
        </p:grpSpPr>
        <p:sp>
          <p:nvSpPr>
            <p:cNvPr id="75" name="Shape 713"/>
            <p:cNvSpPr/>
            <p:nvPr/>
          </p:nvSpPr>
          <p:spPr>
            <a:xfrm>
              <a:off x="-1" y="-1"/>
              <a:ext cx="911620" cy="911629"/>
            </a:xfrm>
            <a:custGeom>
              <a:avLst/>
              <a:gdLst/>
              <a:ahLst/>
              <a:cxnLst>
                <a:cxn ang="0">
                  <a:pos x="wd2" y="hd2"/>
                </a:cxn>
                <a:cxn ang="5400000">
                  <a:pos x="wd2" y="hd2"/>
                </a:cxn>
                <a:cxn ang="10800000">
                  <a:pos x="wd2" y="hd2"/>
                </a:cxn>
                <a:cxn ang="16200000">
                  <a:pos x="wd2" y="hd2"/>
                </a:cxn>
              </a:cxnLst>
              <a:rect l="0" t="0" r="r" b="b"/>
              <a:pathLst>
                <a:path w="19807" h="19807" extrusionOk="0">
                  <a:moveTo>
                    <a:pt x="7907" y="205"/>
                  </a:moveTo>
                  <a:cubicBezTo>
                    <a:pt x="13264" y="-897"/>
                    <a:pt x="18498" y="2551"/>
                    <a:pt x="19601" y="7908"/>
                  </a:cubicBezTo>
                  <a:cubicBezTo>
                    <a:pt x="20703" y="13264"/>
                    <a:pt x="17254" y="18500"/>
                    <a:pt x="11898" y="19602"/>
                  </a:cubicBezTo>
                  <a:cubicBezTo>
                    <a:pt x="6545" y="20703"/>
                    <a:pt x="1312" y="17258"/>
                    <a:pt x="206" y="11907"/>
                  </a:cubicBezTo>
                  <a:cubicBezTo>
                    <a:pt x="206" y="11904"/>
                    <a:pt x="205" y="11901"/>
                    <a:pt x="204" y="11899"/>
                  </a:cubicBezTo>
                  <a:cubicBezTo>
                    <a:pt x="-897" y="6542"/>
                    <a:pt x="2551" y="1307"/>
                    <a:pt x="7907" y="205"/>
                  </a:cubicBezTo>
                  <a:close/>
                </a:path>
              </a:pathLst>
            </a:custGeom>
            <a:solidFill>
              <a:schemeClr val="accent2"/>
            </a:solidFill>
            <a:ln w="12700" cap="flat">
              <a:noFill/>
              <a:miter lim="400000"/>
            </a:ln>
            <a:effectLst/>
          </p:spPr>
          <p:txBody>
            <a:bodyPr wrap="square" lIns="38100" tIns="38100" rIns="38100" bIns="3810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76" name="Shape 714"/>
            <p:cNvSpPr/>
            <p:nvPr/>
          </p:nvSpPr>
          <p:spPr>
            <a:xfrm>
              <a:off x="325844" y="282472"/>
              <a:ext cx="259931" cy="335885"/>
            </a:xfrm>
            <a:custGeom>
              <a:avLst/>
              <a:gdLst/>
              <a:ahLst/>
              <a:cxnLst>
                <a:cxn ang="0">
                  <a:pos x="wd2" y="hd2"/>
                </a:cxn>
                <a:cxn ang="5400000">
                  <a:pos x="wd2" y="hd2"/>
                </a:cxn>
                <a:cxn ang="10800000">
                  <a:pos x="wd2" y="hd2"/>
                </a:cxn>
                <a:cxn ang="16200000">
                  <a:pos x="wd2" y="hd2"/>
                </a:cxn>
              </a:cxnLst>
              <a:rect l="0" t="0" r="r" b="b"/>
              <a:pathLst>
                <a:path w="21137" h="21205" extrusionOk="0">
                  <a:moveTo>
                    <a:pt x="5865" y="2548"/>
                  </a:moveTo>
                  <a:lnTo>
                    <a:pt x="5867" y="15695"/>
                  </a:lnTo>
                  <a:cubicBezTo>
                    <a:pt x="4944" y="15546"/>
                    <a:pt x="3872" y="15602"/>
                    <a:pt x="2808" y="15909"/>
                  </a:cubicBezTo>
                  <a:cubicBezTo>
                    <a:pt x="413" y="16599"/>
                    <a:pt x="-431" y="18279"/>
                    <a:pt x="203" y="19659"/>
                  </a:cubicBezTo>
                  <a:cubicBezTo>
                    <a:pt x="839" y="21041"/>
                    <a:pt x="2710" y="21600"/>
                    <a:pt x="5104" y="20909"/>
                  </a:cubicBezTo>
                  <a:cubicBezTo>
                    <a:pt x="7137" y="20323"/>
                    <a:pt x="8468" y="19024"/>
                    <a:pt x="8434" y="17799"/>
                  </a:cubicBezTo>
                  <a:cubicBezTo>
                    <a:pt x="8434" y="17799"/>
                    <a:pt x="8434" y="10827"/>
                    <a:pt x="8434" y="6940"/>
                  </a:cubicBezTo>
                  <a:lnTo>
                    <a:pt x="18567" y="5136"/>
                  </a:lnTo>
                  <a:lnTo>
                    <a:pt x="18567" y="13479"/>
                  </a:lnTo>
                  <a:cubicBezTo>
                    <a:pt x="17645" y="13330"/>
                    <a:pt x="16572" y="13386"/>
                    <a:pt x="15509" y="13693"/>
                  </a:cubicBezTo>
                  <a:cubicBezTo>
                    <a:pt x="13115" y="14384"/>
                    <a:pt x="12270" y="16064"/>
                    <a:pt x="12905" y="17443"/>
                  </a:cubicBezTo>
                  <a:cubicBezTo>
                    <a:pt x="13539" y="18825"/>
                    <a:pt x="15411" y="19384"/>
                    <a:pt x="17806" y="18694"/>
                  </a:cubicBezTo>
                  <a:cubicBezTo>
                    <a:pt x="19839" y="18107"/>
                    <a:pt x="21169" y="16808"/>
                    <a:pt x="21136" y="15583"/>
                  </a:cubicBezTo>
                  <a:lnTo>
                    <a:pt x="21136" y="0"/>
                  </a:lnTo>
                  <a:cubicBezTo>
                    <a:pt x="21136" y="0"/>
                    <a:pt x="5865" y="2548"/>
                    <a:pt x="5865" y="2548"/>
                  </a:cubicBezTo>
                  <a:close/>
                </a:path>
              </a:pathLst>
            </a:custGeom>
            <a:solidFill>
              <a:srgbClr val="FFFFFF"/>
            </a:solidFill>
            <a:ln w="12700" cap="flat">
              <a:noFill/>
              <a:miter lim="400000"/>
            </a:ln>
            <a:effectLst/>
          </p:spPr>
          <p:txBody>
            <a:bodyPr wrap="square" lIns="38100" tIns="38100" rIns="38100" bIns="3810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grpSp>
      <p:grpSp>
        <p:nvGrpSpPr>
          <p:cNvPr id="5" name="Group 721"/>
          <p:cNvGrpSpPr/>
          <p:nvPr userDrawn="1"/>
        </p:nvGrpSpPr>
        <p:grpSpPr>
          <a:xfrm>
            <a:off x="6582792" y="3694404"/>
            <a:ext cx="370354" cy="455815"/>
            <a:chOff x="-1" y="-1"/>
            <a:chExt cx="911637" cy="911629"/>
          </a:xfrm>
        </p:grpSpPr>
        <p:sp>
          <p:nvSpPr>
            <p:cNvPr id="81" name="Shape 719"/>
            <p:cNvSpPr/>
            <p:nvPr/>
          </p:nvSpPr>
          <p:spPr>
            <a:xfrm>
              <a:off x="-1" y="-1"/>
              <a:ext cx="911637" cy="911629"/>
            </a:xfrm>
            <a:custGeom>
              <a:avLst/>
              <a:gdLst/>
              <a:ahLst/>
              <a:cxnLst>
                <a:cxn ang="0">
                  <a:pos x="wd2" y="hd2"/>
                </a:cxn>
                <a:cxn ang="5400000">
                  <a:pos x="wd2" y="hd2"/>
                </a:cxn>
                <a:cxn ang="10800000">
                  <a:pos x="wd2" y="hd2"/>
                </a:cxn>
                <a:cxn ang="16200000">
                  <a:pos x="wd2" y="hd2"/>
                </a:cxn>
              </a:cxnLst>
              <a:rect l="0" t="0" r="r" b="b"/>
              <a:pathLst>
                <a:path w="19807" h="19806" extrusionOk="0">
                  <a:moveTo>
                    <a:pt x="7908" y="205"/>
                  </a:moveTo>
                  <a:cubicBezTo>
                    <a:pt x="13264" y="-897"/>
                    <a:pt x="18500" y="2551"/>
                    <a:pt x="19602" y="7907"/>
                  </a:cubicBezTo>
                  <a:cubicBezTo>
                    <a:pt x="20703" y="13264"/>
                    <a:pt x="17254" y="18499"/>
                    <a:pt x="11899" y="19601"/>
                  </a:cubicBezTo>
                  <a:cubicBezTo>
                    <a:pt x="6545" y="20703"/>
                    <a:pt x="1312" y="17258"/>
                    <a:pt x="207" y="11907"/>
                  </a:cubicBezTo>
                  <a:cubicBezTo>
                    <a:pt x="206" y="11904"/>
                    <a:pt x="206" y="11901"/>
                    <a:pt x="205" y="11898"/>
                  </a:cubicBezTo>
                  <a:cubicBezTo>
                    <a:pt x="-897" y="6542"/>
                    <a:pt x="2552" y="1307"/>
                    <a:pt x="7908" y="205"/>
                  </a:cubicBezTo>
                  <a:close/>
                </a:path>
              </a:pathLst>
            </a:custGeom>
            <a:solidFill>
              <a:schemeClr val="accent5"/>
            </a:solidFill>
            <a:ln w="12700" cap="flat">
              <a:noFill/>
              <a:miter lim="400000"/>
            </a:ln>
            <a:effectLst/>
          </p:spPr>
          <p:txBody>
            <a:bodyPr wrap="square" lIns="38100" tIns="38100" rIns="38100" bIns="3810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82" name="Shape 720"/>
            <p:cNvSpPr/>
            <p:nvPr/>
          </p:nvSpPr>
          <p:spPr>
            <a:xfrm>
              <a:off x="287861" y="287871"/>
              <a:ext cx="335911" cy="335886"/>
            </a:xfrm>
            <a:custGeom>
              <a:avLst/>
              <a:gdLst/>
              <a:ahLst/>
              <a:cxnLst>
                <a:cxn ang="0">
                  <a:pos x="wd2" y="hd2"/>
                </a:cxn>
                <a:cxn ang="5400000">
                  <a:pos x="wd2" y="hd2"/>
                </a:cxn>
                <a:cxn ang="10800000">
                  <a:pos x="wd2" y="hd2"/>
                </a:cxn>
                <a:cxn ang="16200000">
                  <a:pos x="wd2" y="hd2"/>
                </a:cxn>
              </a:cxnLst>
              <a:rect l="0" t="0" r="r" b="b"/>
              <a:pathLst>
                <a:path w="21600" h="21600" extrusionOk="0">
                  <a:moveTo>
                    <a:pt x="10800" y="15497"/>
                  </a:moveTo>
                  <a:cubicBezTo>
                    <a:pt x="8207" y="15497"/>
                    <a:pt x="6104" y="13394"/>
                    <a:pt x="6104" y="10801"/>
                  </a:cubicBezTo>
                  <a:cubicBezTo>
                    <a:pt x="6104" y="8206"/>
                    <a:pt x="8207" y="6103"/>
                    <a:pt x="10800" y="6103"/>
                  </a:cubicBezTo>
                  <a:cubicBezTo>
                    <a:pt x="13395" y="6103"/>
                    <a:pt x="15497" y="8206"/>
                    <a:pt x="15497" y="10801"/>
                  </a:cubicBezTo>
                  <a:cubicBezTo>
                    <a:pt x="15497" y="13394"/>
                    <a:pt x="13395" y="15497"/>
                    <a:pt x="10800" y="15497"/>
                  </a:cubicBezTo>
                  <a:close/>
                  <a:moveTo>
                    <a:pt x="19522" y="10801"/>
                  </a:moveTo>
                  <a:cubicBezTo>
                    <a:pt x="19522" y="9454"/>
                    <a:pt x="20352" y="8390"/>
                    <a:pt x="21600" y="7659"/>
                  </a:cubicBezTo>
                  <a:cubicBezTo>
                    <a:pt x="21376" y="6908"/>
                    <a:pt x="21077" y="6187"/>
                    <a:pt x="20711" y="5509"/>
                  </a:cubicBezTo>
                  <a:cubicBezTo>
                    <a:pt x="19310" y="5876"/>
                    <a:pt x="18177" y="5328"/>
                    <a:pt x="17225" y="4375"/>
                  </a:cubicBezTo>
                  <a:cubicBezTo>
                    <a:pt x="16273" y="3423"/>
                    <a:pt x="15982" y="2288"/>
                    <a:pt x="16347" y="889"/>
                  </a:cubicBezTo>
                  <a:cubicBezTo>
                    <a:pt x="15671" y="522"/>
                    <a:pt x="14951" y="224"/>
                    <a:pt x="14198" y="0"/>
                  </a:cubicBezTo>
                  <a:cubicBezTo>
                    <a:pt x="13467" y="1248"/>
                    <a:pt x="12147" y="2078"/>
                    <a:pt x="10800" y="2078"/>
                  </a:cubicBezTo>
                  <a:cubicBezTo>
                    <a:pt x="9453" y="2078"/>
                    <a:pt x="8134" y="1248"/>
                    <a:pt x="7403" y="0"/>
                  </a:cubicBezTo>
                  <a:cubicBezTo>
                    <a:pt x="6651" y="224"/>
                    <a:pt x="5931" y="522"/>
                    <a:pt x="5253" y="889"/>
                  </a:cubicBezTo>
                  <a:cubicBezTo>
                    <a:pt x="5620" y="2288"/>
                    <a:pt x="5329" y="3422"/>
                    <a:pt x="4375" y="4375"/>
                  </a:cubicBezTo>
                  <a:cubicBezTo>
                    <a:pt x="3423" y="5328"/>
                    <a:pt x="2290" y="5876"/>
                    <a:pt x="890" y="5510"/>
                  </a:cubicBezTo>
                  <a:cubicBezTo>
                    <a:pt x="523" y="6187"/>
                    <a:pt x="224" y="6908"/>
                    <a:pt x="0" y="7659"/>
                  </a:cubicBezTo>
                  <a:cubicBezTo>
                    <a:pt x="1249" y="8390"/>
                    <a:pt x="2078" y="9454"/>
                    <a:pt x="2078" y="10801"/>
                  </a:cubicBezTo>
                  <a:cubicBezTo>
                    <a:pt x="2078" y="12146"/>
                    <a:pt x="1249" y="13467"/>
                    <a:pt x="0" y="14198"/>
                  </a:cubicBezTo>
                  <a:cubicBezTo>
                    <a:pt x="224" y="14950"/>
                    <a:pt x="523" y="15670"/>
                    <a:pt x="890" y="16348"/>
                  </a:cubicBezTo>
                  <a:cubicBezTo>
                    <a:pt x="2290" y="15981"/>
                    <a:pt x="3423" y="16272"/>
                    <a:pt x="4375" y="17226"/>
                  </a:cubicBezTo>
                  <a:cubicBezTo>
                    <a:pt x="5327" y="18178"/>
                    <a:pt x="5620" y="19312"/>
                    <a:pt x="5253" y="20711"/>
                  </a:cubicBezTo>
                  <a:cubicBezTo>
                    <a:pt x="5931" y="21078"/>
                    <a:pt x="6651" y="21377"/>
                    <a:pt x="7403" y="21600"/>
                  </a:cubicBezTo>
                  <a:cubicBezTo>
                    <a:pt x="8134" y="20352"/>
                    <a:pt x="9453" y="19524"/>
                    <a:pt x="10800" y="19524"/>
                  </a:cubicBezTo>
                  <a:cubicBezTo>
                    <a:pt x="12147" y="19524"/>
                    <a:pt x="13467" y="20352"/>
                    <a:pt x="14198" y="21600"/>
                  </a:cubicBezTo>
                  <a:cubicBezTo>
                    <a:pt x="14951" y="21376"/>
                    <a:pt x="15671" y="21078"/>
                    <a:pt x="16349" y="20711"/>
                  </a:cubicBezTo>
                  <a:cubicBezTo>
                    <a:pt x="15982" y="19312"/>
                    <a:pt x="16273" y="18178"/>
                    <a:pt x="17225" y="17226"/>
                  </a:cubicBezTo>
                  <a:cubicBezTo>
                    <a:pt x="18177" y="16272"/>
                    <a:pt x="19310" y="15724"/>
                    <a:pt x="20711" y="16091"/>
                  </a:cubicBezTo>
                  <a:cubicBezTo>
                    <a:pt x="21077" y="15413"/>
                    <a:pt x="21376" y="14693"/>
                    <a:pt x="21600" y="13941"/>
                  </a:cubicBezTo>
                  <a:cubicBezTo>
                    <a:pt x="20352" y="13210"/>
                    <a:pt x="19522" y="12146"/>
                    <a:pt x="19522" y="10801"/>
                  </a:cubicBezTo>
                  <a:close/>
                </a:path>
              </a:pathLst>
            </a:custGeom>
            <a:solidFill>
              <a:srgbClr val="FFFFFF"/>
            </a:solidFill>
            <a:ln w="12700" cap="flat">
              <a:noFill/>
              <a:miter lim="400000"/>
            </a:ln>
            <a:effectLst/>
          </p:spPr>
          <p:txBody>
            <a:bodyPr wrap="square" lIns="38100" tIns="38100" rIns="38100" bIns="3810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grpSp>
      <p:grpSp>
        <p:nvGrpSpPr>
          <p:cNvPr id="6" name="Group 727"/>
          <p:cNvGrpSpPr/>
          <p:nvPr userDrawn="1"/>
        </p:nvGrpSpPr>
        <p:grpSpPr>
          <a:xfrm>
            <a:off x="6582801" y="4538462"/>
            <a:ext cx="370337" cy="455815"/>
            <a:chOff x="-1" y="0"/>
            <a:chExt cx="911598" cy="911628"/>
          </a:xfrm>
        </p:grpSpPr>
        <p:sp>
          <p:nvSpPr>
            <p:cNvPr id="87" name="Shape 725"/>
            <p:cNvSpPr/>
            <p:nvPr/>
          </p:nvSpPr>
          <p:spPr>
            <a:xfrm>
              <a:off x="-1" y="0"/>
              <a:ext cx="911598" cy="911628"/>
            </a:xfrm>
            <a:custGeom>
              <a:avLst/>
              <a:gdLst/>
              <a:ahLst/>
              <a:cxnLst>
                <a:cxn ang="0">
                  <a:pos x="wd2" y="hd2"/>
                </a:cxn>
                <a:cxn ang="5400000">
                  <a:pos x="wd2" y="hd2"/>
                </a:cxn>
                <a:cxn ang="10800000">
                  <a:pos x="wd2" y="hd2"/>
                </a:cxn>
                <a:cxn ang="16200000">
                  <a:pos x="wd2" y="hd2"/>
                </a:cxn>
              </a:cxnLst>
              <a:rect l="0" t="0" r="r" b="b"/>
              <a:pathLst>
                <a:path w="19806" h="19806" extrusionOk="0">
                  <a:moveTo>
                    <a:pt x="11898" y="19600"/>
                  </a:moveTo>
                  <a:cubicBezTo>
                    <a:pt x="6542" y="20703"/>
                    <a:pt x="1307" y="17254"/>
                    <a:pt x="205" y="11898"/>
                  </a:cubicBezTo>
                  <a:cubicBezTo>
                    <a:pt x="-897" y="6542"/>
                    <a:pt x="2551" y="1307"/>
                    <a:pt x="7908" y="205"/>
                  </a:cubicBezTo>
                  <a:cubicBezTo>
                    <a:pt x="13261" y="-897"/>
                    <a:pt x="18494" y="2548"/>
                    <a:pt x="19599" y="7899"/>
                  </a:cubicBezTo>
                  <a:cubicBezTo>
                    <a:pt x="19600" y="7902"/>
                    <a:pt x="19600" y="7905"/>
                    <a:pt x="19600" y="7907"/>
                  </a:cubicBezTo>
                  <a:cubicBezTo>
                    <a:pt x="20703" y="13263"/>
                    <a:pt x="17254" y="18499"/>
                    <a:pt x="11898" y="19600"/>
                  </a:cubicBezTo>
                  <a:close/>
                </a:path>
              </a:pathLst>
            </a:custGeom>
            <a:solidFill>
              <a:schemeClr val="accent3"/>
            </a:solidFill>
            <a:ln w="12700" cap="flat">
              <a:noFill/>
              <a:miter lim="400000"/>
            </a:ln>
            <a:effectLst/>
          </p:spPr>
          <p:txBody>
            <a:bodyPr wrap="square" lIns="38100" tIns="38100" rIns="38100" bIns="3810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88" name="Shape 726"/>
            <p:cNvSpPr/>
            <p:nvPr/>
          </p:nvSpPr>
          <p:spPr>
            <a:xfrm>
              <a:off x="287844" y="306407"/>
              <a:ext cx="335911" cy="298811"/>
            </a:xfrm>
            <a:custGeom>
              <a:avLst/>
              <a:gdLst/>
              <a:ahLst/>
              <a:cxnLst>
                <a:cxn ang="0">
                  <a:pos x="wd2" y="hd2"/>
                </a:cxn>
                <a:cxn ang="5400000">
                  <a:pos x="wd2" y="hd2"/>
                </a:cxn>
                <a:cxn ang="10800000">
                  <a:pos x="wd2" y="hd2"/>
                </a:cxn>
                <a:cxn ang="16200000">
                  <a:pos x="wd2" y="hd2"/>
                </a:cxn>
              </a:cxnLst>
              <a:rect l="0" t="0" r="r" b="b"/>
              <a:pathLst>
                <a:path w="21446" h="21471" extrusionOk="0">
                  <a:moveTo>
                    <a:pt x="2906" y="19280"/>
                  </a:moveTo>
                  <a:cubicBezTo>
                    <a:pt x="2683" y="19534"/>
                    <a:pt x="2683" y="19946"/>
                    <a:pt x="2906" y="20200"/>
                  </a:cubicBezTo>
                  <a:lnTo>
                    <a:pt x="3930" y="21326"/>
                  </a:lnTo>
                  <a:cubicBezTo>
                    <a:pt x="4154" y="21580"/>
                    <a:pt x="4510" y="21473"/>
                    <a:pt x="4734" y="21220"/>
                  </a:cubicBezTo>
                  <a:lnTo>
                    <a:pt x="10017" y="15372"/>
                  </a:lnTo>
                  <a:lnTo>
                    <a:pt x="8398" y="13299"/>
                  </a:lnTo>
                  <a:cubicBezTo>
                    <a:pt x="8398" y="13299"/>
                    <a:pt x="2906" y="19280"/>
                    <a:pt x="2906" y="19280"/>
                  </a:cubicBezTo>
                  <a:close/>
                  <a:moveTo>
                    <a:pt x="21387" y="2723"/>
                  </a:moveTo>
                  <a:cubicBezTo>
                    <a:pt x="21307" y="2125"/>
                    <a:pt x="21031" y="2252"/>
                    <a:pt x="20888" y="2505"/>
                  </a:cubicBezTo>
                  <a:cubicBezTo>
                    <a:pt x="20746" y="2758"/>
                    <a:pt x="20111" y="3840"/>
                    <a:pt x="19852" y="4329"/>
                  </a:cubicBezTo>
                  <a:cubicBezTo>
                    <a:pt x="19593" y="4815"/>
                    <a:pt x="18956" y="5772"/>
                    <a:pt x="17770" y="4826"/>
                  </a:cubicBezTo>
                  <a:cubicBezTo>
                    <a:pt x="16533" y="3843"/>
                    <a:pt x="16963" y="3157"/>
                    <a:pt x="17179" y="2694"/>
                  </a:cubicBezTo>
                  <a:cubicBezTo>
                    <a:pt x="17395" y="2232"/>
                    <a:pt x="18059" y="931"/>
                    <a:pt x="18155" y="768"/>
                  </a:cubicBezTo>
                  <a:cubicBezTo>
                    <a:pt x="18251" y="605"/>
                    <a:pt x="18139" y="129"/>
                    <a:pt x="17756" y="329"/>
                  </a:cubicBezTo>
                  <a:cubicBezTo>
                    <a:pt x="17372" y="527"/>
                    <a:pt x="15039" y="1572"/>
                    <a:pt x="14715" y="3066"/>
                  </a:cubicBezTo>
                  <a:cubicBezTo>
                    <a:pt x="14386" y="4590"/>
                    <a:pt x="14993" y="5950"/>
                    <a:pt x="13800" y="7301"/>
                  </a:cubicBezTo>
                  <a:lnTo>
                    <a:pt x="12355" y="8998"/>
                  </a:lnTo>
                  <a:lnTo>
                    <a:pt x="13806" y="10898"/>
                  </a:lnTo>
                  <a:lnTo>
                    <a:pt x="15589" y="8995"/>
                  </a:lnTo>
                  <a:cubicBezTo>
                    <a:pt x="16013" y="8514"/>
                    <a:pt x="16919" y="8048"/>
                    <a:pt x="17740" y="8257"/>
                  </a:cubicBezTo>
                  <a:cubicBezTo>
                    <a:pt x="19498" y="8705"/>
                    <a:pt x="20456" y="7962"/>
                    <a:pt x="21035" y="6733"/>
                  </a:cubicBezTo>
                  <a:cubicBezTo>
                    <a:pt x="21552" y="5635"/>
                    <a:pt x="21466" y="3322"/>
                    <a:pt x="21387" y="2723"/>
                  </a:cubicBezTo>
                  <a:close/>
                  <a:moveTo>
                    <a:pt x="9478" y="7592"/>
                  </a:moveTo>
                  <a:cubicBezTo>
                    <a:pt x="9350" y="7424"/>
                    <a:pt x="9189" y="7421"/>
                    <a:pt x="9050" y="7558"/>
                  </a:cubicBezTo>
                  <a:lnTo>
                    <a:pt x="7506" y="9074"/>
                  </a:lnTo>
                  <a:cubicBezTo>
                    <a:pt x="7384" y="9194"/>
                    <a:pt x="7369" y="9419"/>
                    <a:pt x="7477" y="9559"/>
                  </a:cubicBezTo>
                  <a:lnTo>
                    <a:pt x="16408" y="20996"/>
                  </a:lnTo>
                  <a:cubicBezTo>
                    <a:pt x="16616" y="21268"/>
                    <a:pt x="16979" y="21295"/>
                    <a:pt x="17217" y="21061"/>
                  </a:cubicBezTo>
                  <a:lnTo>
                    <a:pt x="18263" y="20076"/>
                  </a:lnTo>
                  <a:cubicBezTo>
                    <a:pt x="18500" y="19839"/>
                    <a:pt x="18526" y="19429"/>
                    <a:pt x="18317" y="19158"/>
                  </a:cubicBezTo>
                  <a:cubicBezTo>
                    <a:pt x="18317" y="19158"/>
                    <a:pt x="9478" y="7592"/>
                    <a:pt x="9478" y="7592"/>
                  </a:cubicBezTo>
                  <a:close/>
                  <a:moveTo>
                    <a:pt x="3331" y="6965"/>
                  </a:moveTo>
                  <a:cubicBezTo>
                    <a:pt x="4336" y="6088"/>
                    <a:pt x="5170" y="6693"/>
                    <a:pt x="6282" y="8142"/>
                  </a:cubicBezTo>
                  <a:cubicBezTo>
                    <a:pt x="6408" y="8304"/>
                    <a:pt x="6575" y="8114"/>
                    <a:pt x="6671" y="8021"/>
                  </a:cubicBezTo>
                  <a:cubicBezTo>
                    <a:pt x="6766" y="7926"/>
                    <a:pt x="8233" y="6440"/>
                    <a:pt x="8306" y="6370"/>
                  </a:cubicBezTo>
                  <a:cubicBezTo>
                    <a:pt x="8377" y="6300"/>
                    <a:pt x="8464" y="6167"/>
                    <a:pt x="8349" y="6018"/>
                  </a:cubicBezTo>
                  <a:cubicBezTo>
                    <a:pt x="8235" y="5868"/>
                    <a:pt x="7817" y="5261"/>
                    <a:pt x="7550" y="4867"/>
                  </a:cubicBezTo>
                  <a:cubicBezTo>
                    <a:pt x="5603" y="2001"/>
                    <a:pt x="12876" y="57"/>
                    <a:pt x="11758" y="25"/>
                  </a:cubicBezTo>
                  <a:cubicBezTo>
                    <a:pt x="11190" y="9"/>
                    <a:pt x="8909" y="-20"/>
                    <a:pt x="8569" y="21"/>
                  </a:cubicBezTo>
                  <a:cubicBezTo>
                    <a:pt x="7186" y="186"/>
                    <a:pt x="5452" y="1638"/>
                    <a:pt x="4578" y="2313"/>
                  </a:cubicBezTo>
                  <a:cubicBezTo>
                    <a:pt x="3437" y="3196"/>
                    <a:pt x="3011" y="3711"/>
                    <a:pt x="2939" y="3781"/>
                  </a:cubicBezTo>
                  <a:cubicBezTo>
                    <a:pt x="2617" y="4099"/>
                    <a:pt x="2887" y="4832"/>
                    <a:pt x="2303" y="5410"/>
                  </a:cubicBezTo>
                  <a:cubicBezTo>
                    <a:pt x="1683" y="6021"/>
                    <a:pt x="1297" y="5560"/>
                    <a:pt x="939" y="5913"/>
                  </a:cubicBezTo>
                  <a:cubicBezTo>
                    <a:pt x="761" y="6090"/>
                    <a:pt x="264" y="6509"/>
                    <a:pt x="122" y="6650"/>
                  </a:cubicBezTo>
                  <a:cubicBezTo>
                    <a:pt x="-22" y="6790"/>
                    <a:pt x="-48" y="7030"/>
                    <a:pt x="99" y="7219"/>
                  </a:cubicBezTo>
                  <a:cubicBezTo>
                    <a:pt x="99" y="7219"/>
                    <a:pt x="1459" y="8912"/>
                    <a:pt x="1574" y="9061"/>
                  </a:cubicBezTo>
                  <a:cubicBezTo>
                    <a:pt x="1688" y="9210"/>
                    <a:pt x="1994" y="9337"/>
                    <a:pt x="2185" y="9149"/>
                  </a:cubicBezTo>
                  <a:cubicBezTo>
                    <a:pt x="2375" y="8960"/>
                    <a:pt x="2864" y="8477"/>
                    <a:pt x="2947" y="8394"/>
                  </a:cubicBezTo>
                  <a:cubicBezTo>
                    <a:pt x="3031" y="8312"/>
                    <a:pt x="2893" y="7349"/>
                    <a:pt x="3331" y="6965"/>
                  </a:cubicBezTo>
                  <a:close/>
                </a:path>
              </a:pathLst>
            </a:custGeom>
            <a:solidFill>
              <a:srgbClr val="FFFFFF"/>
            </a:solidFill>
            <a:ln w="12700" cap="flat">
              <a:noFill/>
              <a:miter lim="400000"/>
            </a:ln>
            <a:effectLst/>
          </p:spPr>
          <p:txBody>
            <a:bodyPr wrap="square" lIns="38100" tIns="38100" rIns="38100" bIns="3810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grpSp>
      <p:grpSp>
        <p:nvGrpSpPr>
          <p:cNvPr id="7" name="Group 730"/>
          <p:cNvGrpSpPr/>
          <p:nvPr userDrawn="1"/>
        </p:nvGrpSpPr>
        <p:grpSpPr>
          <a:xfrm>
            <a:off x="6582801" y="2850348"/>
            <a:ext cx="370337" cy="455815"/>
            <a:chOff x="0" y="0"/>
            <a:chExt cx="911598" cy="911629"/>
          </a:xfrm>
        </p:grpSpPr>
        <p:sp>
          <p:nvSpPr>
            <p:cNvPr id="90" name="Shape 728"/>
            <p:cNvSpPr/>
            <p:nvPr/>
          </p:nvSpPr>
          <p:spPr>
            <a:xfrm>
              <a:off x="0" y="0"/>
              <a:ext cx="911598" cy="911629"/>
            </a:xfrm>
            <a:custGeom>
              <a:avLst/>
              <a:gdLst/>
              <a:ahLst/>
              <a:cxnLst>
                <a:cxn ang="0">
                  <a:pos x="wd2" y="hd2"/>
                </a:cxn>
                <a:cxn ang="5400000">
                  <a:pos x="wd2" y="hd2"/>
                </a:cxn>
                <a:cxn ang="10800000">
                  <a:pos x="wd2" y="hd2"/>
                </a:cxn>
                <a:cxn ang="16200000">
                  <a:pos x="wd2" y="hd2"/>
                </a:cxn>
              </a:cxnLst>
              <a:rect l="0" t="0" r="r" b="b"/>
              <a:pathLst>
                <a:path w="19806" h="19806" extrusionOk="0">
                  <a:moveTo>
                    <a:pt x="11898" y="19600"/>
                  </a:moveTo>
                  <a:cubicBezTo>
                    <a:pt x="6542" y="20703"/>
                    <a:pt x="1307" y="17254"/>
                    <a:pt x="205" y="11898"/>
                  </a:cubicBezTo>
                  <a:cubicBezTo>
                    <a:pt x="-897" y="6542"/>
                    <a:pt x="2551" y="1307"/>
                    <a:pt x="7908" y="205"/>
                  </a:cubicBezTo>
                  <a:cubicBezTo>
                    <a:pt x="13261" y="-897"/>
                    <a:pt x="18494" y="2548"/>
                    <a:pt x="19599" y="7899"/>
                  </a:cubicBezTo>
                  <a:cubicBezTo>
                    <a:pt x="19600" y="7902"/>
                    <a:pt x="19600" y="7905"/>
                    <a:pt x="19600" y="7907"/>
                  </a:cubicBezTo>
                  <a:cubicBezTo>
                    <a:pt x="20703" y="13263"/>
                    <a:pt x="17254" y="18499"/>
                    <a:pt x="11898" y="19600"/>
                  </a:cubicBezTo>
                  <a:close/>
                </a:path>
              </a:pathLst>
            </a:custGeom>
            <a:solidFill>
              <a:schemeClr val="accent1"/>
            </a:solidFill>
            <a:ln w="12700" cap="flat">
              <a:noFill/>
              <a:miter lim="400000"/>
            </a:ln>
            <a:effectLst/>
          </p:spPr>
          <p:txBody>
            <a:bodyPr wrap="square" lIns="38100" tIns="38100" rIns="38100" bIns="3810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91" name="Shape 729"/>
            <p:cNvSpPr/>
            <p:nvPr/>
          </p:nvSpPr>
          <p:spPr>
            <a:xfrm>
              <a:off x="285188" y="305676"/>
              <a:ext cx="341220" cy="300278"/>
            </a:xfrm>
            <a:custGeom>
              <a:avLst/>
              <a:gdLst/>
              <a:ahLst/>
              <a:cxnLst>
                <a:cxn ang="0">
                  <a:pos x="wd2" y="hd2"/>
                </a:cxn>
                <a:cxn ang="5400000">
                  <a:pos x="wd2" y="hd2"/>
                </a:cxn>
                <a:cxn ang="10800000">
                  <a:pos x="wd2" y="hd2"/>
                </a:cxn>
                <a:cxn ang="16200000">
                  <a:pos x="wd2" y="hd2"/>
                </a:cxn>
              </a:cxnLst>
              <a:rect l="0" t="0" r="r" b="b"/>
              <a:pathLst>
                <a:path w="21600" h="21600" extrusionOk="0">
                  <a:moveTo>
                    <a:pt x="19440" y="15832"/>
                  </a:moveTo>
                  <a:lnTo>
                    <a:pt x="2160" y="15832"/>
                  </a:lnTo>
                  <a:lnTo>
                    <a:pt x="2160" y="2209"/>
                  </a:lnTo>
                  <a:lnTo>
                    <a:pt x="19440" y="2209"/>
                  </a:lnTo>
                  <a:cubicBezTo>
                    <a:pt x="19440" y="2209"/>
                    <a:pt x="19440" y="15832"/>
                    <a:pt x="19440" y="15832"/>
                  </a:cubicBezTo>
                  <a:close/>
                  <a:moveTo>
                    <a:pt x="19440" y="0"/>
                  </a:moveTo>
                  <a:lnTo>
                    <a:pt x="2160" y="0"/>
                  </a:lnTo>
                  <a:cubicBezTo>
                    <a:pt x="971" y="0"/>
                    <a:pt x="0" y="1104"/>
                    <a:pt x="0" y="2455"/>
                  </a:cubicBezTo>
                  <a:lnTo>
                    <a:pt x="0" y="15955"/>
                  </a:lnTo>
                  <a:cubicBezTo>
                    <a:pt x="0" y="17304"/>
                    <a:pt x="953" y="18627"/>
                    <a:pt x="2119" y="18891"/>
                  </a:cubicBezTo>
                  <a:lnTo>
                    <a:pt x="6839" y="19964"/>
                  </a:lnTo>
                  <a:cubicBezTo>
                    <a:pt x="6839" y="19964"/>
                    <a:pt x="2775" y="21600"/>
                    <a:pt x="5400" y="21600"/>
                  </a:cubicBezTo>
                  <a:lnTo>
                    <a:pt x="16200" y="21600"/>
                  </a:lnTo>
                  <a:cubicBezTo>
                    <a:pt x="18825" y="21600"/>
                    <a:pt x="14761" y="19964"/>
                    <a:pt x="14761" y="19964"/>
                  </a:cubicBezTo>
                  <a:lnTo>
                    <a:pt x="19483" y="18891"/>
                  </a:lnTo>
                  <a:cubicBezTo>
                    <a:pt x="20647" y="18627"/>
                    <a:pt x="21600" y="17304"/>
                    <a:pt x="21600" y="15955"/>
                  </a:cubicBezTo>
                  <a:lnTo>
                    <a:pt x="21600" y="2455"/>
                  </a:lnTo>
                  <a:cubicBezTo>
                    <a:pt x="21600" y="1104"/>
                    <a:pt x="20629" y="0"/>
                    <a:pt x="19440" y="0"/>
                  </a:cubicBezTo>
                  <a:close/>
                </a:path>
              </a:pathLst>
            </a:custGeom>
            <a:solidFill>
              <a:srgbClr val="FFFFFF"/>
            </a:solidFill>
            <a:ln w="12700" cap="flat">
              <a:noFill/>
              <a:miter lim="400000"/>
            </a:ln>
            <a:effectLst/>
          </p:spPr>
          <p:txBody>
            <a:bodyPr wrap="square" lIns="38100" tIns="38100" rIns="38100" bIns="3810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grpSp>
      <p:grpSp>
        <p:nvGrpSpPr>
          <p:cNvPr id="8" name="Group 733"/>
          <p:cNvGrpSpPr/>
          <p:nvPr userDrawn="1"/>
        </p:nvGrpSpPr>
        <p:grpSpPr>
          <a:xfrm>
            <a:off x="2962956" y="2850347"/>
            <a:ext cx="370345" cy="455814"/>
            <a:chOff x="0" y="0"/>
            <a:chExt cx="911618" cy="911627"/>
          </a:xfrm>
        </p:grpSpPr>
        <p:sp>
          <p:nvSpPr>
            <p:cNvPr id="94" name="Shape 731"/>
            <p:cNvSpPr/>
            <p:nvPr/>
          </p:nvSpPr>
          <p:spPr>
            <a:xfrm>
              <a:off x="-1" y="-1"/>
              <a:ext cx="911620" cy="911629"/>
            </a:xfrm>
            <a:custGeom>
              <a:avLst/>
              <a:gdLst/>
              <a:ahLst/>
              <a:cxnLst>
                <a:cxn ang="0">
                  <a:pos x="wd2" y="hd2"/>
                </a:cxn>
                <a:cxn ang="5400000">
                  <a:pos x="wd2" y="hd2"/>
                </a:cxn>
                <a:cxn ang="10800000">
                  <a:pos x="wd2" y="hd2"/>
                </a:cxn>
                <a:cxn ang="16200000">
                  <a:pos x="wd2" y="hd2"/>
                </a:cxn>
              </a:cxnLst>
              <a:rect l="0" t="0" r="r" b="b"/>
              <a:pathLst>
                <a:path w="19807" h="19807" extrusionOk="0">
                  <a:moveTo>
                    <a:pt x="7907" y="205"/>
                  </a:moveTo>
                  <a:cubicBezTo>
                    <a:pt x="13264" y="-897"/>
                    <a:pt x="18498" y="2551"/>
                    <a:pt x="19601" y="7908"/>
                  </a:cubicBezTo>
                  <a:cubicBezTo>
                    <a:pt x="20703" y="13264"/>
                    <a:pt x="17254" y="18500"/>
                    <a:pt x="11898" y="19602"/>
                  </a:cubicBezTo>
                  <a:cubicBezTo>
                    <a:pt x="6545" y="20703"/>
                    <a:pt x="1312" y="17258"/>
                    <a:pt x="206" y="11907"/>
                  </a:cubicBezTo>
                  <a:cubicBezTo>
                    <a:pt x="206" y="11904"/>
                    <a:pt x="205" y="11901"/>
                    <a:pt x="204" y="11899"/>
                  </a:cubicBezTo>
                  <a:cubicBezTo>
                    <a:pt x="-897" y="6542"/>
                    <a:pt x="2551" y="1307"/>
                    <a:pt x="7907" y="205"/>
                  </a:cubicBezTo>
                  <a:close/>
                </a:path>
              </a:pathLst>
            </a:custGeom>
            <a:solidFill>
              <a:schemeClr val="accent5"/>
            </a:solidFill>
            <a:ln w="12700" cap="flat">
              <a:noFill/>
              <a:miter lim="400000"/>
            </a:ln>
            <a:effectLst/>
          </p:spPr>
          <p:txBody>
            <a:bodyPr wrap="square" lIns="38100" tIns="38100" rIns="38100" bIns="3810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95" name="Shape 732"/>
            <p:cNvSpPr/>
            <p:nvPr/>
          </p:nvSpPr>
          <p:spPr>
            <a:xfrm>
              <a:off x="287277" y="355105"/>
              <a:ext cx="337065" cy="202231"/>
            </a:xfrm>
            <a:custGeom>
              <a:avLst/>
              <a:gdLst/>
              <a:ahLst/>
              <a:cxnLst>
                <a:cxn ang="0">
                  <a:pos x="wd2" y="hd2"/>
                </a:cxn>
                <a:cxn ang="5400000">
                  <a:pos x="wd2" y="hd2"/>
                </a:cxn>
                <a:cxn ang="10800000">
                  <a:pos x="wd2" y="hd2"/>
                </a:cxn>
                <a:cxn ang="16200000">
                  <a:pos x="wd2" y="hd2"/>
                </a:cxn>
              </a:cxnLst>
              <a:rect l="0" t="0" r="r" b="b"/>
              <a:pathLst>
                <a:path w="21600" h="21600" extrusionOk="0">
                  <a:moveTo>
                    <a:pt x="19440" y="7201"/>
                  </a:moveTo>
                  <a:lnTo>
                    <a:pt x="15120" y="7201"/>
                  </a:lnTo>
                  <a:lnTo>
                    <a:pt x="15120" y="3600"/>
                  </a:lnTo>
                  <a:lnTo>
                    <a:pt x="19440" y="3600"/>
                  </a:lnTo>
                  <a:cubicBezTo>
                    <a:pt x="19440" y="3600"/>
                    <a:pt x="19440" y="7201"/>
                    <a:pt x="19440" y="7201"/>
                  </a:cubicBezTo>
                  <a:close/>
                  <a:moveTo>
                    <a:pt x="16200" y="12600"/>
                  </a:moveTo>
                  <a:lnTo>
                    <a:pt x="16200" y="9000"/>
                  </a:lnTo>
                  <a:lnTo>
                    <a:pt x="18359" y="9000"/>
                  </a:lnTo>
                  <a:lnTo>
                    <a:pt x="18359" y="12600"/>
                  </a:lnTo>
                  <a:cubicBezTo>
                    <a:pt x="18359" y="12600"/>
                    <a:pt x="16200" y="12600"/>
                    <a:pt x="16200" y="12600"/>
                  </a:cubicBezTo>
                  <a:close/>
                  <a:moveTo>
                    <a:pt x="19440" y="18000"/>
                  </a:moveTo>
                  <a:lnTo>
                    <a:pt x="17280" y="18000"/>
                  </a:lnTo>
                  <a:lnTo>
                    <a:pt x="17280" y="14401"/>
                  </a:lnTo>
                  <a:lnTo>
                    <a:pt x="19440" y="14401"/>
                  </a:lnTo>
                  <a:cubicBezTo>
                    <a:pt x="19440" y="14401"/>
                    <a:pt x="19440" y="18000"/>
                    <a:pt x="19440" y="18000"/>
                  </a:cubicBezTo>
                  <a:close/>
                  <a:moveTo>
                    <a:pt x="16200" y="18000"/>
                  </a:moveTo>
                  <a:lnTo>
                    <a:pt x="5400" y="18000"/>
                  </a:lnTo>
                  <a:lnTo>
                    <a:pt x="5400" y="14401"/>
                  </a:lnTo>
                  <a:lnTo>
                    <a:pt x="16200" y="14401"/>
                  </a:lnTo>
                  <a:cubicBezTo>
                    <a:pt x="16200" y="14401"/>
                    <a:pt x="16200" y="18000"/>
                    <a:pt x="16200" y="18000"/>
                  </a:cubicBezTo>
                  <a:close/>
                  <a:moveTo>
                    <a:pt x="4319" y="18000"/>
                  </a:moveTo>
                  <a:lnTo>
                    <a:pt x="2160" y="18000"/>
                  </a:lnTo>
                  <a:lnTo>
                    <a:pt x="2160" y="14401"/>
                  </a:lnTo>
                  <a:lnTo>
                    <a:pt x="4319" y="14401"/>
                  </a:lnTo>
                  <a:cubicBezTo>
                    <a:pt x="4319" y="14401"/>
                    <a:pt x="4319" y="18000"/>
                    <a:pt x="4319" y="18000"/>
                  </a:cubicBezTo>
                  <a:close/>
                  <a:moveTo>
                    <a:pt x="5400" y="9000"/>
                  </a:moveTo>
                  <a:lnTo>
                    <a:pt x="5400" y="12600"/>
                  </a:lnTo>
                  <a:lnTo>
                    <a:pt x="3240" y="12600"/>
                  </a:lnTo>
                  <a:lnTo>
                    <a:pt x="3240" y="9000"/>
                  </a:lnTo>
                  <a:cubicBezTo>
                    <a:pt x="3240" y="9000"/>
                    <a:pt x="5400" y="9000"/>
                    <a:pt x="5400" y="9000"/>
                  </a:cubicBezTo>
                  <a:close/>
                  <a:moveTo>
                    <a:pt x="2160" y="3600"/>
                  </a:moveTo>
                  <a:lnTo>
                    <a:pt x="4319" y="3600"/>
                  </a:lnTo>
                  <a:lnTo>
                    <a:pt x="4319" y="7201"/>
                  </a:lnTo>
                  <a:lnTo>
                    <a:pt x="2160" y="7201"/>
                  </a:lnTo>
                  <a:cubicBezTo>
                    <a:pt x="2160" y="7201"/>
                    <a:pt x="2160" y="3600"/>
                    <a:pt x="2160" y="3600"/>
                  </a:cubicBezTo>
                  <a:close/>
                  <a:moveTo>
                    <a:pt x="8639" y="9000"/>
                  </a:moveTo>
                  <a:lnTo>
                    <a:pt x="8639" y="12600"/>
                  </a:lnTo>
                  <a:lnTo>
                    <a:pt x="6479" y="12600"/>
                  </a:lnTo>
                  <a:lnTo>
                    <a:pt x="6479" y="9000"/>
                  </a:lnTo>
                  <a:cubicBezTo>
                    <a:pt x="6479" y="9000"/>
                    <a:pt x="8639" y="9000"/>
                    <a:pt x="8639" y="9000"/>
                  </a:cubicBezTo>
                  <a:close/>
                  <a:moveTo>
                    <a:pt x="5400" y="3600"/>
                  </a:moveTo>
                  <a:lnTo>
                    <a:pt x="7560" y="3600"/>
                  </a:lnTo>
                  <a:lnTo>
                    <a:pt x="7560" y="7201"/>
                  </a:lnTo>
                  <a:lnTo>
                    <a:pt x="5400" y="7201"/>
                  </a:lnTo>
                  <a:cubicBezTo>
                    <a:pt x="5400" y="7201"/>
                    <a:pt x="5400" y="3600"/>
                    <a:pt x="5400" y="3600"/>
                  </a:cubicBezTo>
                  <a:close/>
                  <a:moveTo>
                    <a:pt x="11880" y="9000"/>
                  </a:moveTo>
                  <a:lnTo>
                    <a:pt x="11880" y="12600"/>
                  </a:lnTo>
                  <a:lnTo>
                    <a:pt x="9720" y="12600"/>
                  </a:lnTo>
                  <a:lnTo>
                    <a:pt x="9720" y="9000"/>
                  </a:lnTo>
                  <a:cubicBezTo>
                    <a:pt x="9720" y="9000"/>
                    <a:pt x="11880" y="9000"/>
                    <a:pt x="11880" y="9000"/>
                  </a:cubicBezTo>
                  <a:close/>
                  <a:moveTo>
                    <a:pt x="8639" y="3600"/>
                  </a:moveTo>
                  <a:lnTo>
                    <a:pt x="10799" y="3600"/>
                  </a:lnTo>
                  <a:lnTo>
                    <a:pt x="10799" y="7201"/>
                  </a:lnTo>
                  <a:lnTo>
                    <a:pt x="8639" y="7201"/>
                  </a:lnTo>
                  <a:cubicBezTo>
                    <a:pt x="8639" y="7201"/>
                    <a:pt x="8639" y="3600"/>
                    <a:pt x="8639" y="3600"/>
                  </a:cubicBezTo>
                  <a:close/>
                  <a:moveTo>
                    <a:pt x="15120" y="9000"/>
                  </a:moveTo>
                  <a:lnTo>
                    <a:pt x="15120" y="12600"/>
                  </a:lnTo>
                  <a:lnTo>
                    <a:pt x="12959" y="12600"/>
                  </a:lnTo>
                  <a:lnTo>
                    <a:pt x="12959" y="9000"/>
                  </a:lnTo>
                  <a:cubicBezTo>
                    <a:pt x="12959" y="9000"/>
                    <a:pt x="15120" y="9000"/>
                    <a:pt x="15120" y="9000"/>
                  </a:cubicBezTo>
                  <a:close/>
                  <a:moveTo>
                    <a:pt x="11880" y="3600"/>
                  </a:moveTo>
                  <a:lnTo>
                    <a:pt x="14040" y="3600"/>
                  </a:lnTo>
                  <a:lnTo>
                    <a:pt x="14040" y="7201"/>
                  </a:lnTo>
                  <a:lnTo>
                    <a:pt x="11880" y="7201"/>
                  </a:lnTo>
                  <a:cubicBezTo>
                    <a:pt x="11880" y="7201"/>
                    <a:pt x="11880" y="3600"/>
                    <a:pt x="11880" y="3600"/>
                  </a:cubicBezTo>
                  <a:close/>
                  <a:moveTo>
                    <a:pt x="20088" y="0"/>
                  </a:moveTo>
                  <a:lnTo>
                    <a:pt x="1511" y="0"/>
                  </a:lnTo>
                  <a:cubicBezTo>
                    <a:pt x="680" y="0"/>
                    <a:pt x="0" y="1134"/>
                    <a:pt x="0" y="2519"/>
                  </a:cubicBezTo>
                  <a:lnTo>
                    <a:pt x="0" y="19081"/>
                  </a:lnTo>
                  <a:cubicBezTo>
                    <a:pt x="0" y="20466"/>
                    <a:pt x="680" y="21600"/>
                    <a:pt x="1511" y="21600"/>
                  </a:cubicBezTo>
                  <a:lnTo>
                    <a:pt x="20088" y="21600"/>
                  </a:lnTo>
                  <a:cubicBezTo>
                    <a:pt x="20920" y="21600"/>
                    <a:pt x="21600" y="20466"/>
                    <a:pt x="21600" y="19081"/>
                  </a:cubicBezTo>
                  <a:lnTo>
                    <a:pt x="21600" y="2519"/>
                  </a:lnTo>
                  <a:cubicBezTo>
                    <a:pt x="21600" y="1134"/>
                    <a:pt x="20920" y="0"/>
                    <a:pt x="20088" y="0"/>
                  </a:cubicBezTo>
                  <a:close/>
                </a:path>
              </a:pathLst>
            </a:custGeom>
            <a:solidFill>
              <a:srgbClr val="FFFFFF"/>
            </a:solidFill>
            <a:ln w="12700" cap="flat">
              <a:noFill/>
              <a:miter lim="400000"/>
            </a:ln>
            <a:effectLst/>
          </p:spPr>
          <p:txBody>
            <a:bodyPr wrap="square" lIns="38100" tIns="38100" rIns="38100" bIns="3810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grpSp>
      <p:grpSp>
        <p:nvGrpSpPr>
          <p:cNvPr id="11" name="Group 736"/>
          <p:cNvGrpSpPr/>
          <p:nvPr userDrawn="1"/>
        </p:nvGrpSpPr>
        <p:grpSpPr>
          <a:xfrm>
            <a:off x="2962958" y="3694404"/>
            <a:ext cx="370342" cy="455814"/>
            <a:chOff x="0" y="0"/>
            <a:chExt cx="911610" cy="911627"/>
          </a:xfrm>
        </p:grpSpPr>
        <p:sp>
          <p:nvSpPr>
            <p:cNvPr id="97" name="Shape 734"/>
            <p:cNvSpPr/>
            <p:nvPr/>
          </p:nvSpPr>
          <p:spPr>
            <a:xfrm>
              <a:off x="0" y="0"/>
              <a:ext cx="911611" cy="911628"/>
            </a:xfrm>
            <a:custGeom>
              <a:avLst/>
              <a:gdLst/>
              <a:ahLst/>
              <a:cxnLst>
                <a:cxn ang="0">
                  <a:pos x="wd2" y="hd2"/>
                </a:cxn>
                <a:cxn ang="5400000">
                  <a:pos x="wd2" y="hd2"/>
                </a:cxn>
                <a:cxn ang="10800000">
                  <a:pos x="wd2" y="hd2"/>
                </a:cxn>
                <a:cxn ang="16200000">
                  <a:pos x="wd2" y="hd2"/>
                </a:cxn>
              </a:cxnLst>
              <a:rect l="0" t="0" r="r" b="b"/>
              <a:pathLst>
                <a:path w="19806" h="19807" extrusionOk="0">
                  <a:moveTo>
                    <a:pt x="7908" y="205"/>
                  </a:moveTo>
                  <a:cubicBezTo>
                    <a:pt x="13264" y="-897"/>
                    <a:pt x="18499" y="2552"/>
                    <a:pt x="19601" y="7908"/>
                  </a:cubicBezTo>
                  <a:cubicBezTo>
                    <a:pt x="20703" y="13265"/>
                    <a:pt x="17255" y="18500"/>
                    <a:pt x="11899" y="19602"/>
                  </a:cubicBezTo>
                  <a:cubicBezTo>
                    <a:pt x="6545" y="20703"/>
                    <a:pt x="1313" y="17258"/>
                    <a:pt x="207" y="11907"/>
                  </a:cubicBezTo>
                  <a:cubicBezTo>
                    <a:pt x="207" y="11904"/>
                    <a:pt x="206" y="11901"/>
                    <a:pt x="206" y="11899"/>
                  </a:cubicBezTo>
                  <a:cubicBezTo>
                    <a:pt x="-897" y="6543"/>
                    <a:pt x="2552" y="1307"/>
                    <a:pt x="7908" y="205"/>
                  </a:cubicBezTo>
                  <a:close/>
                </a:path>
              </a:pathLst>
            </a:custGeom>
            <a:solidFill>
              <a:schemeClr val="accent3"/>
            </a:solidFill>
            <a:ln w="12700" cap="flat">
              <a:noFill/>
              <a:miter lim="400000"/>
            </a:ln>
            <a:effectLst/>
          </p:spPr>
          <p:txBody>
            <a:bodyPr wrap="square" lIns="38100" tIns="38100" rIns="38100" bIns="3810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98" name="Shape 735"/>
            <p:cNvSpPr/>
            <p:nvPr/>
          </p:nvSpPr>
          <p:spPr>
            <a:xfrm>
              <a:off x="344357" y="315715"/>
              <a:ext cx="222897" cy="280197"/>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4836" y="0"/>
                    <a:pt x="0" y="1447"/>
                    <a:pt x="0" y="3231"/>
                  </a:cubicBezTo>
                  <a:lnTo>
                    <a:pt x="0" y="4776"/>
                  </a:lnTo>
                  <a:cubicBezTo>
                    <a:pt x="0" y="6669"/>
                    <a:pt x="4836" y="8203"/>
                    <a:pt x="10799" y="8203"/>
                  </a:cubicBezTo>
                  <a:cubicBezTo>
                    <a:pt x="16764" y="8203"/>
                    <a:pt x="21600" y="6669"/>
                    <a:pt x="21600" y="4776"/>
                  </a:cubicBezTo>
                  <a:lnTo>
                    <a:pt x="21600" y="3231"/>
                  </a:lnTo>
                  <a:cubicBezTo>
                    <a:pt x="21600" y="1447"/>
                    <a:pt x="16764" y="0"/>
                    <a:pt x="10799" y="0"/>
                  </a:cubicBezTo>
                  <a:close/>
                  <a:moveTo>
                    <a:pt x="21195" y="8008"/>
                  </a:moveTo>
                  <a:cubicBezTo>
                    <a:pt x="19915" y="9488"/>
                    <a:pt x="15746" y="10572"/>
                    <a:pt x="10799" y="10572"/>
                  </a:cubicBezTo>
                  <a:cubicBezTo>
                    <a:pt x="5856" y="10572"/>
                    <a:pt x="1685" y="9488"/>
                    <a:pt x="405" y="8008"/>
                  </a:cubicBezTo>
                  <a:cubicBezTo>
                    <a:pt x="141" y="7702"/>
                    <a:pt x="0" y="7868"/>
                    <a:pt x="0" y="8007"/>
                  </a:cubicBezTo>
                  <a:cubicBezTo>
                    <a:pt x="0" y="8144"/>
                    <a:pt x="0" y="10898"/>
                    <a:pt x="0" y="10898"/>
                  </a:cubicBezTo>
                  <a:cubicBezTo>
                    <a:pt x="0" y="13061"/>
                    <a:pt x="4836" y="14814"/>
                    <a:pt x="10799" y="14814"/>
                  </a:cubicBezTo>
                  <a:cubicBezTo>
                    <a:pt x="16764" y="14814"/>
                    <a:pt x="21600" y="13061"/>
                    <a:pt x="21600" y="10898"/>
                  </a:cubicBezTo>
                  <a:cubicBezTo>
                    <a:pt x="21600" y="10898"/>
                    <a:pt x="21600" y="8144"/>
                    <a:pt x="21600" y="8007"/>
                  </a:cubicBezTo>
                  <a:cubicBezTo>
                    <a:pt x="21600" y="7868"/>
                    <a:pt x="21459" y="7702"/>
                    <a:pt x="21195" y="8008"/>
                  </a:cubicBezTo>
                  <a:close/>
                  <a:moveTo>
                    <a:pt x="21176" y="14285"/>
                  </a:moveTo>
                  <a:cubicBezTo>
                    <a:pt x="19876" y="15959"/>
                    <a:pt x="15722" y="17184"/>
                    <a:pt x="10799" y="17184"/>
                  </a:cubicBezTo>
                  <a:cubicBezTo>
                    <a:pt x="5878" y="17184"/>
                    <a:pt x="1724" y="15959"/>
                    <a:pt x="424" y="14285"/>
                  </a:cubicBezTo>
                  <a:cubicBezTo>
                    <a:pt x="147" y="13932"/>
                    <a:pt x="0" y="14121"/>
                    <a:pt x="0" y="14297"/>
                  </a:cubicBezTo>
                  <a:cubicBezTo>
                    <a:pt x="0" y="14472"/>
                    <a:pt x="0" y="16754"/>
                    <a:pt x="0" y="16754"/>
                  </a:cubicBezTo>
                  <a:cubicBezTo>
                    <a:pt x="0" y="19133"/>
                    <a:pt x="4836" y="21600"/>
                    <a:pt x="10799" y="21600"/>
                  </a:cubicBezTo>
                  <a:cubicBezTo>
                    <a:pt x="16764" y="21600"/>
                    <a:pt x="21600" y="19133"/>
                    <a:pt x="21600" y="16754"/>
                  </a:cubicBezTo>
                  <a:cubicBezTo>
                    <a:pt x="21600" y="16754"/>
                    <a:pt x="21600" y="14472"/>
                    <a:pt x="21600" y="14297"/>
                  </a:cubicBezTo>
                  <a:cubicBezTo>
                    <a:pt x="21600" y="14121"/>
                    <a:pt x="21453" y="13932"/>
                    <a:pt x="21176" y="14285"/>
                  </a:cubicBezTo>
                  <a:close/>
                </a:path>
              </a:pathLst>
            </a:custGeom>
            <a:solidFill>
              <a:srgbClr val="FFFFFF"/>
            </a:solidFill>
            <a:ln w="12700" cap="flat">
              <a:noFill/>
              <a:miter lim="400000"/>
            </a:ln>
            <a:effectLst/>
          </p:spPr>
          <p:txBody>
            <a:bodyPr wrap="square" lIns="38100" tIns="38100" rIns="38100" bIns="3810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grpSp>
      <p:sp>
        <p:nvSpPr>
          <p:cNvPr id="100" name="Content Placeholder 20"/>
          <p:cNvSpPr>
            <a:spLocks noGrp="1"/>
          </p:cNvSpPr>
          <p:nvPr>
            <p:ph sz="quarter" idx="24"/>
          </p:nvPr>
        </p:nvSpPr>
        <p:spPr>
          <a:xfrm>
            <a:off x="1630787" y="2006502"/>
            <a:ext cx="1154710" cy="228600"/>
          </a:xfrm>
        </p:spPr>
        <p:txBody>
          <a:bodyPr lIns="0" tIns="0" rIns="0" bIns="0" anchor="ctr">
            <a:normAutofit/>
          </a:bodyPr>
          <a:lstStyle>
            <a:lvl1pPr marL="0" indent="0" algn="r">
              <a:buNone/>
              <a:defRPr sz="1200" b="1">
                <a:solidFill>
                  <a:schemeClr val="tx1">
                    <a:lumMod val="65000"/>
                    <a:lumOff val="35000"/>
                  </a:schemeClr>
                </a:solidFill>
                <a:latin typeface="Source Sans Pro Light"/>
              </a:defRPr>
            </a:lvl1pPr>
          </a:lstStyle>
          <a:p>
            <a:pPr lvl="0"/>
            <a:endParaRPr lang="en-GB" dirty="0"/>
          </a:p>
        </p:txBody>
      </p:sp>
      <p:sp>
        <p:nvSpPr>
          <p:cNvPr id="101" name="Text Placeholder 17"/>
          <p:cNvSpPr>
            <a:spLocks noGrp="1"/>
          </p:cNvSpPr>
          <p:nvPr>
            <p:ph type="body" sz="quarter" idx="25"/>
          </p:nvPr>
        </p:nvSpPr>
        <p:spPr>
          <a:xfrm>
            <a:off x="1051496" y="2250651"/>
            <a:ext cx="1734002" cy="332532"/>
          </a:xfrm>
        </p:spPr>
        <p:txBody>
          <a:bodyPr lIns="0" tIns="0" rIns="0" bIns="0">
            <a:normAutofit/>
          </a:bodyPr>
          <a:lstStyle>
            <a:lvl1pPr marL="0" indent="0" algn="r">
              <a:lnSpc>
                <a:spcPts val="1500"/>
              </a:lnSpc>
              <a:spcBef>
                <a:spcPts val="1500"/>
              </a:spcBef>
              <a:buNone/>
              <a:defRPr sz="1000">
                <a:solidFill>
                  <a:schemeClr val="tx1">
                    <a:lumMod val="65000"/>
                    <a:lumOff val="35000"/>
                  </a:schemeClr>
                </a:solidFill>
                <a:latin typeface="Source Sans Pro Light"/>
              </a:defRPr>
            </a:lvl1pPr>
          </a:lstStyle>
          <a:p>
            <a:pPr lvl="0"/>
            <a:endParaRPr lang="en-US" dirty="0"/>
          </a:p>
        </p:txBody>
      </p:sp>
      <p:sp>
        <p:nvSpPr>
          <p:cNvPr id="106" name="Content Placeholder 20"/>
          <p:cNvSpPr>
            <a:spLocks noGrp="1"/>
          </p:cNvSpPr>
          <p:nvPr>
            <p:ph sz="quarter" idx="26"/>
          </p:nvPr>
        </p:nvSpPr>
        <p:spPr>
          <a:xfrm>
            <a:off x="7120502" y="2859552"/>
            <a:ext cx="1154710" cy="228600"/>
          </a:xfrm>
        </p:spPr>
        <p:txBody>
          <a:bodyPr lIns="0" tIns="0" rIns="0" bIns="0" anchor="ctr">
            <a:normAutofit/>
          </a:bodyPr>
          <a:lstStyle>
            <a:lvl1pPr marL="0" indent="0" algn="l">
              <a:buNone/>
              <a:defRPr sz="1200" b="1">
                <a:solidFill>
                  <a:schemeClr val="tx1">
                    <a:lumMod val="65000"/>
                    <a:lumOff val="35000"/>
                  </a:schemeClr>
                </a:solidFill>
                <a:latin typeface="Source Sans Pro Light"/>
              </a:defRPr>
            </a:lvl1pPr>
          </a:lstStyle>
          <a:p>
            <a:pPr lvl="0"/>
            <a:endParaRPr lang="en-GB" dirty="0"/>
          </a:p>
        </p:txBody>
      </p:sp>
      <p:sp>
        <p:nvSpPr>
          <p:cNvPr id="107" name="Text Placeholder 17"/>
          <p:cNvSpPr>
            <a:spLocks noGrp="1"/>
          </p:cNvSpPr>
          <p:nvPr>
            <p:ph type="body" sz="quarter" idx="27"/>
          </p:nvPr>
        </p:nvSpPr>
        <p:spPr>
          <a:xfrm>
            <a:off x="7120501" y="3103701"/>
            <a:ext cx="1734002" cy="332532"/>
          </a:xfrm>
        </p:spPr>
        <p:txBody>
          <a:bodyPr lIns="0" tIns="0" rIns="0" bIns="0">
            <a:normAutofit/>
          </a:bodyPr>
          <a:lstStyle>
            <a:lvl1pPr marL="0" indent="0" algn="l">
              <a:lnSpc>
                <a:spcPts val="1500"/>
              </a:lnSpc>
              <a:spcBef>
                <a:spcPts val="1500"/>
              </a:spcBef>
              <a:buNone/>
              <a:defRPr sz="1000">
                <a:solidFill>
                  <a:schemeClr val="tx1">
                    <a:lumMod val="65000"/>
                    <a:lumOff val="35000"/>
                  </a:schemeClr>
                </a:solidFill>
                <a:latin typeface="Source Sans Pro Light"/>
              </a:defRPr>
            </a:lvl1pPr>
          </a:lstStyle>
          <a:p>
            <a:pPr lvl="0"/>
            <a:endParaRPr lang="en-US" dirty="0"/>
          </a:p>
        </p:txBody>
      </p:sp>
      <p:sp>
        <p:nvSpPr>
          <p:cNvPr id="108" name="Content Placeholder 20"/>
          <p:cNvSpPr>
            <a:spLocks noGrp="1"/>
          </p:cNvSpPr>
          <p:nvPr>
            <p:ph sz="quarter" idx="28"/>
          </p:nvPr>
        </p:nvSpPr>
        <p:spPr>
          <a:xfrm>
            <a:off x="1630787" y="2859552"/>
            <a:ext cx="1154710" cy="228600"/>
          </a:xfrm>
        </p:spPr>
        <p:txBody>
          <a:bodyPr lIns="0" tIns="0" rIns="0" bIns="0" anchor="ctr">
            <a:normAutofit/>
          </a:bodyPr>
          <a:lstStyle>
            <a:lvl1pPr marL="0" indent="0" algn="r">
              <a:buNone/>
              <a:defRPr sz="1200" b="1">
                <a:solidFill>
                  <a:schemeClr val="tx1">
                    <a:lumMod val="65000"/>
                    <a:lumOff val="35000"/>
                  </a:schemeClr>
                </a:solidFill>
                <a:latin typeface="Source Sans Pro Light"/>
              </a:defRPr>
            </a:lvl1pPr>
          </a:lstStyle>
          <a:p>
            <a:pPr lvl="0"/>
            <a:endParaRPr lang="en-GB" dirty="0"/>
          </a:p>
        </p:txBody>
      </p:sp>
      <p:sp>
        <p:nvSpPr>
          <p:cNvPr id="109" name="Text Placeholder 17"/>
          <p:cNvSpPr>
            <a:spLocks noGrp="1"/>
          </p:cNvSpPr>
          <p:nvPr>
            <p:ph type="body" sz="quarter" idx="29"/>
          </p:nvPr>
        </p:nvSpPr>
        <p:spPr>
          <a:xfrm>
            <a:off x="1051496" y="3103701"/>
            <a:ext cx="1734002" cy="332532"/>
          </a:xfrm>
        </p:spPr>
        <p:txBody>
          <a:bodyPr lIns="0" tIns="0" rIns="0" bIns="0">
            <a:normAutofit/>
          </a:bodyPr>
          <a:lstStyle>
            <a:lvl1pPr marL="0" indent="0" algn="r">
              <a:lnSpc>
                <a:spcPts val="1500"/>
              </a:lnSpc>
              <a:spcBef>
                <a:spcPts val="1500"/>
              </a:spcBef>
              <a:buNone/>
              <a:defRPr sz="1000">
                <a:solidFill>
                  <a:schemeClr val="tx1">
                    <a:lumMod val="65000"/>
                    <a:lumOff val="35000"/>
                  </a:schemeClr>
                </a:solidFill>
                <a:latin typeface="Source Sans Pro Light"/>
              </a:defRPr>
            </a:lvl1pPr>
          </a:lstStyle>
          <a:p>
            <a:pPr lvl="0"/>
            <a:endParaRPr lang="en-US" dirty="0"/>
          </a:p>
        </p:txBody>
      </p:sp>
      <p:sp>
        <p:nvSpPr>
          <p:cNvPr id="110" name="Content Placeholder 20"/>
          <p:cNvSpPr>
            <a:spLocks noGrp="1"/>
          </p:cNvSpPr>
          <p:nvPr>
            <p:ph sz="quarter" idx="30"/>
          </p:nvPr>
        </p:nvSpPr>
        <p:spPr>
          <a:xfrm>
            <a:off x="7120502" y="3694404"/>
            <a:ext cx="1154710" cy="228600"/>
          </a:xfrm>
        </p:spPr>
        <p:txBody>
          <a:bodyPr lIns="0" tIns="0" rIns="0" bIns="0" anchor="ctr">
            <a:normAutofit/>
          </a:bodyPr>
          <a:lstStyle>
            <a:lvl1pPr marL="0" indent="0" algn="l">
              <a:buNone/>
              <a:defRPr sz="1200" b="1">
                <a:solidFill>
                  <a:schemeClr val="tx1">
                    <a:lumMod val="65000"/>
                    <a:lumOff val="35000"/>
                  </a:schemeClr>
                </a:solidFill>
                <a:latin typeface="Source Sans Pro Light"/>
              </a:defRPr>
            </a:lvl1pPr>
          </a:lstStyle>
          <a:p>
            <a:pPr lvl="0"/>
            <a:endParaRPr lang="en-GB" dirty="0"/>
          </a:p>
        </p:txBody>
      </p:sp>
      <p:sp>
        <p:nvSpPr>
          <p:cNvPr id="111" name="Text Placeholder 17"/>
          <p:cNvSpPr>
            <a:spLocks noGrp="1"/>
          </p:cNvSpPr>
          <p:nvPr>
            <p:ph type="body" sz="quarter" idx="31"/>
          </p:nvPr>
        </p:nvSpPr>
        <p:spPr>
          <a:xfrm>
            <a:off x="7120501" y="3938553"/>
            <a:ext cx="1734002" cy="332532"/>
          </a:xfrm>
        </p:spPr>
        <p:txBody>
          <a:bodyPr lIns="0" tIns="0" rIns="0" bIns="0">
            <a:normAutofit/>
          </a:bodyPr>
          <a:lstStyle>
            <a:lvl1pPr marL="0" indent="0" algn="l">
              <a:lnSpc>
                <a:spcPts val="1500"/>
              </a:lnSpc>
              <a:spcBef>
                <a:spcPts val="1500"/>
              </a:spcBef>
              <a:buNone/>
              <a:defRPr sz="1000">
                <a:solidFill>
                  <a:schemeClr val="tx1">
                    <a:lumMod val="65000"/>
                    <a:lumOff val="35000"/>
                  </a:schemeClr>
                </a:solidFill>
                <a:latin typeface="Source Sans Pro Light"/>
              </a:defRPr>
            </a:lvl1pPr>
          </a:lstStyle>
          <a:p>
            <a:pPr lvl="0"/>
            <a:endParaRPr lang="en-US" dirty="0"/>
          </a:p>
        </p:txBody>
      </p:sp>
      <p:sp>
        <p:nvSpPr>
          <p:cNvPr id="112" name="Content Placeholder 20"/>
          <p:cNvSpPr>
            <a:spLocks noGrp="1"/>
          </p:cNvSpPr>
          <p:nvPr>
            <p:ph sz="quarter" idx="32"/>
          </p:nvPr>
        </p:nvSpPr>
        <p:spPr>
          <a:xfrm>
            <a:off x="1630787" y="3694404"/>
            <a:ext cx="1154710" cy="228600"/>
          </a:xfrm>
        </p:spPr>
        <p:txBody>
          <a:bodyPr lIns="0" tIns="0" rIns="0" bIns="0" anchor="ctr">
            <a:normAutofit/>
          </a:bodyPr>
          <a:lstStyle>
            <a:lvl1pPr marL="0" indent="0" algn="r">
              <a:buNone/>
              <a:defRPr sz="1200" b="1">
                <a:solidFill>
                  <a:schemeClr val="tx1">
                    <a:lumMod val="65000"/>
                    <a:lumOff val="35000"/>
                  </a:schemeClr>
                </a:solidFill>
                <a:latin typeface="Source Sans Pro Light"/>
              </a:defRPr>
            </a:lvl1pPr>
          </a:lstStyle>
          <a:p>
            <a:pPr lvl="0"/>
            <a:endParaRPr lang="en-GB" dirty="0"/>
          </a:p>
        </p:txBody>
      </p:sp>
      <p:sp>
        <p:nvSpPr>
          <p:cNvPr id="113" name="Text Placeholder 17"/>
          <p:cNvSpPr>
            <a:spLocks noGrp="1"/>
          </p:cNvSpPr>
          <p:nvPr>
            <p:ph type="body" sz="quarter" idx="33"/>
          </p:nvPr>
        </p:nvSpPr>
        <p:spPr>
          <a:xfrm>
            <a:off x="1051496" y="3938553"/>
            <a:ext cx="1734002" cy="332532"/>
          </a:xfrm>
        </p:spPr>
        <p:txBody>
          <a:bodyPr lIns="0" tIns="0" rIns="0" bIns="0">
            <a:normAutofit/>
          </a:bodyPr>
          <a:lstStyle>
            <a:lvl1pPr marL="0" indent="0" algn="r">
              <a:lnSpc>
                <a:spcPts val="1500"/>
              </a:lnSpc>
              <a:spcBef>
                <a:spcPts val="1500"/>
              </a:spcBef>
              <a:buNone/>
              <a:defRPr sz="1000">
                <a:solidFill>
                  <a:schemeClr val="tx1">
                    <a:lumMod val="65000"/>
                    <a:lumOff val="35000"/>
                  </a:schemeClr>
                </a:solidFill>
                <a:latin typeface="Source Sans Pro Light"/>
              </a:defRPr>
            </a:lvl1pPr>
          </a:lstStyle>
          <a:p>
            <a:pPr lvl="0"/>
            <a:endParaRPr lang="en-US" dirty="0"/>
          </a:p>
        </p:txBody>
      </p:sp>
      <p:sp>
        <p:nvSpPr>
          <p:cNvPr id="114" name="Content Placeholder 20"/>
          <p:cNvSpPr>
            <a:spLocks noGrp="1"/>
          </p:cNvSpPr>
          <p:nvPr>
            <p:ph sz="quarter" idx="34"/>
          </p:nvPr>
        </p:nvSpPr>
        <p:spPr>
          <a:xfrm>
            <a:off x="7120502" y="4547454"/>
            <a:ext cx="1154710" cy="228600"/>
          </a:xfrm>
        </p:spPr>
        <p:txBody>
          <a:bodyPr lIns="0" tIns="0" rIns="0" bIns="0" anchor="ctr">
            <a:normAutofit/>
          </a:bodyPr>
          <a:lstStyle>
            <a:lvl1pPr marL="0" indent="0" algn="l">
              <a:buNone/>
              <a:defRPr sz="1200" b="1">
                <a:solidFill>
                  <a:schemeClr val="tx1">
                    <a:lumMod val="65000"/>
                    <a:lumOff val="35000"/>
                  </a:schemeClr>
                </a:solidFill>
                <a:latin typeface="Source Sans Pro Light"/>
              </a:defRPr>
            </a:lvl1pPr>
          </a:lstStyle>
          <a:p>
            <a:pPr lvl="0"/>
            <a:endParaRPr lang="en-GB" dirty="0"/>
          </a:p>
        </p:txBody>
      </p:sp>
      <p:sp>
        <p:nvSpPr>
          <p:cNvPr id="115" name="Text Placeholder 17"/>
          <p:cNvSpPr>
            <a:spLocks noGrp="1"/>
          </p:cNvSpPr>
          <p:nvPr>
            <p:ph type="body" sz="quarter" idx="35"/>
          </p:nvPr>
        </p:nvSpPr>
        <p:spPr>
          <a:xfrm>
            <a:off x="7120501" y="4791603"/>
            <a:ext cx="1734002" cy="332532"/>
          </a:xfrm>
        </p:spPr>
        <p:txBody>
          <a:bodyPr lIns="0" tIns="0" rIns="0" bIns="0">
            <a:normAutofit/>
          </a:bodyPr>
          <a:lstStyle>
            <a:lvl1pPr marL="0" indent="0" algn="l">
              <a:lnSpc>
                <a:spcPts val="1500"/>
              </a:lnSpc>
              <a:spcBef>
                <a:spcPts val="1500"/>
              </a:spcBef>
              <a:buNone/>
              <a:defRPr sz="1000">
                <a:solidFill>
                  <a:schemeClr val="tx1">
                    <a:lumMod val="65000"/>
                    <a:lumOff val="35000"/>
                  </a:schemeClr>
                </a:solidFill>
                <a:latin typeface="Source Sans Pro Light"/>
              </a:defRPr>
            </a:lvl1pPr>
          </a:lstStyle>
          <a:p>
            <a:pPr lvl="0"/>
            <a:endParaRPr lang="en-US" dirty="0"/>
          </a:p>
        </p:txBody>
      </p:sp>
      <p:sp>
        <p:nvSpPr>
          <p:cNvPr id="116" name="Content Placeholder 20"/>
          <p:cNvSpPr>
            <a:spLocks noGrp="1"/>
          </p:cNvSpPr>
          <p:nvPr>
            <p:ph sz="quarter" idx="36"/>
          </p:nvPr>
        </p:nvSpPr>
        <p:spPr>
          <a:xfrm>
            <a:off x="1630787" y="4547454"/>
            <a:ext cx="1154710" cy="228600"/>
          </a:xfrm>
        </p:spPr>
        <p:txBody>
          <a:bodyPr lIns="0" tIns="0" rIns="0" bIns="0" anchor="ctr">
            <a:normAutofit/>
          </a:bodyPr>
          <a:lstStyle>
            <a:lvl1pPr marL="0" indent="0" algn="r">
              <a:buNone/>
              <a:defRPr sz="1200" b="1">
                <a:solidFill>
                  <a:schemeClr val="tx1">
                    <a:lumMod val="65000"/>
                    <a:lumOff val="35000"/>
                  </a:schemeClr>
                </a:solidFill>
                <a:latin typeface="Source Sans Pro Light"/>
              </a:defRPr>
            </a:lvl1pPr>
          </a:lstStyle>
          <a:p>
            <a:pPr lvl="0"/>
            <a:endParaRPr lang="en-GB" dirty="0"/>
          </a:p>
        </p:txBody>
      </p:sp>
      <p:sp>
        <p:nvSpPr>
          <p:cNvPr id="117" name="Text Placeholder 17"/>
          <p:cNvSpPr>
            <a:spLocks noGrp="1"/>
          </p:cNvSpPr>
          <p:nvPr>
            <p:ph type="body" sz="quarter" idx="37"/>
          </p:nvPr>
        </p:nvSpPr>
        <p:spPr>
          <a:xfrm>
            <a:off x="1051496" y="4791603"/>
            <a:ext cx="1734002" cy="332532"/>
          </a:xfrm>
        </p:spPr>
        <p:txBody>
          <a:bodyPr lIns="0" tIns="0" rIns="0" bIns="0">
            <a:normAutofit/>
          </a:bodyPr>
          <a:lstStyle>
            <a:lvl1pPr marL="0" indent="0" algn="r">
              <a:lnSpc>
                <a:spcPts val="1500"/>
              </a:lnSpc>
              <a:spcBef>
                <a:spcPts val="1500"/>
              </a:spcBef>
              <a:buNone/>
              <a:defRPr sz="1000">
                <a:solidFill>
                  <a:schemeClr val="tx1">
                    <a:lumMod val="65000"/>
                    <a:lumOff val="35000"/>
                  </a:schemeClr>
                </a:solidFill>
                <a:latin typeface="Source Sans Pro Light"/>
              </a:defRPr>
            </a:lvl1pPr>
          </a:lstStyle>
          <a:p>
            <a:pPr lvl="0"/>
            <a:endParaRPr lang="en-US" dirty="0"/>
          </a:p>
        </p:txBody>
      </p:sp>
    </p:spTree>
    <p:extLst>
      <p:ext uri="{BB962C8B-B14F-4D97-AF65-F5344CB8AC3E}">
        <p14:creationId xmlns:p14="http://schemas.microsoft.com/office/powerpoint/2010/main" val="2604296721"/>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3">
                                            <p:txEl>
                                              <p:pRg st="0" end="0"/>
                                            </p:txEl>
                                          </p:spTgt>
                                        </p:tgtEl>
                                        <p:attrNameLst>
                                          <p:attrName>style.visibility</p:attrName>
                                        </p:attrNameLst>
                                      </p:cBhvr>
                                      <p:to>
                                        <p:strVal val="visible"/>
                                      </p:to>
                                    </p:set>
                                    <p:animEffect transition="in" filter="dissolve">
                                      <p:cBhvr>
                                        <p:cTn id="11" dur="500"/>
                                        <p:tgtEl>
                                          <p:spTgt spid="23">
                                            <p:txEl>
                                              <p:pRg st="0" end="0"/>
                                            </p:txEl>
                                          </p:spTgt>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61"/>
                                        </p:tgtEl>
                                        <p:attrNameLst>
                                          <p:attrName>style.visibility</p:attrName>
                                        </p:attrNameLst>
                                      </p:cBhvr>
                                      <p:to>
                                        <p:strVal val="visible"/>
                                      </p:to>
                                    </p:set>
                                    <p:animEffect transition="in" filter="wipe(up)">
                                      <p:cBhvr>
                                        <p:cTn id="15" dur="500"/>
                                        <p:tgtEl>
                                          <p:spTgt spid="61"/>
                                        </p:tgtEl>
                                      </p:cBhvr>
                                    </p:animEffect>
                                  </p:childTnLst>
                                </p:cTn>
                              </p:par>
                            </p:childTnLst>
                          </p:cTn>
                        </p:par>
                        <p:par>
                          <p:cTn id="16" fill="hold">
                            <p:stCondLst>
                              <p:cond delay="1500"/>
                            </p:stCondLst>
                            <p:childTnLst>
                              <p:par>
                                <p:cTn id="17" presetID="10" presetClass="entr" presetSubtype="0" fill="hold" grpId="0" nodeType="afterEffect" nodePh="1">
                                  <p:stCondLst>
                                    <p:cond delay="0"/>
                                  </p:stCondLst>
                                  <p:endCondLst>
                                    <p:cond evt="begin" delay="0">
                                      <p:tn val="17"/>
                                    </p:cond>
                                  </p:endCondLst>
                                  <p:childTnLst>
                                    <p:set>
                                      <p:cBhvr>
                                        <p:cTn id="18" dur="1" fill="hold">
                                          <p:stCondLst>
                                            <p:cond delay="0"/>
                                          </p:stCondLst>
                                        </p:cTn>
                                        <p:tgtEl>
                                          <p:spTgt spid="57"/>
                                        </p:tgtEl>
                                        <p:attrNameLst>
                                          <p:attrName>style.visibility</p:attrName>
                                        </p:attrNameLst>
                                      </p:cBhvr>
                                      <p:to>
                                        <p:strVal val="visible"/>
                                      </p:to>
                                    </p:set>
                                    <p:animEffect transition="in" filter="fade">
                                      <p:cBhvr>
                                        <p:cTn id="19" dur="500"/>
                                        <p:tgtEl>
                                          <p:spTgt spid="57"/>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par>
                          <p:cTn id="24" fill="hold">
                            <p:stCondLst>
                              <p:cond delay="2500"/>
                            </p:stCondLst>
                            <p:childTnLst>
                              <p:par>
                                <p:cTn id="25" presetID="9" presetClass="entr" presetSubtype="0" fill="hold" grpId="0" nodeType="afterEffect" nodePh="1">
                                  <p:stCondLst>
                                    <p:cond delay="0"/>
                                  </p:stCondLst>
                                  <p:endCondLst>
                                    <p:cond evt="begin" delay="0">
                                      <p:tn val="25"/>
                                    </p:cond>
                                  </p:endCondLst>
                                  <p:childTnLst>
                                    <p:set>
                                      <p:cBhvr>
                                        <p:cTn id="26" dur="1" fill="hold">
                                          <p:stCondLst>
                                            <p:cond delay="0"/>
                                          </p:stCondLst>
                                        </p:cTn>
                                        <p:tgtEl>
                                          <p:spTgt spid="100">
                                            <p:txEl>
                                              <p:pRg st="0" end="0"/>
                                            </p:txEl>
                                          </p:spTgt>
                                        </p:tgtEl>
                                        <p:attrNameLst>
                                          <p:attrName>style.visibility</p:attrName>
                                        </p:attrNameLst>
                                      </p:cBhvr>
                                      <p:to>
                                        <p:strVal val="visible"/>
                                      </p:to>
                                    </p:set>
                                    <p:animEffect transition="in" filter="dissolve">
                                      <p:cBhvr>
                                        <p:cTn id="27" dur="500"/>
                                        <p:tgtEl>
                                          <p:spTgt spid="100">
                                            <p:txEl>
                                              <p:pRg st="0" end="0"/>
                                            </p:txEl>
                                          </p:spTgt>
                                        </p:tgtEl>
                                      </p:cBhvr>
                                    </p:animEffect>
                                  </p:childTnLst>
                                </p:cTn>
                              </p:par>
                              <p:par>
                                <p:cTn id="28" presetID="9" presetClass="entr" presetSubtype="0" fill="hold" grpId="0" nodeType="withEffect" nodePh="1">
                                  <p:stCondLst>
                                    <p:cond delay="0"/>
                                  </p:stCondLst>
                                  <p:endCondLst>
                                    <p:cond evt="begin" delay="0">
                                      <p:tn val="28"/>
                                    </p:cond>
                                  </p:endCondLst>
                                  <p:childTnLst>
                                    <p:set>
                                      <p:cBhvr>
                                        <p:cTn id="29" dur="1" fill="hold">
                                          <p:stCondLst>
                                            <p:cond delay="0"/>
                                          </p:stCondLst>
                                        </p:cTn>
                                        <p:tgtEl>
                                          <p:spTgt spid="101">
                                            <p:txEl>
                                              <p:pRg st="0" end="0"/>
                                            </p:txEl>
                                          </p:spTgt>
                                        </p:tgtEl>
                                        <p:attrNameLst>
                                          <p:attrName>style.visibility</p:attrName>
                                        </p:attrNameLst>
                                      </p:cBhvr>
                                      <p:to>
                                        <p:strVal val="visible"/>
                                      </p:to>
                                    </p:set>
                                    <p:animEffect transition="in" filter="dissolve">
                                      <p:cBhvr>
                                        <p:cTn id="30" dur="500"/>
                                        <p:tgtEl>
                                          <p:spTgt spid="101">
                                            <p:txEl>
                                              <p:pRg st="0" end="0"/>
                                            </p:txEl>
                                          </p:spTgt>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par>
                          <p:cTn id="35" fill="hold">
                            <p:stCondLst>
                              <p:cond delay="3500"/>
                            </p:stCondLst>
                            <p:childTnLst>
                              <p:par>
                                <p:cTn id="36" presetID="9" presetClass="entr" presetSubtype="0" fill="hold" grpId="0" nodeType="afterEffect" nodePh="1">
                                  <p:stCondLst>
                                    <p:cond delay="0"/>
                                  </p:stCondLst>
                                  <p:endCondLst>
                                    <p:cond evt="begin" delay="0">
                                      <p:tn val="36"/>
                                    </p:cond>
                                  </p:endCondLst>
                                  <p:childTnLst>
                                    <p:set>
                                      <p:cBhvr>
                                        <p:cTn id="37" dur="1" fill="hold">
                                          <p:stCondLst>
                                            <p:cond delay="0"/>
                                          </p:stCondLst>
                                        </p:cTn>
                                        <p:tgtEl>
                                          <p:spTgt spid="108">
                                            <p:txEl>
                                              <p:pRg st="0" end="0"/>
                                            </p:txEl>
                                          </p:spTgt>
                                        </p:tgtEl>
                                        <p:attrNameLst>
                                          <p:attrName>style.visibility</p:attrName>
                                        </p:attrNameLst>
                                      </p:cBhvr>
                                      <p:to>
                                        <p:strVal val="visible"/>
                                      </p:to>
                                    </p:set>
                                    <p:animEffect transition="in" filter="dissolve">
                                      <p:cBhvr>
                                        <p:cTn id="38" dur="500"/>
                                        <p:tgtEl>
                                          <p:spTgt spid="108">
                                            <p:txEl>
                                              <p:pRg st="0" end="0"/>
                                            </p:txEl>
                                          </p:spTgt>
                                        </p:tgtEl>
                                      </p:cBhvr>
                                    </p:animEffect>
                                  </p:childTnLst>
                                </p:cTn>
                              </p:par>
                              <p:par>
                                <p:cTn id="39" presetID="9" presetClass="entr" presetSubtype="0" fill="hold" grpId="0" nodeType="withEffect" nodePh="1">
                                  <p:stCondLst>
                                    <p:cond delay="0"/>
                                  </p:stCondLst>
                                  <p:endCondLst>
                                    <p:cond evt="begin" delay="0">
                                      <p:tn val="39"/>
                                    </p:cond>
                                  </p:endCondLst>
                                  <p:childTnLst>
                                    <p:set>
                                      <p:cBhvr>
                                        <p:cTn id="40" dur="1" fill="hold">
                                          <p:stCondLst>
                                            <p:cond delay="0"/>
                                          </p:stCondLst>
                                        </p:cTn>
                                        <p:tgtEl>
                                          <p:spTgt spid="109">
                                            <p:txEl>
                                              <p:pRg st="0" end="0"/>
                                            </p:txEl>
                                          </p:spTgt>
                                        </p:tgtEl>
                                        <p:attrNameLst>
                                          <p:attrName>style.visibility</p:attrName>
                                        </p:attrNameLst>
                                      </p:cBhvr>
                                      <p:to>
                                        <p:strVal val="visible"/>
                                      </p:to>
                                    </p:set>
                                    <p:animEffect transition="in" filter="dissolve">
                                      <p:cBhvr>
                                        <p:cTn id="41" dur="500"/>
                                        <p:tgtEl>
                                          <p:spTgt spid="109">
                                            <p:txEl>
                                              <p:pRg st="0" end="0"/>
                                            </p:txEl>
                                          </p:spTgt>
                                        </p:tgtEl>
                                      </p:cBhvr>
                                    </p:animEffect>
                                  </p:childTnLst>
                                </p:cTn>
                              </p:par>
                            </p:childTnLst>
                          </p:cTn>
                        </p:par>
                        <p:par>
                          <p:cTn id="42" fill="hold">
                            <p:stCondLst>
                              <p:cond delay="4000"/>
                            </p:stCondLst>
                            <p:childTnLst>
                              <p:par>
                                <p:cTn id="43" presetID="10" presetClass="entr" presetSubtype="0" fill="hold" nodeType="after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par>
                          <p:cTn id="46" fill="hold">
                            <p:stCondLst>
                              <p:cond delay="4500"/>
                            </p:stCondLst>
                            <p:childTnLst>
                              <p:par>
                                <p:cTn id="47" presetID="9" presetClass="entr" presetSubtype="0" fill="hold" grpId="0" nodeType="afterEffect" nodePh="1">
                                  <p:stCondLst>
                                    <p:cond delay="0"/>
                                  </p:stCondLst>
                                  <p:endCondLst>
                                    <p:cond evt="begin" delay="0">
                                      <p:tn val="47"/>
                                    </p:cond>
                                  </p:endCondLst>
                                  <p:childTnLst>
                                    <p:set>
                                      <p:cBhvr>
                                        <p:cTn id="48" dur="1" fill="hold">
                                          <p:stCondLst>
                                            <p:cond delay="0"/>
                                          </p:stCondLst>
                                        </p:cTn>
                                        <p:tgtEl>
                                          <p:spTgt spid="112">
                                            <p:txEl>
                                              <p:pRg st="0" end="0"/>
                                            </p:txEl>
                                          </p:spTgt>
                                        </p:tgtEl>
                                        <p:attrNameLst>
                                          <p:attrName>style.visibility</p:attrName>
                                        </p:attrNameLst>
                                      </p:cBhvr>
                                      <p:to>
                                        <p:strVal val="visible"/>
                                      </p:to>
                                    </p:set>
                                    <p:animEffect transition="in" filter="dissolve">
                                      <p:cBhvr>
                                        <p:cTn id="49" dur="500"/>
                                        <p:tgtEl>
                                          <p:spTgt spid="112">
                                            <p:txEl>
                                              <p:pRg st="0" end="0"/>
                                            </p:txEl>
                                          </p:spTgt>
                                        </p:tgtEl>
                                      </p:cBhvr>
                                    </p:animEffect>
                                  </p:childTnLst>
                                </p:cTn>
                              </p:par>
                              <p:par>
                                <p:cTn id="50" presetID="9" presetClass="entr" presetSubtype="0" fill="hold" grpId="0" nodeType="withEffect" nodePh="1">
                                  <p:stCondLst>
                                    <p:cond delay="0"/>
                                  </p:stCondLst>
                                  <p:endCondLst>
                                    <p:cond evt="begin" delay="0">
                                      <p:tn val="50"/>
                                    </p:cond>
                                  </p:endCondLst>
                                  <p:childTnLst>
                                    <p:set>
                                      <p:cBhvr>
                                        <p:cTn id="51" dur="1" fill="hold">
                                          <p:stCondLst>
                                            <p:cond delay="0"/>
                                          </p:stCondLst>
                                        </p:cTn>
                                        <p:tgtEl>
                                          <p:spTgt spid="113">
                                            <p:txEl>
                                              <p:pRg st="0" end="0"/>
                                            </p:txEl>
                                          </p:spTgt>
                                        </p:tgtEl>
                                        <p:attrNameLst>
                                          <p:attrName>style.visibility</p:attrName>
                                        </p:attrNameLst>
                                      </p:cBhvr>
                                      <p:to>
                                        <p:strVal val="visible"/>
                                      </p:to>
                                    </p:set>
                                    <p:animEffect transition="in" filter="dissolve">
                                      <p:cBhvr>
                                        <p:cTn id="52" dur="500"/>
                                        <p:tgtEl>
                                          <p:spTgt spid="113">
                                            <p:txEl>
                                              <p:pRg st="0" end="0"/>
                                            </p:txEl>
                                          </p:spTgt>
                                        </p:tgtEl>
                                      </p:cBhvr>
                                    </p:animEffect>
                                  </p:childTnLst>
                                </p:cTn>
                              </p:par>
                            </p:childTnLst>
                          </p:cTn>
                        </p:par>
                        <p:par>
                          <p:cTn id="53" fill="hold">
                            <p:stCondLst>
                              <p:cond delay="5000"/>
                            </p:stCondLst>
                            <p:childTnLst>
                              <p:par>
                                <p:cTn id="54" presetID="10" presetClass="entr" presetSubtype="0" fill="hold" nodeType="after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fade">
                                      <p:cBhvr>
                                        <p:cTn id="56" dur="500"/>
                                        <p:tgtEl>
                                          <p:spTgt spid="4"/>
                                        </p:tgtEl>
                                      </p:cBhvr>
                                    </p:animEffect>
                                  </p:childTnLst>
                                </p:cTn>
                              </p:par>
                            </p:childTnLst>
                          </p:cTn>
                        </p:par>
                        <p:par>
                          <p:cTn id="57" fill="hold">
                            <p:stCondLst>
                              <p:cond delay="5500"/>
                            </p:stCondLst>
                            <p:childTnLst>
                              <p:par>
                                <p:cTn id="58" presetID="9" presetClass="entr" presetSubtype="0" fill="hold" grpId="0" nodeType="afterEffect" nodePh="1">
                                  <p:stCondLst>
                                    <p:cond delay="0"/>
                                  </p:stCondLst>
                                  <p:endCondLst>
                                    <p:cond evt="begin" delay="0">
                                      <p:tn val="58"/>
                                    </p:cond>
                                  </p:endCondLst>
                                  <p:childTnLst>
                                    <p:set>
                                      <p:cBhvr>
                                        <p:cTn id="59" dur="1" fill="hold">
                                          <p:stCondLst>
                                            <p:cond delay="0"/>
                                          </p:stCondLst>
                                        </p:cTn>
                                        <p:tgtEl>
                                          <p:spTgt spid="116">
                                            <p:txEl>
                                              <p:pRg st="0" end="0"/>
                                            </p:txEl>
                                          </p:spTgt>
                                        </p:tgtEl>
                                        <p:attrNameLst>
                                          <p:attrName>style.visibility</p:attrName>
                                        </p:attrNameLst>
                                      </p:cBhvr>
                                      <p:to>
                                        <p:strVal val="visible"/>
                                      </p:to>
                                    </p:set>
                                    <p:animEffect transition="in" filter="dissolve">
                                      <p:cBhvr>
                                        <p:cTn id="60" dur="500"/>
                                        <p:tgtEl>
                                          <p:spTgt spid="116">
                                            <p:txEl>
                                              <p:pRg st="0" end="0"/>
                                            </p:txEl>
                                          </p:spTgt>
                                        </p:tgtEl>
                                      </p:cBhvr>
                                    </p:animEffect>
                                  </p:childTnLst>
                                </p:cTn>
                              </p:par>
                              <p:par>
                                <p:cTn id="61" presetID="9" presetClass="entr" presetSubtype="0" fill="hold" grpId="0" nodeType="withEffect" nodePh="1">
                                  <p:stCondLst>
                                    <p:cond delay="0"/>
                                  </p:stCondLst>
                                  <p:endCondLst>
                                    <p:cond evt="begin" delay="0">
                                      <p:tn val="61"/>
                                    </p:cond>
                                  </p:endCondLst>
                                  <p:childTnLst>
                                    <p:set>
                                      <p:cBhvr>
                                        <p:cTn id="62" dur="1" fill="hold">
                                          <p:stCondLst>
                                            <p:cond delay="0"/>
                                          </p:stCondLst>
                                        </p:cTn>
                                        <p:tgtEl>
                                          <p:spTgt spid="117">
                                            <p:txEl>
                                              <p:pRg st="0" end="0"/>
                                            </p:txEl>
                                          </p:spTgt>
                                        </p:tgtEl>
                                        <p:attrNameLst>
                                          <p:attrName>style.visibility</p:attrName>
                                        </p:attrNameLst>
                                      </p:cBhvr>
                                      <p:to>
                                        <p:strVal val="visible"/>
                                      </p:to>
                                    </p:set>
                                    <p:animEffect transition="in" filter="dissolve">
                                      <p:cBhvr>
                                        <p:cTn id="63" dur="500"/>
                                        <p:tgtEl>
                                          <p:spTgt spid="117">
                                            <p:txEl>
                                              <p:pRg st="0" end="0"/>
                                            </p:txEl>
                                          </p:spTgt>
                                        </p:tgtEl>
                                      </p:cBhvr>
                                    </p:animEffect>
                                  </p:childTnLst>
                                </p:cTn>
                              </p:par>
                            </p:childTnLst>
                          </p:cTn>
                        </p:par>
                        <p:par>
                          <p:cTn id="64" fill="hold">
                            <p:stCondLst>
                              <p:cond delay="6000"/>
                            </p:stCondLst>
                            <p:childTnLst>
                              <p:par>
                                <p:cTn id="65" presetID="10" presetClass="entr" presetSubtype="0" fill="hold" grpId="0" nodeType="afterEffect">
                                  <p:stCondLst>
                                    <p:cond delay="0"/>
                                  </p:stCondLst>
                                  <p:iterate>
                                    <p:tmAbs val="0"/>
                                  </p:iterate>
                                  <p:childTnLst>
                                    <p:set>
                                      <p:cBhvr>
                                        <p:cTn id="66" fill="hold"/>
                                        <p:tgtEl>
                                          <p:spTgt spid="2"/>
                                        </p:tgtEl>
                                        <p:attrNameLst>
                                          <p:attrName>style.visibility</p:attrName>
                                        </p:attrNameLst>
                                      </p:cBhvr>
                                      <p:to>
                                        <p:strVal val="visible"/>
                                      </p:to>
                                    </p:set>
                                    <p:animEffect transition="in" filter="fade">
                                      <p:cBhvr>
                                        <p:cTn id="67" dur="500"/>
                                        <p:tgtEl>
                                          <p:spTgt spid="2"/>
                                        </p:tgtEl>
                                      </p:cBhvr>
                                    </p:animEffect>
                                  </p:childTnLst>
                                </p:cTn>
                              </p:par>
                            </p:childTnLst>
                          </p:cTn>
                        </p:par>
                        <p:par>
                          <p:cTn id="68" fill="hold">
                            <p:stCondLst>
                              <p:cond delay="6500"/>
                            </p:stCondLst>
                            <p:childTnLst>
                              <p:par>
                                <p:cTn id="69" presetID="9" presetClass="entr" presetSubtype="0" fill="hold" grpId="0" nodeType="afterEffect" nodePh="1">
                                  <p:stCondLst>
                                    <p:cond delay="0"/>
                                  </p:stCondLst>
                                  <p:endCondLst>
                                    <p:cond evt="begin" delay="0">
                                      <p:tn val="69"/>
                                    </p:cond>
                                  </p:endCondLst>
                                  <p:childTnLst>
                                    <p:set>
                                      <p:cBhvr>
                                        <p:cTn id="70" dur="1" fill="hold">
                                          <p:stCondLst>
                                            <p:cond delay="0"/>
                                          </p:stCondLst>
                                        </p:cTn>
                                        <p:tgtEl>
                                          <p:spTgt spid="9">
                                            <p:txEl>
                                              <p:pRg st="0" end="0"/>
                                            </p:txEl>
                                          </p:spTgt>
                                        </p:tgtEl>
                                        <p:attrNameLst>
                                          <p:attrName>style.visibility</p:attrName>
                                        </p:attrNameLst>
                                      </p:cBhvr>
                                      <p:to>
                                        <p:strVal val="visible"/>
                                      </p:to>
                                    </p:set>
                                    <p:animEffect transition="in" filter="dissolve">
                                      <p:cBhvr>
                                        <p:cTn id="71" dur="500"/>
                                        <p:tgtEl>
                                          <p:spTgt spid="9">
                                            <p:txEl>
                                              <p:pRg st="0" end="0"/>
                                            </p:txEl>
                                          </p:spTgt>
                                        </p:tgtEl>
                                      </p:cBhvr>
                                    </p:animEffect>
                                  </p:childTnLst>
                                </p:cTn>
                              </p:par>
                              <p:par>
                                <p:cTn id="72" presetID="9" presetClass="entr" presetSubtype="0" fill="hold" grpId="0" nodeType="withEffect" nodePh="1">
                                  <p:stCondLst>
                                    <p:cond delay="0"/>
                                  </p:stCondLst>
                                  <p:endCondLst>
                                    <p:cond evt="begin" delay="0">
                                      <p:tn val="72"/>
                                    </p:cond>
                                  </p:endCondLst>
                                  <p:childTnLst>
                                    <p:set>
                                      <p:cBhvr>
                                        <p:cTn id="73" dur="1" fill="hold">
                                          <p:stCondLst>
                                            <p:cond delay="0"/>
                                          </p:stCondLst>
                                        </p:cTn>
                                        <p:tgtEl>
                                          <p:spTgt spid="10">
                                            <p:txEl>
                                              <p:pRg st="0" end="0"/>
                                            </p:txEl>
                                          </p:spTgt>
                                        </p:tgtEl>
                                        <p:attrNameLst>
                                          <p:attrName>style.visibility</p:attrName>
                                        </p:attrNameLst>
                                      </p:cBhvr>
                                      <p:to>
                                        <p:strVal val="visible"/>
                                      </p:to>
                                    </p:set>
                                    <p:animEffect transition="in" filter="dissolve">
                                      <p:cBhvr>
                                        <p:cTn id="74" dur="500"/>
                                        <p:tgtEl>
                                          <p:spTgt spid="10">
                                            <p:txEl>
                                              <p:pRg st="0" end="0"/>
                                            </p:txEl>
                                          </p:spTgt>
                                        </p:tgtEl>
                                      </p:cBhvr>
                                    </p:animEffect>
                                  </p:childTnLst>
                                </p:cTn>
                              </p:par>
                            </p:childTnLst>
                          </p:cTn>
                        </p:par>
                        <p:par>
                          <p:cTn id="75" fill="hold">
                            <p:stCondLst>
                              <p:cond delay="7000"/>
                            </p:stCondLst>
                            <p:childTnLst>
                              <p:par>
                                <p:cTn id="76" presetID="10" presetClass="entr" presetSubtype="0" fill="hold" nodeType="afterEffect">
                                  <p:stCondLst>
                                    <p:cond delay="0"/>
                                  </p:stCondLst>
                                  <p:childTnLst>
                                    <p:set>
                                      <p:cBhvr>
                                        <p:cTn id="77" dur="1" fill="hold">
                                          <p:stCondLst>
                                            <p:cond delay="0"/>
                                          </p:stCondLst>
                                        </p:cTn>
                                        <p:tgtEl>
                                          <p:spTgt spid="7"/>
                                        </p:tgtEl>
                                        <p:attrNameLst>
                                          <p:attrName>style.visibility</p:attrName>
                                        </p:attrNameLst>
                                      </p:cBhvr>
                                      <p:to>
                                        <p:strVal val="visible"/>
                                      </p:to>
                                    </p:set>
                                    <p:animEffect transition="in" filter="fade">
                                      <p:cBhvr>
                                        <p:cTn id="78" dur="500"/>
                                        <p:tgtEl>
                                          <p:spTgt spid="7"/>
                                        </p:tgtEl>
                                      </p:cBhvr>
                                    </p:animEffect>
                                  </p:childTnLst>
                                </p:cTn>
                              </p:par>
                            </p:childTnLst>
                          </p:cTn>
                        </p:par>
                        <p:par>
                          <p:cTn id="79" fill="hold">
                            <p:stCondLst>
                              <p:cond delay="7500"/>
                            </p:stCondLst>
                            <p:childTnLst>
                              <p:par>
                                <p:cTn id="80" presetID="9" presetClass="entr" presetSubtype="0" fill="hold" grpId="0" nodeType="afterEffect" nodePh="1">
                                  <p:stCondLst>
                                    <p:cond delay="0"/>
                                  </p:stCondLst>
                                  <p:endCondLst>
                                    <p:cond evt="begin" delay="0">
                                      <p:tn val="80"/>
                                    </p:cond>
                                  </p:endCondLst>
                                  <p:childTnLst>
                                    <p:set>
                                      <p:cBhvr>
                                        <p:cTn id="81" dur="1" fill="hold">
                                          <p:stCondLst>
                                            <p:cond delay="0"/>
                                          </p:stCondLst>
                                        </p:cTn>
                                        <p:tgtEl>
                                          <p:spTgt spid="106">
                                            <p:txEl>
                                              <p:pRg st="0" end="0"/>
                                            </p:txEl>
                                          </p:spTgt>
                                        </p:tgtEl>
                                        <p:attrNameLst>
                                          <p:attrName>style.visibility</p:attrName>
                                        </p:attrNameLst>
                                      </p:cBhvr>
                                      <p:to>
                                        <p:strVal val="visible"/>
                                      </p:to>
                                    </p:set>
                                    <p:animEffect transition="in" filter="dissolve">
                                      <p:cBhvr>
                                        <p:cTn id="82" dur="500"/>
                                        <p:tgtEl>
                                          <p:spTgt spid="106">
                                            <p:txEl>
                                              <p:pRg st="0" end="0"/>
                                            </p:txEl>
                                          </p:spTgt>
                                        </p:tgtEl>
                                      </p:cBhvr>
                                    </p:animEffect>
                                  </p:childTnLst>
                                </p:cTn>
                              </p:par>
                              <p:par>
                                <p:cTn id="83" presetID="9" presetClass="entr" presetSubtype="0" fill="hold" grpId="0" nodeType="withEffect" nodePh="1">
                                  <p:stCondLst>
                                    <p:cond delay="0"/>
                                  </p:stCondLst>
                                  <p:endCondLst>
                                    <p:cond evt="begin" delay="0">
                                      <p:tn val="83"/>
                                    </p:cond>
                                  </p:endCondLst>
                                  <p:childTnLst>
                                    <p:set>
                                      <p:cBhvr>
                                        <p:cTn id="84" dur="1" fill="hold">
                                          <p:stCondLst>
                                            <p:cond delay="0"/>
                                          </p:stCondLst>
                                        </p:cTn>
                                        <p:tgtEl>
                                          <p:spTgt spid="107">
                                            <p:txEl>
                                              <p:pRg st="0" end="0"/>
                                            </p:txEl>
                                          </p:spTgt>
                                        </p:tgtEl>
                                        <p:attrNameLst>
                                          <p:attrName>style.visibility</p:attrName>
                                        </p:attrNameLst>
                                      </p:cBhvr>
                                      <p:to>
                                        <p:strVal val="visible"/>
                                      </p:to>
                                    </p:set>
                                    <p:animEffect transition="in" filter="dissolve">
                                      <p:cBhvr>
                                        <p:cTn id="85" dur="500"/>
                                        <p:tgtEl>
                                          <p:spTgt spid="107">
                                            <p:txEl>
                                              <p:pRg st="0" end="0"/>
                                            </p:txEl>
                                          </p:spTgt>
                                        </p:tgtEl>
                                      </p:cBhvr>
                                    </p:animEffect>
                                  </p:childTnLst>
                                </p:cTn>
                              </p:par>
                            </p:childTnLst>
                          </p:cTn>
                        </p:par>
                        <p:par>
                          <p:cTn id="86" fill="hold">
                            <p:stCondLst>
                              <p:cond delay="8000"/>
                            </p:stCondLst>
                            <p:childTnLst>
                              <p:par>
                                <p:cTn id="87" presetID="10" presetClass="entr" presetSubtype="0" fill="hold" nodeType="afterEffect">
                                  <p:stCondLst>
                                    <p:cond delay="0"/>
                                  </p:stCondLst>
                                  <p:childTnLst>
                                    <p:set>
                                      <p:cBhvr>
                                        <p:cTn id="88" dur="1" fill="hold">
                                          <p:stCondLst>
                                            <p:cond delay="0"/>
                                          </p:stCondLst>
                                        </p:cTn>
                                        <p:tgtEl>
                                          <p:spTgt spid="5"/>
                                        </p:tgtEl>
                                        <p:attrNameLst>
                                          <p:attrName>style.visibility</p:attrName>
                                        </p:attrNameLst>
                                      </p:cBhvr>
                                      <p:to>
                                        <p:strVal val="visible"/>
                                      </p:to>
                                    </p:set>
                                    <p:animEffect transition="in" filter="fade">
                                      <p:cBhvr>
                                        <p:cTn id="89" dur="500"/>
                                        <p:tgtEl>
                                          <p:spTgt spid="5"/>
                                        </p:tgtEl>
                                      </p:cBhvr>
                                    </p:animEffect>
                                  </p:childTnLst>
                                </p:cTn>
                              </p:par>
                            </p:childTnLst>
                          </p:cTn>
                        </p:par>
                        <p:par>
                          <p:cTn id="90" fill="hold">
                            <p:stCondLst>
                              <p:cond delay="8500"/>
                            </p:stCondLst>
                            <p:childTnLst>
                              <p:par>
                                <p:cTn id="91" presetID="9" presetClass="entr" presetSubtype="0" fill="hold" grpId="0" nodeType="afterEffect" nodePh="1">
                                  <p:stCondLst>
                                    <p:cond delay="0"/>
                                  </p:stCondLst>
                                  <p:endCondLst>
                                    <p:cond evt="begin" delay="0">
                                      <p:tn val="91"/>
                                    </p:cond>
                                  </p:endCondLst>
                                  <p:childTnLst>
                                    <p:set>
                                      <p:cBhvr>
                                        <p:cTn id="92" dur="1" fill="hold">
                                          <p:stCondLst>
                                            <p:cond delay="0"/>
                                          </p:stCondLst>
                                        </p:cTn>
                                        <p:tgtEl>
                                          <p:spTgt spid="110">
                                            <p:txEl>
                                              <p:pRg st="0" end="0"/>
                                            </p:txEl>
                                          </p:spTgt>
                                        </p:tgtEl>
                                        <p:attrNameLst>
                                          <p:attrName>style.visibility</p:attrName>
                                        </p:attrNameLst>
                                      </p:cBhvr>
                                      <p:to>
                                        <p:strVal val="visible"/>
                                      </p:to>
                                    </p:set>
                                    <p:animEffect transition="in" filter="dissolve">
                                      <p:cBhvr>
                                        <p:cTn id="93" dur="500"/>
                                        <p:tgtEl>
                                          <p:spTgt spid="110">
                                            <p:txEl>
                                              <p:pRg st="0" end="0"/>
                                            </p:txEl>
                                          </p:spTgt>
                                        </p:tgtEl>
                                      </p:cBhvr>
                                    </p:animEffect>
                                  </p:childTnLst>
                                </p:cTn>
                              </p:par>
                              <p:par>
                                <p:cTn id="94" presetID="9" presetClass="entr" presetSubtype="0" fill="hold" grpId="0" nodeType="withEffect" nodePh="1">
                                  <p:stCondLst>
                                    <p:cond delay="0"/>
                                  </p:stCondLst>
                                  <p:endCondLst>
                                    <p:cond evt="begin" delay="0">
                                      <p:tn val="94"/>
                                    </p:cond>
                                  </p:endCondLst>
                                  <p:childTnLst>
                                    <p:set>
                                      <p:cBhvr>
                                        <p:cTn id="95" dur="1" fill="hold">
                                          <p:stCondLst>
                                            <p:cond delay="0"/>
                                          </p:stCondLst>
                                        </p:cTn>
                                        <p:tgtEl>
                                          <p:spTgt spid="111">
                                            <p:txEl>
                                              <p:pRg st="0" end="0"/>
                                            </p:txEl>
                                          </p:spTgt>
                                        </p:tgtEl>
                                        <p:attrNameLst>
                                          <p:attrName>style.visibility</p:attrName>
                                        </p:attrNameLst>
                                      </p:cBhvr>
                                      <p:to>
                                        <p:strVal val="visible"/>
                                      </p:to>
                                    </p:set>
                                    <p:animEffect transition="in" filter="dissolve">
                                      <p:cBhvr>
                                        <p:cTn id="96" dur="500"/>
                                        <p:tgtEl>
                                          <p:spTgt spid="111">
                                            <p:txEl>
                                              <p:pRg st="0" end="0"/>
                                            </p:txEl>
                                          </p:spTgt>
                                        </p:tgtEl>
                                      </p:cBhvr>
                                    </p:animEffect>
                                  </p:childTnLst>
                                </p:cTn>
                              </p:par>
                            </p:childTnLst>
                          </p:cTn>
                        </p:par>
                        <p:par>
                          <p:cTn id="97" fill="hold">
                            <p:stCondLst>
                              <p:cond delay="9000"/>
                            </p:stCondLst>
                            <p:childTnLst>
                              <p:par>
                                <p:cTn id="98" presetID="10" presetClass="entr" presetSubtype="0" fill="hold" nodeType="afterEffect">
                                  <p:stCondLst>
                                    <p:cond delay="0"/>
                                  </p:stCondLst>
                                  <p:childTnLst>
                                    <p:set>
                                      <p:cBhvr>
                                        <p:cTn id="99" dur="1" fill="hold">
                                          <p:stCondLst>
                                            <p:cond delay="0"/>
                                          </p:stCondLst>
                                        </p:cTn>
                                        <p:tgtEl>
                                          <p:spTgt spid="6"/>
                                        </p:tgtEl>
                                        <p:attrNameLst>
                                          <p:attrName>style.visibility</p:attrName>
                                        </p:attrNameLst>
                                      </p:cBhvr>
                                      <p:to>
                                        <p:strVal val="visible"/>
                                      </p:to>
                                    </p:set>
                                    <p:animEffect transition="in" filter="fade">
                                      <p:cBhvr>
                                        <p:cTn id="100" dur="500"/>
                                        <p:tgtEl>
                                          <p:spTgt spid="6"/>
                                        </p:tgtEl>
                                      </p:cBhvr>
                                    </p:animEffect>
                                  </p:childTnLst>
                                </p:cTn>
                              </p:par>
                            </p:childTnLst>
                          </p:cTn>
                        </p:par>
                        <p:par>
                          <p:cTn id="101" fill="hold">
                            <p:stCondLst>
                              <p:cond delay="9500"/>
                            </p:stCondLst>
                            <p:childTnLst>
                              <p:par>
                                <p:cTn id="102" presetID="9" presetClass="entr" presetSubtype="0" fill="hold" grpId="0" nodeType="afterEffect" nodePh="1">
                                  <p:stCondLst>
                                    <p:cond delay="0"/>
                                  </p:stCondLst>
                                  <p:endCondLst>
                                    <p:cond evt="begin" delay="0">
                                      <p:tn val="102"/>
                                    </p:cond>
                                  </p:endCondLst>
                                  <p:childTnLst>
                                    <p:set>
                                      <p:cBhvr>
                                        <p:cTn id="103" dur="1" fill="hold">
                                          <p:stCondLst>
                                            <p:cond delay="0"/>
                                          </p:stCondLst>
                                        </p:cTn>
                                        <p:tgtEl>
                                          <p:spTgt spid="114">
                                            <p:txEl>
                                              <p:pRg st="0" end="0"/>
                                            </p:txEl>
                                          </p:spTgt>
                                        </p:tgtEl>
                                        <p:attrNameLst>
                                          <p:attrName>style.visibility</p:attrName>
                                        </p:attrNameLst>
                                      </p:cBhvr>
                                      <p:to>
                                        <p:strVal val="visible"/>
                                      </p:to>
                                    </p:set>
                                    <p:animEffect transition="in" filter="dissolve">
                                      <p:cBhvr>
                                        <p:cTn id="104" dur="500"/>
                                        <p:tgtEl>
                                          <p:spTgt spid="114">
                                            <p:txEl>
                                              <p:pRg st="0" end="0"/>
                                            </p:txEl>
                                          </p:spTgt>
                                        </p:tgtEl>
                                      </p:cBhvr>
                                    </p:animEffect>
                                  </p:childTnLst>
                                </p:cTn>
                              </p:par>
                              <p:par>
                                <p:cTn id="105" presetID="9" presetClass="entr" presetSubtype="0" fill="hold" grpId="0" nodeType="withEffect" nodePh="1">
                                  <p:stCondLst>
                                    <p:cond delay="0"/>
                                  </p:stCondLst>
                                  <p:endCondLst>
                                    <p:cond evt="begin" delay="0">
                                      <p:tn val="105"/>
                                    </p:cond>
                                  </p:endCondLst>
                                  <p:childTnLst>
                                    <p:set>
                                      <p:cBhvr>
                                        <p:cTn id="106" dur="1" fill="hold">
                                          <p:stCondLst>
                                            <p:cond delay="0"/>
                                          </p:stCondLst>
                                        </p:cTn>
                                        <p:tgtEl>
                                          <p:spTgt spid="115">
                                            <p:txEl>
                                              <p:pRg st="0" end="0"/>
                                            </p:txEl>
                                          </p:spTgt>
                                        </p:tgtEl>
                                        <p:attrNameLst>
                                          <p:attrName>style.visibility</p:attrName>
                                        </p:attrNameLst>
                                      </p:cBhvr>
                                      <p:to>
                                        <p:strVal val="visible"/>
                                      </p:to>
                                    </p:set>
                                    <p:animEffect transition="in" filter="dissolve">
                                      <p:cBhvr>
                                        <p:cTn id="107" dur="500"/>
                                        <p:tgtEl>
                                          <p:spTgt spid="1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advAuto="0"/>
      <p:bldP spid="2" grpId="0" animBg="1" advAuto="0"/>
      <p:bldP spid="16" grpId="0"/>
      <p:bldP spid="23" grpId="0" build="p">
        <p:tmplLst>
          <p:tmpl lvl="1">
            <p:tnLst>
              <p:par>
                <p:cTn presetID="9" presetClass="entr" presetSubtype="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dissolve">
                      <p:cBhvr>
                        <p:cTn dur="500"/>
                        <p:tgtEl>
                          <p:spTgt spid="23"/>
                        </p:tgtEl>
                      </p:cBhvr>
                    </p:animEffect>
                  </p:childTnLst>
                </p:cTn>
              </p:par>
            </p:tnLst>
          </p:tmpl>
        </p:tmplLst>
      </p:bldP>
      <p:bldP spid="9" grpId="0" build="p">
        <p:tmplLst>
          <p:tmpl lvl="1">
            <p:tnLst>
              <p:par>
                <p:cTn presetID="9" presetClass="entr" presetSubtype="0" fill="hold" nodeType="afterEffect" nodePh="1">
                  <p:stCondLst>
                    <p:cond delay="0"/>
                  </p:stCondLst>
                  <p:endCondLst>
                    <p:cond delay="0"/>
                  </p:endCondLst>
                  <p:childTnLst>
                    <p:set>
                      <p:cBhvr>
                        <p:cTn dur="1" fill="hold">
                          <p:stCondLst>
                            <p:cond delay="0"/>
                          </p:stCondLst>
                        </p:cTn>
                        <p:tgtEl>
                          <p:spTgt spid="9"/>
                        </p:tgtEl>
                        <p:attrNameLst>
                          <p:attrName>style.visibility</p:attrName>
                        </p:attrNameLst>
                      </p:cBhvr>
                      <p:to>
                        <p:strVal val="visible"/>
                      </p:to>
                    </p:set>
                    <p:animEffect transition="in" filter="dissolve">
                      <p:cBhvr>
                        <p:cTn dur="500"/>
                        <p:tgtEl>
                          <p:spTgt spid="9"/>
                        </p:tgtEl>
                      </p:cBhvr>
                    </p:animEffect>
                  </p:childTnLst>
                </p:cTn>
              </p:par>
            </p:tnLst>
          </p:tmpl>
        </p:tmplLst>
      </p:bldP>
      <p:bldP spid="10" grpId="0" build="p">
        <p:tmplLst>
          <p:tmpl lvl="1">
            <p:tnLst>
              <p:par>
                <p:cTn presetID="9" presetClass="entr" presetSubtype="0" fill="hold" nodeType="withEffect" nodePh="1">
                  <p:stCondLst>
                    <p:cond delay="0"/>
                  </p:stCondLst>
                  <p:endCondLst>
                    <p:cond delay="0"/>
                  </p:endCondLst>
                  <p:childTnLst>
                    <p:set>
                      <p:cBhvr>
                        <p:cTn dur="1" fill="hold">
                          <p:stCondLst>
                            <p:cond delay="0"/>
                          </p:stCondLst>
                        </p:cTn>
                        <p:tgtEl>
                          <p:spTgt spid="10"/>
                        </p:tgtEl>
                        <p:attrNameLst>
                          <p:attrName>style.visibility</p:attrName>
                        </p:attrNameLst>
                      </p:cBhvr>
                      <p:to>
                        <p:strVal val="visible"/>
                      </p:to>
                    </p:set>
                    <p:animEffect transition="in" filter="dissolve">
                      <p:cBhvr>
                        <p:cTn dur="500"/>
                        <p:tgtEl>
                          <p:spTgt spid="10"/>
                        </p:tgtEl>
                      </p:cBhvr>
                    </p:animEffect>
                  </p:childTnLst>
                </p:cTn>
              </p:par>
            </p:tnLst>
          </p:tmpl>
        </p:tmplLst>
      </p:bldP>
      <p:bldP spid="57" grpId="0"/>
      <p:bldP spid="100" grpId="0" build="p">
        <p:tmplLst>
          <p:tmpl lvl="1">
            <p:tnLst>
              <p:par>
                <p:cTn presetID="9" presetClass="entr" presetSubtype="0" fill="hold" nodeType="afterEffect" nodePh="1">
                  <p:stCondLst>
                    <p:cond delay="0"/>
                  </p:stCondLst>
                  <p:endCondLst>
                    <p:cond delay="0"/>
                  </p:endCondLst>
                  <p:childTnLst>
                    <p:set>
                      <p:cBhvr>
                        <p:cTn dur="1" fill="hold">
                          <p:stCondLst>
                            <p:cond delay="0"/>
                          </p:stCondLst>
                        </p:cTn>
                        <p:tgtEl>
                          <p:spTgt spid="100"/>
                        </p:tgtEl>
                        <p:attrNameLst>
                          <p:attrName>style.visibility</p:attrName>
                        </p:attrNameLst>
                      </p:cBhvr>
                      <p:to>
                        <p:strVal val="visible"/>
                      </p:to>
                    </p:set>
                    <p:animEffect transition="in" filter="dissolve">
                      <p:cBhvr>
                        <p:cTn dur="500"/>
                        <p:tgtEl>
                          <p:spTgt spid="100"/>
                        </p:tgtEl>
                      </p:cBhvr>
                    </p:animEffect>
                  </p:childTnLst>
                </p:cTn>
              </p:par>
            </p:tnLst>
          </p:tmpl>
        </p:tmplLst>
      </p:bldP>
      <p:bldP spid="101" grpId="0" build="p">
        <p:tmplLst>
          <p:tmpl lvl="1">
            <p:tnLst>
              <p:par>
                <p:cTn presetID="9" presetClass="entr" presetSubtype="0" fill="hold" nodeType="withEffect" nodePh="1">
                  <p:stCondLst>
                    <p:cond delay="0"/>
                  </p:stCondLst>
                  <p:endCondLst>
                    <p:cond delay="0"/>
                  </p:endCondLst>
                  <p:childTnLst>
                    <p:set>
                      <p:cBhvr>
                        <p:cTn dur="1" fill="hold">
                          <p:stCondLst>
                            <p:cond delay="0"/>
                          </p:stCondLst>
                        </p:cTn>
                        <p:tgtEl>
                          <p:spTgt spid="101"/>
                        </p:tgtEl>
                        <p:attrNameLst>
                          <p:attrName>style.visibility</p:attrName>
                        </p:attrNameLst>
                      </p:cBhvr>
                      <p:to>
                        <p:strVal val="visible"/>
                      </p:to>
                    </p:set>
                    <p:animEffect transition="in" filter="dissolve">
                      <p:cBhvr>
                        <p:cTn dur="500"/>
                        <p:tgtEl>
                          <p:spTgt spid="101"/>
                        </p:tgtEl>
                      </p:cBhvr>
                    </p:animEffect>
                  </p:childTnLst>
                </p:cTn>
              </p:par>
            </p:tnLst>
          </p:tmpl>
        </p:tmplLst>
      </p:bldP>
      <p:bldP spid="106" grpId="0" build="p">
        <p:tmplLst>
          <p:tmpl lvl="1">
            <p:tnLst>
              <p:par>
                <p:cTn presetID="9" presetClass="entr" presetSubtype="0" fill="hold" nodeType="afterEffect" nodePh="1">
                  <p:stCondLst>
                    <p:cond delay="0"/>
                  </p:stCondLst>
                  <p:endCondLst>
                    <p:cond delay="0"/>
                  </p:endCondLst>
                  <p:childTnLst>
                    <p:set>
                      <p:cBhvr>
                        <p:cTn dur="1" fill="hold">
                          <p:stCondLst>
                            <p:cond delay="0"/>
                          </p:stCondLst>
                        </p:cTn>
                        <p:tgtEl>
                          <p:spTgt spid="106"/>
                        </p:tgtEl>
                        <p:attrNameLst>
                          <p:attrName>style.visibility</p:attrName>
                        </p:attrNameLst>
                      </p:cBhvr>
                      <p:to>
                        <p:strVal val="visible"/>
                      </p:to>
                    </p:set>
                    <p:animEffect transition="in" filter="dissolve">
                      <p:cBhvr>
                        <p:cTn dur="500"/>
                        <p:tgtEl>
                          <p:spTgt spid="106"/>
                        </p:tgtEl>
                      </p:cBhvr>
                    </p:animEffect>
                  </p:childTnLst>
                </p:cTn>
              </p:par>
            </p:tnLst>
          </p:tmpl>
        </p:tmplLst>
      </p:bldP>
      <p:bldP spid="107" grpId="0" build="p">
        <p:tmplLst>
          <p:tmpl lvl="1">
            <p:tnLst>
              <p:par>
                <p:cTn presetID="9" presetClass="entr" presetSubtype="0" fill="hold" nodeType="withEffect" nodePh="1">
                  <p:stCondLst>
                    <p:cond delay="0"/>
                  </p:stCondLst>
                  <p:endCondLst>
                    <p:cond delay="0"/>
                  </p:endCondLst>
                  <p:childTnLst>
                    <p:set>
                      <p:cBhvr>
                        <p:cTn dur="1" fill="hold">
                          <p:stCondLst>
                            <p:cond delay="0"/>
                          </p:stCondLst>
                        </p:cTn>
                        <p:tgtEl>
                          <p:spTgt spid="107"/>
                        </p:tgtEl>
                        <p:attrNameLst>
                          <p:attrName>style.visibility</p:attrName>
                        </p:attrNameLst>
                      </p:cBhvr>
                      <p:to>
                        <p:strVal val="visible"/>
                      </p:to>
                    </p:set>
                    <p:animEffect transition="in" filter="dissolve">
                      <p:cBhvr>
                        <p:cTn dur="500"/>
                        <p:tgtEl>
                          <p:spTgt spid="107"/>
                        </p:tgtEl>
                      </p:cBhvr>
                    </p:animEffect>
                  </p:childTnLst>
                </p:cTn>
              </p:par>
            </p:tnLst>
          </p:tmpl>
        </p:tmplLst>
      </p:bldP>
      <p:bldP spid="108" grpId="0" build="p">
        <p:tmplLst>
          <p:tmpl lvl="1">
            <p:tnLst>
              <p:par>
                <p:cTn presetID="9" presetClass="entr" presetSubtype="0" fill="hold" nodeType="afterEffect" nodePh="1">
                  <p:stCondLst>
                    <p:cond delay="0"/>
                  </p:stCondLst>
                  <p:endCondLst>
                    <p:cond delay="0"/>
                  </p:endCondLst>
                  <p:childTnLst>
                    <p:set>
                      <p:cBhvr>
                        <p:cTn dur="1" fill="hold">
                          <p:stCondLst>
                            <p:cond delay="0"/>
                          </p:stCondLst>
                        </p:cTn>
                        <p:tgtEl>
                          <p:spTgt spid="108"/>
                        </p:tgtEl>
                        <p:attrNameLst>
                          <p:attrName>style.visibility</p:attrName>
                        </p:attrNameLst>
                      </p:cBhvr>
                      <p:to>
                        <p:strVal val="visible"/>
                      </p:to>
                    </p:set>
                    <p:animEffect transition="in" filter="dissolve">
                      <p:cBhvr>
                        <p:cTn dur="500"/>
                        <p:tgtEl>
                          <p:spTgt spid="108"/>
                        </p:tgtEl>
                      </p:cBhvr>
                    </p:animEffect>
                  </p:childTnLst>
                </p:cTn>
              </p:par>
            </p:tnLst>
          </p:tmpl>
        </p:tmplLst>
      </p:bldP>
      <p:bldP spid="109" grpId="0" build="p">
        <p:tmplLst>
          <p:tmpl lvl="1">
            <p:tnLst>
              <p:par>
                <p:cTn presetID="9" presetClass="entr" presetSubtype="0" fill="hold" nodeType="withEffect" nodePh="1">
                  <p:stCondLst>
                    <p:cond delay="0"/>
                  </p:stCondLst>
                  <p:endCondLst>
                    <p:cond delay="0"/>
                  </p:endCondLst>
                  <p:childTnLst>
                    <p:set>
                      <p:cBhvr>
                        <p:cTn dur="1" fill="hold">
                          <p:stCondLst>
                            <p:cond delay="0"/>
                          </p:stCondLst>
                        </p:cTn>
                        <p:tgtEl>
                          <p:spTgt spid="109"/>
                        </p:tgtEl>
                        <p:attrNameLst>
                          <p:attrName>style.visibility</p:attrName>
                        </p:attrNameLst>
                      </p:cBhvr>
                      <p:to>
                        <p:strVal val="visible"/>
                      </p:to>
                    </p:set>
                    <p:animEffect transition="in" filter="dissolve">
                      <p:cBhvr>
                        <p:cTn dur="500"/>
                        <p:tgtEl>
                          <p:spTgt spid="109"/>
                        </p:tgtEl>
                      </p:cBhvr>
                    </p:animEffect>
                  </p:childTnLst>
                </p:cTn>
              </p:par>
            </p:tnLst>
          </p:tmpl>
        </p:tmplLst>
      </p:bldP>
      <p:bldP spid="110" grpId="0" build="p">
        <p:tmplLst>
          <p:tmpl lvl="1">
            <p:tnLst>
              <p:par>
                <p:cTn presetID="9" presetClass="entr" presetSubtype="0" fill="hold" nodeType="afterEffect" nodePh="1">
                  <p:stCondLst>
                    <p:cond delay="0"/>
                  </p:stCondLst>
                  <p:endCondLst>
                    <p:cond delay="0"/>
                  </p:endCondLst>
                  <p:childTnLst>
                    <p:set>
                      <p:cBhvr>
                        <p:cTn dur="1" fill="hold">
                          <p:stCondLst>
                            <p:cond delay="0"/>
                          </p:stCondLst>
                        </p:cTn>
                        <p:tgtEl>
                          <p:spTgt spid="110"/>
                        </p:tgtEl>
                        <p:attrNameLst>
                          <p:attrName>style.visibility</p:attrName>
                        </p:attrNameLst>
                      </p:cBhvr>
                      <p:to>
                        <p:strVal val="visible"/>
                      </p:to>
                    </p:set>
                    <p:animEffect transition="in" filter="dissolve">
                      <p:cBhvr>
                        <p:cTn dur="500"/>
                        <p:tgtEl>
                          <p:spTgt spid="110"/>
                        </p:tgtEl>
                      </p:cBhvr>
                    </p:animEffect>
                  </p:childTnLst>
                </p:cTn>
              </p:par>
            </p:tnLst>
          </p:tmpl>
        </p:tmplLst>
      </p:bldP>
      <p:bldP spid="111" grpId="0" build="p">
        <p:tmplLst>
          <p:tmpl lvl="1">
            <p:tnLst>
              <p:par>
                <p:cTn presetID="9" presetClass="entr" presetSubtype="0" fill="hold" nodeType="withEffect" nodePh="1">
                  <p:stCondLst>
                    <p:cond delay="0"/>
                  </p:stCondLst>
                  <p:endCondLst>
                    <p:cond delay="0"/>
                  </p:endCondLst>
                  <p:childTnLst>
                    <p:set>
                      <p:cBhvr>
                        <p:cTn dur="1" fill="hold">
                          <p:stCondLst>
                            <p:cond delay="0"/>
                          </p:stCondLst>
                        </p:cTn>
                        <p:tgtEl>
                          <p:spTgt spid="111"/>
                        </p:tgtEl>
                        <p:attrNameLst>
                          <p:attrName>style.visibility</p:attrName>
                        </p:attrNameLst>
                      </p:cBhvr>
                      <p:to>
                        <p:strVal val="visible"/>
                      </p:to>
                    </p:set>
                    <p:animEffect transition="in" filter="dissolve">
                      <p:cBhvr>
                        <p:cTn dur="500"/>
                        <p:tgtEl>
                          <p:spTgt spid="111"/>
                        </p:tgtEl>
                      </p:cBhvr>
                    </p:animEffect>
                  </p:childTnLst>
                </p:cTn>
              </p:par>
            </p:tnLst>
          </p:tmpl>
        </p:tmplLst>
      </p:bldP>
      <p:bldP spid="112" grpId="0" build="p">
        <p:tmplLst>
          <p:tmpl lvl="1">
            <p:tnLst>
              <p:par>
                <p:cTn presetID="9" presetClass="entr" presetSubtype="0" fill="hold" nodeType="afterEffect" nodePh="1">
                  <p:stCondLst>
                    <p:cond delay="0"/>
                  </p:stCondLst>
                  <p:endCondLst>
                    <p:cond delay="0"/>
                  </p:endCondLst>
                  <p:childTnLst>
                    <p:set>
                      <p:cBhvr>
                        <p:cTn dur="1" fill="hold">
                          <p:stCondLst>
                            <p:cond delay="0"/>
                          </p:stCondLst>
                        </p:cTn>
                        <p:tgtEl>
                          <p:spTgt spid="112"/>
                        </p:tgtEl>
                        <p:attrNameLst>
                          <p:attrName>style.visibility</p:attrName>
                        </p:attrNameLst>
                      </p:cBhvr>
                      <p:to>
                        <p:strVal val="visible"/>
                      </p:to>
                    </p:set>
                    <p:animEffect transition="in" filter="dissolve">
                      <p:cBhvr>
                        <p:cTn dur="500"/>
                        <p:tgtEl>
                          <p:spTgt spid="112"/>
                        </p:tgtEl>
                      </p:cBhvr>
                    </p:animEffect>
                  </p:childTnLst>
                </p:cTn>
              </p:par>
            </p:tnLst>
          </p:tmpl>
        </p:tmplLst>
      </p:bldP>
      <p:bldP spid="113" grpId="0" build="p">
        <p:tmplLst>
          <p:tmpl lvl="1">
            <p:tnLst>
              <p:par>
                <p:cTn presetID="9" presetClass="entr" presetSubtype="0" fill="hold" nodeType="withEffect" nodePh="1">
                  <p:stCondLst>
                    <p:cond delay="0"/>
                  </p:stCondLst>
                  <p:endCondLst>
                    <p:cond delay="0"/>
                  </p:endCondLst>
                  <p:childTnLst>
                    <p:set>
                      <p:cBhvr>
                        <p:cTn dur="1" fill="hold">
                          <p:stCondLst>
                            <p:cond delay="0"/>
                          </p:stCondLst>
                        </p:cTn>
                        <p:tgtEl>
                          <p:spTgt spid="113"/>
                        </p:tgtEl>
                        <p:attrNameLst>
                          <p:attrName>style.visibility</p:attrName>
                        </p:attrNameLst>
                      </p:cBhvr>
                      <p:to>
                        <p:strVal val="visible"/>
                      </p:to>
                    </p:set>
                    <p:animEffect transition="in" filter="dissolve">
                      <p:cBhvr>
                        <p:cTn dur="500"/>
                        <p:tgtEl>
                          <p:spTgt spid="113"/>
                        </p:tgtEl>
                      </p:cBhvr>
                    </p:animEffect>
                  </p:childTnLst>
                </p:cTn>
              </p:par>
            </p:tnLst>
          </p:tmpl>
        </p:tmplLst>
      </p:bldP>
      <p:bldP spid="114" grpId="0" build="p">
        <p:tmplLst>
          <p:tmpl lvl="1">
            <p:tnLst>
              <p:par>
                <p:cTn presetID="9" presetClass="entr" presetSubtype="0" fill="hold" nodeType="afterEffect" nodePh="1">
                  <p:stCondLst>
                    <p:cond delay="0"/>
                  </p:stCondLst>
                  <p:endCondLst>
                    <p:cond delay="0"/>
                  </p:endCondLst>
                  <p:childTnLst>
                    <p:set>
                      <p:cBhvr>
                        <p:cTn dur="1" fill="hold">
                          <p:stCondLst>
                            <p:cond delay="0"/>
                          </p:stCondLst>
                        </p:cTn>
                        <p:tgtEl>
                          <p:spTgt spid="114"/>
                        </p:tgtEl>
                        <p:attrNameLst>
                          <p:attrName>style.visibility</p:attrName>
                        </p:attrNameLst>
                      </p:cBhvr>
                      <p:to>
                        <p:strVal val="visible"/>
                      </p:to>
                    </p:set>
                    <p:animEffect transition="in" filter="dissolve">
                      <p:cBhvr>
                        <p:cTn dur="500"/>
                        <p:tgtEl>
                          <p:spTgt spid="114"/>
                        </p:tgtEl>
                      </p:cBhvr>
                    </p:animEffect>
                  </p:childTnLst>
                </p:cTn>
              </p:par>
            </p:tnLst>
          </p:tmpl>
        </p:tmplLst>
      </p:bldP>
      <p:bldP spid="115" grpId="0" build="p">
        <p:tmplLst>
          <p:tmpl lvl="1">
            <p:tnLst>
              <p:par>
                <p:cTn presetID="9" presetClass="entr" presetSubtype="0" fill="hold" nodeType="withEffect" nodePh="1">
                  <p:stCondLst>
                    <p:cond delay="0"/>
                  </p:stCondLst>
                  <p:endCondLst>
                    <p:cond delay="0"/>
                  </p:endCondLst>
                  <p:childTnLst>
                    <p:set>
                      <p:cBhvr>
                        <p:cTn dur="1" fill="hold">
                          <p:stCondLst>
                            <p:cond delay="0"/>
                          </p:stCondLst>
                        </p:cTn>
                        <p:tgtEl>
                          <p:spTgt spid="115"/>
                        </p:tgtEl>
                        <p:attrNameLst>
                          <p:attrName>style.visibility</p:attrName>
                        </p:attrNameLst>
                      </p:cBhvr>
                      <p:to>
                        <p:strVal val="visible"/>
                      </p:to>
                    </p:set>
                    <p:animEffect transition="in" filter="dissolve">
                      <p:cBhvr>
                        <p:cTn dur="500"/>
                        <p:tgtEl>
                          <p:spTgt spid="115"/>
                        </p:tgtEl>
                      </p:cBhvr>
                    </p:animEffect>
                  </p:childTnLst>
                </p:cTn>
              </p:par>
            </p:tnLst>
          </p:tmpl>
        </p:tmplLst>
      </p:bldP>
      <p:bldP spid="116" grpId="0" build="p">
        <p:tmplLst>
          <p:tmpl lvl="1">
            <p:tnLst>
              <p:par>
                <p:cTn presetID="9" presetClass="entr" presetSubtype="0" fill="hold" nodeType="afterEffect" nodePh="1">
                  <p:stCondLst>
                    <p:cond delay="0"/>
                  </p:stCondLst>
                  <p:endCondLst>
                    <p:cond delay="0"/>
                  </p:endCondLst>
                  <p:childTnLst>
                    <p:set>
                      <p:cBhvr>
                        <p:cTn dur="1" fill="hold">
                          <p:stCondLst>
                            <p:cond delay="0"/>
                          </p:stCondLst>
                        </p:cTn>
                        <p:tgtEl>
                          <p:spTgt spid="116"/>
                        </p:tgtEl>
                        <p:attrNameLst>
                          <p:attrName>style.visibility</p:attrName>
                        </p:attrNameLst>
                      </p:cBhvr>
                      <p:to>
                        <p:strVal val="visible"/>
                      </p:to>
                    </p:set>
                    <p:animEffect transition="in" filter="dissolve">
                      <p:cBhvr>
                        <p:cTn dur="500"/>
                        <p:tgtEl>
                          <p:spTgt spid="116"/>
                        </p:tgtEl>
                      </p:cBhvr>
                    </p:animEffect>
                  </p:childTnLst>
                </p:cTn>
              </p:par>
            </p:tnLst>
          </p:tmpl>
        </p:tmplLst>
      </p:bldP>
      <p:bldP spid="117" grpId="0" build="p">
        <p:tmplLst>
          <p:tmpl lvl="1">
            <p:tnLst>
              <p:par>
                <p:cTn presetID="9" presetClass="entr" presetSubtype="0" fill="hold" nodeType="withEffect" nodePh="1">
                  <p:stCondLst>
                    <p:cond delay="0"/>
                  </p:stCondLst>
                  <p:endCondLst>
                    <p:cond delay="0"/>
                  </p:endCondLst>
                  <p:childTnLst>
                    <p:set>
                      <p:cBhvr>
                        <p:cTn dur="1" fill="hold">
                          <p:stCondLst>
                            <p:cond delay="0"/>
                          </p:stCondLst>
                        </p:cTn>
                        <p:tgtEl>
                          <p:spTgt spid="117"/>
                        </p:tgtEl>
                        <p:attrNameLst>
                          <p:attrName>style.visibility</p:attrName>
                        </p:attrNameLst>
                      </p:cBhvr>
                      <p:to>
                        <p:strVal val="visible"/>
                      </p:to>
                    </p:set>
                    <p:animEffect transition="in" filter="dissolve">
                      <p:cBhvr>
                        <p:cTn dur="500"/>
                        <p:tgtEl>
                          <p:spTgt spid="117"/>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38647" y="2861735"/>
            <a:ext cx="7172714"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938646" y="4777381"/>
            <a:ext cx="7172715"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9EEC15F-C0F1-4D36-8735-275B51627F31}" type="datetimeFigureOut">
              <a:rPr lang="en-US" smtClean="0"/>
              <a:pPr/>
              <a:t>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F52289-4012-4053-9770-FE82CEB9514F}" type="slidenum">
              <a:rPr lang="en-US" smtClean="0"/>
              <a:pPr/>
              <a:t>‹#›</a:t>
            </a:fld>
            <a:endParaRPr lang="en-US"/>
          </a:p>
        </p:txBody>
      </p:sp>
    </p:spTree>
    <p:extLst>
      <p:ext uri="{BB962C8B-B14F-4D97-AF65-F5344CB8AC3E}">
        <p14:creationId xmlns:p14="http://schemas.microsoft.com/office/powerpoint/2010/main" val="30845664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pic>
        <p:nvPicPr>
          <p:cNvPr id="46" name="phone-black.png"/>
          <p:cNvPicPr/>
          <p:nvPr userDrawn="1"/>
        </p:nvPicPr>
        <p:blipFill>
          <a:blip r:embed="rId2" cstate="print"/>
          <a:stretch>
            <a:fillRect/>
          </a:stretch>
        </p:blipFill>
        <p:spPr>
          <a:xfrm>
            <a:off x="4127500" y="1495425"/>
            <a:ext cx="1651000" cy="4019550"/>
          </a:xfrm>
          <a:prstGeom prst="rect">
            <a:avLst/>
          </a:prstGeom>
          <a:ln w="12700">
            <a:miter lim="400000"/>
          </a:ln>
        </p:spPr>
      </p:pic>
      <p:grpSp>
        <p:nvGrpSpPr>
          <p:cNvPr id="2" name="Group 835"/>
          <p:cNvGrpSpPr/>
          <p:nvPr userDrawn="1"/>
        </p:nvGrpSpPr>
        <p:grpSpPr>
          <a:xfrm>
            <a:off x="6253501" y="2013907"/>
            <a:ext cx="370353" cy="455814"/>
            <a:chOff x="0" y="0"/>
            <a:chExt cx="911635" cy="911627"/>
          </a:xfrm>
        </p:grpSpPr>
        <p:sp>
          <p:nvSpPr>
            <p:cNvPr id="152" name="Shape 833"/>
            <p:cNvSpPr/>
            <p:nvPr/>
          </p:nvSpPr>
          <p:spPr>
            <a:xfrm>
              <a:off x="-1" y="-1"/>
              <a:ext cx="911637" cy="911629"/>
            </a:xfrm>
            <a:custGeom>
              <a:avLst/>
              <a:gdLst/>
              <a:ahLst/>
              <a:cxnLst>
                <a:cxn ang="0">
                  <a:pos x="wd2" y="hd2"/>
                </a:cxn>
                <a:cxn ang="5400000">
                  <a:pos x="wd2" y="hd2"/>
                </a:cxn>
                <a:cxn ang="10800000">
                  <a:pos x="wd2" y="hd2"/>
                </a:cxn>
                <a:cxn ang="16200000">
                  <a:pos x="wd2" y="hd2"/>
                </a:cxn>
              </a:cxnLst>
              <a:rect l="0" t="0" r="r" b="b"/>
              <a:pathLst>
                <a:path w="19807" h="19806" extrusionOk="0">
                  <a:moveTo>
                    <a:pt x="7908" y="205"/>
                  </a:moveTo>
                  <a:cubicBezTo>
                    <a:pt x="13264" y="-897"/>
                    <a:pt x="18500" y="2551"/>
                    <a:pt x="19602" y="7907"/>
                  </a:cubicBezTo>
                  <a:cubicBezTo>
                    <a:pt x="20703" y="13264"/>
                    <a:pt x="17254" y="18499"/>
                    <a:pt x="11899" y="19601"/>
                  </a:cubicBezTo>
                  <a:cubicBezTo>
                    <a:pt x="6545" y="20703"/>
                    <a:pt x="1312" y="17258"/>
                    <a:pt x="207" y="11907"/>
                  </a:cubicBezTo>
                  <a:cubicBezTo>
                    <a:pt x="206" y="11904"/>
                    <a:pt x="206" y="11901"/>
                    <a:pt x="205" y="11898"/>
                  </a:cubicBezTo>
                  <a:cubicBezTo>
                    <a:pt x="-897" y="6542"/>
                    <a:pt x="2552" y="1307"/>
                    <a:pt x="7908" y="205"/>
                  </a:cubicBezTo>
                  <a:close/>
                </a:path>
              </a:pathLst>
            </a:custGeom>
            <a:solidFill>
              <a:srgbClr val="C0392B"/>
            </a:solidFill>
            <a:ln w="12700" cap="flat">
              <a:noFill/>
              <a:miter lim="400000"/>
            </a:ln>
            <a:effectLst/>
          </p:spPr>
          <p:txBody>
            <a:bodyPr wrap="square" lIns="38100" tIns="38100" rIns="38100" bIns="3810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153" name="Shape 834"/>
            <p:cNvSpPr/>
            <p:nvPr/>
          </p:nvSpPr>
          <p:spPr>
            <a:xfrm>
              <a:off x="287863" y="322425"/>
              <a:ext cx="335910" cy="239927"/>
            </a:xfrm>
            <a:custGeom>
              <a:avLst/>
              <a:gdLst/>
              <a:ahLst/>
              <a:cxnLst>
                <a:cxn ang="0">
                  <a:pos x="wd2" y="hd2"/>
                </a:cxn>
                <a:cxn ang="5400000">
                  <a:pos x="wd2" y="hd2"/>
                </a:cxn>
                <a:cxn ang="10800000">
                  <a:pos x="wd2" y="hd2"/>
                </a:cxn>
                <a:cxn ang="16200000">
                  <a:pos x="wd2" y="hd2"/>
                </a:cxn>
              </a:cxnLst>
              <a:rect l="0" t="0" r="r" b="b"/>
              <a:pathLst>
                <a:path w="21600" h="21600" extrusionOk="0">
                  <a:moveTo>
                    <a:pt x="8376" y="15428"/>
                  </a:moveTo>
                  <a:lnTo>
                    <a:pt x="8376" y="6172"/>
                  </a:lnTo>
                  <a:lnTo>
                    <a:pt x="13886" y="10798"/>
                  </a:lnTo>
                  <a:cubicBezTo>
                    <a:pt x="13886" y="10798"/>
                    <a:pt x="8376" y="15428"/>
                    <a:pt x="8376" y="15428"/>
                  </a:cubicBezTo>
                  <a:close/>
                  <a:moveTo>
                    <a:pt x="21600" y="3084"/>
                  </a:moveTo>
                  <a:lnTo>
                    <a:pt x="21600" y="1234"/>
                  </a:lnTo>
                  <a:cubicBezTo>
                    <a:pt x="21600" y="554"/>
                    <a:pt x="21205" y="0"/>
                    <a:pt x="20719" y="0"/>
                  </a:cubicBezTo>
                  <a:lnTo>
                    <a:pt x="881" y="0"/>
                  </a:lnTo>
                  <a:cubicBezTo>
                    <a:pt x="394" y="0"/>
                    <a:pt x="0" y="554"/>
                    <a:pt x="0" y="1234"/>
                  </a:cubicBezTo>
                  <a:lnTo>
                    <a:pt x="0" y="3084"/>
                  </a:lnTo>
                  <a:lnTo>
                    <a:pt x="2204" y="3084"/>
                  </a:lnTo>
                  <a:lnTo>
                    <a:pt x="2204" y="6172"/>
                  </a:lnTo>
                  <a:lnTo>
                    <a:pt x="0" y="6172"/>
                  </a:lnTo>
                  <a:lnTo>
                    <a:pt x="0" y="9256"/>
                  </a:lnTo>
                  <a:lnTo>
                    <a:pt x="2204" y="9256"/>
                  </a:lnTo>
                  <a:lnTo>
                    <a:pt x="2204" y="12344"/>
                  </a:lnTo>
                  <a:lnTo>
                    <a:pt x="0" y="12344"/>
                  </a:lnTo>
                  <a:lnTo>
                    <a:pt x="0" y="15428"/>
                  </a:lnTo>
                  <a:lnTo>
                    <a:pt x="2204" y="15428"/>
                  </a:lnTo>
                  <a:lnTo>
                    <a:pt x="2204" y="18516"/>
                  </a:lnTo>
                  <a:lnTo>
                    <a:pt x="0" y="18516"/>
                  </a:lnTo>
                  <a:lnTo>
                    <a:pt x="0" y="20366"/>
                  </a:lnTo>
                  <a:cubicBezTo>
                    <a:pt x="0" y="21046"/>
                    <a:pt x="394" y="21600"/>
                    <a:pt x="881" y="21600"/>
                  </a:cubicBezTo>
                  <a:lnTo>
                    <a:pt x="20719" y="21600"/>
                  </a:lnTo>
                  <a:cubicBezTo>
                    <a:pt x="21205" y="21600"/>
                    <a:pt x="21600" y="21046"/>
                    <a:pt x="21600" y="20366"/>
                  </a:cubicBezTo>
                  <a:lnTo>
                    <a:pt x="21600" y="18516"/>
                  </a:lnTo>
                  <a:lnTo>
                    <a:pt x="19396" y="18516"/>
                  </a:lnTo>
                  <a:lnTo>
                    <a:pt x="19396" y="15428"/>
                  </a:lnTo>
                  <a:lnTo>
                    <a:pt x="21600" y="15428"/>
                  </a:lnTo>
                  <a:lnTo>
                    <a:pt x="21600" y="12344"/>
                  </a:lnTo>
                  <a:lnTo>
                    <a:pt x="19396" y="12344"/>
                  </a:lnTo>
                  <a:lnTo>
                    <a:pt x="19396" y="9256"/>
                  </a:lnTo>
                  <a:lnTo>
                    <a:pt x="21600" y="9256"/>
                  </a:lnTo>
                  <a:lnTo>
                    <a:pt x="21600" y="6172"/>
                  </a:lnTo>
                  <a:lnTo>
                    <a:pt x="19396" y="6172"/>
                  </a:lnTo>
                  <a:lnTo>
                    <a:pt x="19396" y="3084"/>
                  </a:lnTo>
                  <a:cubicBezTo>
                    <a:pt x="19396" y="3084"/>
                    <a:pt x="21600" y="3084"/>
                    <a:pt x="21600" y="3084"/>
                  </a:cubicBezTo>
                  <a:close/>
                </a:path>
              </a:pathLst>
            </a:custGeom>
            <a:solidFill>
              <a:srgbClr val="FFFFFF"/>
            </a:solidFill>
            <a:ln w="12700" cap="flat">
              <a:noFill/>
              <a:miter lim="400000"/>
            </a:ln>
            <a:effectLst/>
          </p:spPr>
          <p:txBody>
            <a:bodyPr wrap="square" lIns="38100" tIns="38100" rIns="38100" bIns="3810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grpSp>
      <p:grpSp>
        <p:nvGrpSpPr>
          <p:cNvPr id="3" name="Group 718"/>
          <p:cNvGrpSpPr/>
          <p:nvPr userDrawn="1"/>
        </p:nvGrpSpPr>
        <p:grpSpPr>
          <a:xfrm>
            <a:off x="3282157" y="2006289"/>
            <a:ext cx="370342" cy="455814"/>
            <a:chOff x="0" y="0"/>
            <a:chExt cx="911610" cy="911627"/>
          </a:xfrm>
        </p:grpSpPr>
        <p:sp>
          <p:nvSpPr>
            <p:cNvPr id="78" name="Shape 716"/>
            <p:cNvSpPr/>
            <p:nvPr/>
          </p:nvSpPr>
          <p:spPr>
            <a:xfrm>
              <a:off x="0" y="0"/>
              <a:ext cx="911611" cy="911628"/>
            </a:xfrm>
            <a:custGeom>
              <a:avLst/>
              <a:gdLst/>
              <a:ahLst/>
              <a:cxnLst>
                <a:cxn ang="0">
                  <a:pos x="wd2" y="hd2"/>
                </a:cxn>
                <a:cxn ang="5400000">
                  <a:pos x="wd2" y="hd2"/>
                </a:cxn>
                <a:cxn ang="10800000">
                  <a:pos x="wd2" y="hd2"/>
                </a:cxn>
                <a:cxn ang="16200000">
                  <a:pos x="wd2" y="hd2"/>
                </a:cxn>
              </a:cxnLst>
              <a:rect l="0" t="0" r="r" b="b"/>
              <a:pathLst>
                <a:path w="19806" h="19807" extrusionOk="0">
                  <a:moveTo>
                    <a:pt x="7908" y="205"/>
                  </a:moveTo>
                  <a:cubicBezTo>
                    <a:pt x="13264" y="-897"/>
                    <a:pt x="18499" y="2552"/>
                    <a:pt x="19601" y="7908"/>
                  </a:cubicBezTo>
                  <a:cubicBezTo>
                    <a:pt x="20703" y="13265"/>
                    <a:pt x="17255" y="18500"/>
                    <a:pt x="11899" y="19602"/>
                  </a:cubicBezTo>
                  <a:cubicBezTo>
                    <a:pt x="6545" y="20703"/>
                    <a:pt x="1313" y="17258"/>
                    <a:pt x="207" y="11907"/>
                  </a:cubicBezTo>
                  <a:cubicBezTo>
                    <a:pt x="207" y="11904"/>
                    <a:pt x="206" y="11901"/>
                    <a:pt x="206" y="11899"/>
                  </a:cubicBezTo>
                  <a:cubicBezTo>
                    <a:pt x="-897" y="6543"/>
                    <a:pt x="2552" y="1307"/>
                    <a:pt x="7908" y="205"/>
                  </a:cubicBezTo>
                  <a:close/>
                </a:path>
              </a:pathLst>
            </a:custGeom>
            <a:solidFill>
              <a:schemeClr val="accent1"/>
            </a:solidFill>
            <a:ln w="12700" cap="flat">
              <a:noFill/>
              <a:miter lim="400000"/>
            </a:ln>
            <a:effectLst/>
          </p:spPr>
          <p:txBody>
            <a:bodyPr wrap="square" lIns="38100" tIns="38100" rIns="38100" bIns="3810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79" name="Shape 717"/>
            <p:cNvSpPr/>
            <p:nvPr/>
          </p:nvSpPr>
          <p:spPr>
            <a:xfrm>
              <a:off x="334270" y="282472"/>
              <a:ext cx="243070" cy="335885"/>
            </a:xfrm>
            <a:custGeom>
              <a:avLst/>
              <a:gdLst/>
              <a:ahLst/>
              <a:cxnLst>
                <a:cxn ang="0">
                  <a:pos x="wd2" y="hd2"/>
                </a:cxn>
                <a:cxn ang="5400000">
                  <a:pos x="wd2" y="hd2"/>
                </a:cxn>
                <a:cxn ang="10800000">
                  <a:pos x="wd2" y="hd2"/>
                </a:cxn>
                <a:cxn ang="16200000">
                  <a:pos x="wd2" y="hd2"/>
                </a:cxn>
              </a:cxnLst>
              <a:rect l="0" t="0" r="r" b="b"/>
              <a:pathLst>
                <a:path w="21565" h="21086" extrusionOk="0">
                  <a:moveTo>
                    <a:pt x="21023" y="5250"/>
                  </a:moveTo>
                  <a:lnTo>
                    <a:pt x="7163" y="195"/>
                  </a:lnTo>
                  <a:cubicBezTo>
                    <a:pt x="5264" y="-514"/>
                    <a:pt x="1521" y="853"/>
                    <a:pt x="445" y="2057"/>
                  </a:cubicBezTo>
                  <a:cubicBezTo>
                    <a:pt x="-35" y="2595"/>
                    <a:pt x="0" y="2983"/>
                    <a:pt x="0" y="3203"/>
                  </a:cubicBezTo>
                  <a:lnTo>
                    <a:pt x="173" y="14619"/>
                  </a:lnTo>
                  <a:cubicBezTo>
                    <a:pt x="184" y="14862"/>
                    <a:pt x="614" y="15188"/>
                    <a:pt x="983" y="15348"/>
                  </a:cubicBezTo>
                  <a:cubicBezTo>
                    <a:pt x="1753" y="15682"/>
                    <a:pt x="13399" y="20826"/>
                    <a:pt x="13729" y="20972"/>
                  </a:cubicBezTo>
                  <a:cubicBezTo>
                    <a:pt x="13905" y="21051"/>
                    <a:pt x="14115" y="21086"/>
                    <a:pt x="14322" y="21086"/>
                  </a:cubicBezTo>
                  <a:cubicBezTo>
                    <a:pt x="14499" y="21086"/>
                    <a:pt x="14675" y="21058"/>
                    <a:pt x="14834" y="21002"/>
                  </a:cubicBezTo>
                  <a:cubicBezTo>
                    <a:pt x="15185" y="20881"/>
                    <a:pt x="15404" y="20645"/>
                    <a:pt x="15404" y="20388"/>
                  </a:cubicBezTo>
                  <a:lnTo>
                    <a:pt x="15404" y="8397"/>
                  </a:lnTo>
                  <a:cubicBezTo>
                    <a:pt x="15404" y="8148"/>
                    <a:pt x="15198" y="7917"/>
                    <a:pt x="14862" y="7792"/>
                  </a:cubicBezTo>
                  <a:lnTo>
                    <a:pt x="2263" y="2817"/>
                  </a:lnTo>
                  <a:cubicBezTo>
                    <a:pt x="2408" y="2620"/>
                    <a:pt x="2968" y="2205"/>
                    <a:pt x="3997" y="1825"/>
                  </a:cubicBezTo>
                  <a:cubicBezTo>
                    <a:pt x="5082" y="1422"/>
                    <a:pt x="5896" y="1574"/>
                    <a:pt x="6082" y="1625"/>
                  </a:cubicBezTo>
                  <a:cubicBezTo>
                    <a:pt x="6082" y="1625"/>
                    <a:pt x="18173" y="6203"/>
                    <a:pt x="18544" y="6339"/>
                  </a:cubicBezTo>
                  <a:cubicBezTo>
                    <a:pt x="18911" y="6476"/>
                    <a:pt x="18918" y="6495"/>
                    <a:pt x="18918" y="6729"/>
                  </a:cubicBezTo>
                  <a:cubicBezTo>
                    <a:pt x="18918" y="6961"/>
                    <a:pt x="18918" y="18107"/>
                    <a:pt x="18918" y="18107"/>
                  </a:cubicBezTo>
                  <a:cubicBezTo>
                    <a:pt x="18918" y="18674"/>
                    <a:pt x="19733" y="18906"/>
                    <a:pt x="20330" y="18906"/>
                  </a:cubicBezTo>
                  <a:cubicBezTo>
                    <a:pt x="20927" y="18906"/>
                    <a:pt x="21565" y="18493"/>
                    <a:pt x="21565" y="18107"/>
                  </a:cubicBezTo>
                  <a:lnTo>
                    <a:pt x="21565" y="5855"/>
                  </a:lnTo>
                  <a:cubicBezTo>
                    <a:pt x="21565" y="5605"/>
                    <a:pt x="21357" y="5375"/>
                    <a:pt x="21023" y="5250"/>
                  </a:cubicBezTo>
                  <a:close/>
                </a:path>
              </a:pathLst>
            </a:custGeom>
            <a:solidFill>
              <a:srgbClr val="FFFFFF"/>
            </a:solidFill>
            <a:ln w="12700" cap="flat">
              <a:noFill/>
              <a:miter lim="400000"/>
            </a:ln>
            <a:effectLst/>
          </p:spPr>
          <p:txBody>
            <a:bodyPr wrap="square" lIns="38100" tIns="38100" rIns="38100" bIns="3810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grpSp>
      <p:sp>
        <p:nvSpPr>
          <p:cNvPr id="16" name="Title 15"/>
          <p:cNvSpPr>
            <a:spLocks noGrp="1"/>
          </p:cNvSpPr>
          <p:nvPr>
            <p:ph type="title"/>
          </p:nvPr>
        </p:nvSpPr>
        <p:spPr>
          <a:xfrm>
            <a:off x="1238250" y="381000"/>
            <a:ext cx="7429500" cy="535812"/>
          </a:xfrm>
        </p:spPr>
        <p:txBody>
          <a:bodyPr>
            <a:noAutofit/>
          </a:bodyPr>
          <a:lstStyle>
            <a:lvl1pPr algn="ctr">
              <a:defRPr sz="2700" b="0">
                <a:solidFill>
                  <a:schemeClr val="tx1">
                    <a:lumMod val="65000"/>
                    <a:lumOff val="35000"/>
                  </a:schemeClr>
                </a:solidFill>
                <a:latin typeface="Source Sans Pro Light"/>
              </a:defRPr>
            </a:lvl1pPr>
          </a:lstStyle>
          <a:p>
            <a:r>
              <a:rPr lang="en-US" dirty="0"/>
              <a:t>Click to edit Master title style</a:t>
            </a:r>
            <a:endParaRPr lang="en-GB" dirty="0"/>
          </a:p>
        </p:txBody>
      </p:sp>
      <p:sp>
        <p:nvSpPr>
          <p:cNvPr id="23" name="Text Placeholder 17"/>
          <p:cNvSpPr>
            <a:spLocks noGrp="1"/>
          </p:cNvSpPr>
          <p:nvPr>
            <p:ph type="body" sz="quarter" idx="18" hasCustomPrompt="1"/>
          </p:nvPr>
        </p:nvSpPr>
        <p:spPr>
          <a:xfrm>
            <a:off x="1238250" y="996517"/>
            <a:ext cx="7429500" cy="248082"/>
          </a:xfrm>
        </p:spPr>
        <p:txBody>
          <a:bodyPr lIns="0" tIns="0" rIns="0" bIns="0">
            <a:normAutofit/>
          </a:bodyPr>
          <a:lstStyle>
            <a:lvl1pPr marL="0" indent="0" algn="ctr">
              <a:lnSpc>
                <a:spcPts val="1400"/>
              </a:lnSpc>
              <a:buNone/>
              <a:defRPr sz="1000">
                <a:solidFill>
                  <a:schemeClr val="bg1">
                    <a:lumMod val="50000"/>
                  </a:schemeClr>
                </a:solidFill>
                <a:latin typeface="Source Sans Pro Light"/>
              </a:defRPr>
            </a:lvl1pPr>
          </a:lstStyle>
          <a:p>
            <a:pPr lvl="0"/>
            <a:r>
              <a:rPr lang="en-GB" dirty="0"/>
              <a:t>write your relevant text here</a:t>
            </a:r>
          </a:p>
        </p:txBody>
      </p:sp>
      <p:sp>
        <p:nvSpPr>
          <p:cNvPr id="9" name="Content Placeholder 20"/>
          <p:cNvSpPr>
            <a:spLocks noGrp="1"/>
          </p:cNvSpPr>
          <p:nvPr>
            <p:ph sz="quarter" idx="16"/>
          </p:nvPr>
        </p:nvSpPr>
        <p:spPr>
          <a:xfrm>
            <a:off x="6794881" y="2006502"/>
            <a:ext cx="1154710" cy="228600"/>
          </a:xfrm>
        </p:spPr>
        <p:txBody>
          <a:bodyPr lIns="0" tIns="0" rIns="0" bIns="0" anchor="ctr">
            <a:normAutofit/>
          </a:bodyPr>
          <a:lstStyle>
            <a:lvl1pPr marL="0" indent="0" algn="l">
              <a:buNone/>
              <a:defRPr sz="1200" b="1">
                <a:solidFill>
                  <a:schemeClr val="tx1">
                    <a:lumMod val="65000"/>
                    <a:lumOff val="35000"/>
                  </a:schemeClr>
                </a:solidFill>
                <a:latin typeface="Source Sans Pro Light"/>
              </a:defRPr>
            </a:lvl1pPr>
          </a:lstStyle>
          <a:p>
            <a:pPr lvl="0"/>
            <a:endParaRPr lang="en-GB" dirty="0"/>
          </a:p>
        </p:txBody>
      </p:sp>
      <p:sp>
        <p:nvSpPr>
          <p:cNvPr id="10" name="Text Placeholder 17"/>
          <p:cNvSpPr>
            <a:spLocks noGrp="1"/>
          </p:cNvSpPr>
          <p:nvPr>
            <p:ph type="body" sz="quarter" idx="21"/>
          </p:nvPr>
        </p:nvSpPr>
        <p:spPr>
          <a:xfrm>
            <a:off x="6794880" y="2250651"/>
            <a:ext cx="1734002" cy="332532"/>
          </a:xfrm>
        </p:spPr>
        <p:txBody>
          <a:bodyPr lIns="0" tIns="0" rIns="0" bIns="0">
            <a:normAutofit/>
          </a:bodyPr>
          <a:lstStyle>
            <a:lvl1pPr marL="0" indent="0" algn="l">
              <a:lnSpc>
                <a:spcPts val="1500"/>
              </a:lnSpc>
              <a:spcBef>
                <a:spcPts val="1500"/>
              </a:spcBef>
              <a:buNone/>
              <a:defRPr sz="1000">
                <a:solidFill>
                  <a:schemeClr val="tx1">
                    <a:lumMod val="65000"/>
                    <a:lumOff val="35000"/>
                  </a:schemeClr>
                </a:solidFill>
                <a:latin typeface="Source Sans Pro Light"/>
              </a:defRPr>
            </a:lvl1pPr>
          </a:lstStyle>
          <a:p>
            <a:pPr lvl="0"/>
            <a:endParaRPr lang="en-US" dirty="0"/>
          </a:p>
        </p:txBody>
      </p:sp>
      <p:sp>
        <p:nvSpPr>
          <p:cNvPr id="57" name="Picture Placeholder 2"/>
          <p:cNvSpPr>
            <a:spLocks noGrp="1"/>
          </p:cNvSpPr>
          <p:nvPr>
            <p:ph type="pic" sz="quarter" idx="23"/>
          </p:nvPr>
        </p:nvSpPr>
        <p:spPr>
          <a:xfrm>
            <a:off x="4302749" y="2070512"/>
            <a:ext cx="1300501" cy="2869376"/>
          </a:xfrm>
          <a:ln w="19050">
            <a:noFill/>
          </a:ln>
        </p:spPr>
        <p:txBody>
          <a:bodyPr>
            <a:normAutofit/>
          </a:bodyPr>
          <a:lstStyle>
            <a:lvl1pPr marL="0" indent="0">
              <a:buNone/>
              <a:defRPr sz="1200">
                <a:solidFill>
                  <a:schemeClr val="bg1">
                    <a:lumMod val="50000"/>
                  </a:schemeClr>
                </a:solidFill>
                <a:latin typeface="Source Sans Pro Light"/>
              </a:defRPr>
            </a:lvl1pPr>
          </a:lstStyle>
          <a:p>
            <a:endParaRPr lang="en-US" dirty="0"/>
          </a:p>
        </p:txBody>
      </p:sp>
      <p:grpSp>
        <p:nvGrpSpPr>
          <p:cNvPr id="4" name="Group 715"/>
          <p:cNvGrpSpPr/>
          <p:nvPr userDrawn="1"/>
        </p:nvGrpSpPr>
        <p:grpSpPr>
          <a:xfrm>
            <a:off x="3282114" y="4538461"/>
            <a:ext cx="370345" cy="455814"/>
            <a:chOff x="0" y="0"/>
            <a:chExt cx="911618" cy="911627"/>
          </a:xfrm>
        </p:grpSpPr>
        <p:sp>
          <p:nvSpPr>
            <p:cNvPr id="75" name="Shape 713"/>
            <p:cNvSpPr/>
            <p:nvPr/>
          </p:nvSpPr>
          <p:spPr>
            <a:xfrm>
              <a:off x="-1" y="-1"/>
              <a:ext cx="911620" cy="911629"/>
            </a:xfrm>
            <a:custGeom>
              <a:avLst/>
              <a:gdLst/>
              <a:ahLst/>
              <a:cxnLst>
                <a:cxn ang="0">
                  <a:pos x="wd2" y="hd2"/>
                </a:cxn>
                <a:cxn ang="5400000">
                  <a:pos x="wd2" y="hd2"/>
                </a:cxn>
                <a:cxn ang="10800000">
                  <a:pos x="wd2" y="hd2"/>
                </a:cxn>
                <a:cxn ang="16200000">
                  <a:pos x="wd2" y="hd2"/>
                </a:cxn>
              </a:cxnLst>
              <a:rect l="0" t="0" r="r" b="b"/>
              <a:pathLst>
                <a:path w="19807" h="19807" extrusionOk="0">
                  <a:moveTo>
                    <a:pt x="7907" y="205"/>
                  </a:moveTo>
                  <a:cubicBezTo>
                    <a:pt x="13264" y="-897"/>
                    <a:pt x="18498" y="2551"/>
                    <a:pt x="19601" y="7908"/>
                  </a:cubicBezTo>
                  <a:cubicBezTo>
                    <a:pt x="20703" y="13264"/>
                    <a:pt x="17254" y="18500"/>
                    <a:pt x="11898" y="19602"/>
                  </a:cubicBezTo>
                  <a:cubicBezTo>
                    <a:pt x="6545" y="20703"/>
                    <a:pt x="1312" y="17258"/>
                    <a:pt x="206" y="11907"/>
                  </a:cubicBezTo>
                  <a:cubicBezTo>
                    <a:pt x="206" y="11904"/>
                    <a:pt x="205" y="11901"/>
                    <a:pt x="204" y="11899"/>
                  </a:cubicBezTo>
                  <a:cubicBezTo>
                    <a:pt x="-897" y="6542"/>
                    <a:pt x="2551" y="1307"/>
                    <a:pt x="7907" y="205"/>
                  </a:cubicBezTo>
                  <a:close/>
                </a:path>
              </a:pathLst>
            </a:custGeom>
            <a:solidFill>
              <a:schemeClr val="accent2"/>
            </a:solidFill>
            <a:ln w="12700" cap="flat">
              <a:noFill/>
              <a:miter lim="400000"/>
            </a:ln>
            <a:effectLst/>
          </p:spPr>
          <p:txBody>
            <a:bodyPr wrap="square" lIns="38100" tIns="38100" rIns="38100" bIns="3810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76" name="Shape 714"/>
            <p:cNvSpPr/>
            <p:nvPr/>
          </p:nvSpPr>
          <p:spPr>
            <a:xfrm>
              <a:off x="325844" y="282472"/>
              <a:ext cx="259931" cy="335885"/>
            </a:xfrm>
            <a:custGeom>
              <a:avLst/>
              <a:gdLst/>
              <a:ahLst/>
              <a:cxnLst>
                <a:cxn ang="0">
                  <a:pos x="wd2" y="hd2"/>
                </a:cxn>
                <a:cxn ang="5400000">
                  <a:pos x="wd2" y="hd2"/>
                </a:cxn>
                <a:cxn ang="10800000">
                  <a:pos x="wd2" y="hd2"/>
                </a:cxn>
                <a:cxn ang="16200000">
                  <a:pos x="wd2" y="hd2"/>
                </a:cxn>
              </a:cxnLst>
              <a:rect l="0" t="0" r="r" b="b"/>
              <a:pathLst>
                <a:path w="21137" h="21205" extrusionOk="0">
                  <a:moveTo>
                    <a:pt x="5865" y="2548"/>
                  </a:moveTo>
                  <a:lnTo>
                    <a:pt x="5867" y="15695"/>
                  </a:lnTo>
                  <a:cubicBezTo>
                    <a:pt x="4944" y="15546"/>
                    <a:pt x="3872" y="15602"/>
                    <a:pt x="2808" y="15909"/>
                  </a:cubicBezTo>
                  <a:cubicBezTo>
                    <a:pt x="413" y="16599"/>
                    <a:pt x="-431" y="18279"/>
                    <a:pt x="203" y="19659"/>
                  </a:cubicBezTo>
                  <a:cubicBezTo>
                    <a:pt x="839" y="21041"/>
                    <a:pt x="2710" y="21600"/>
                    <a:pt x="5104" y="20909"/>
                  </a:cubicBezTo>
                  <a:cubicBezTo>
                    <a:pt x="7137" y="20323"/>
                    <a:pt x="8468" y="19024"/>
                    <a:pt x="8434" y="17799"/>
                  </a:cubicBezTo>
                  <a:cubicBezTo>
                    <a:pt x="8434" y="17799"/>
                    <a:pt x="8434" y="10827"/>
                    <a:pt x="8434" y="6940"/>
                  </a:cubicBezTo>
                  <a:lnTo>
                    <a:pt x="18567" y="5136"/>
                  </a:lnTo>
                  <a:lnTo>
                    <a:pt x="18567" y="13479"/>
                  </a:lnTo>
                  <a:cubicBezTo>
                    <a:pt x="17645" y="13330"/>
                    <a:pt x="16572" y="13386"/>
                    <a:pt x="15509" y="13693"/>
                  </a:cubicBezTo>
                  <a:cubicBezTo>
                    <a:pt x="13115" y="14384"/>
                    <a:pt x="12270" y="16064"/>
                    <a:pt x="12905" y="17443"/>
                  </a:cubicBezTo>
                  <a:cubicBezTo>
                    <a:pt x="13539" y="18825"/>
                    <a:pt x="15411" y="19384"/>
                    <a:pt x="17806" y="18694"/>
                  </a:cubicBezTo>
                  <a:cubicBezTo>
                    <a:pt x="19839" y="18107"/>
                    <a:pt x="21169" y="16808"/>
                    <a:pt x="21136" y="15583"/>
                  </a:cubicBezTo>
                  <a:lnTo>
                    <a:pt x="21136" y="0"/>
                  </a:lnTo>
                  <a:cubicBezTo>
                    <a:pt x="21136" y="0"/>
                    <a:pt x="5865" y="2548"/>
                    <a:pt x="5865" y="2548"/>
                  </a:cubicBezTo>
                  <a:close/>
                </a:path>
              </a:pathLst>
            </a:custGeom>
            <a:solidFill>
              <a:srgbClr val="FFFFFF"/>
            </a:solidFill>
            <a:ln w="12700" cap="flat">
              <a:noFill/>
              <a:miter lim="400000"/>
            </a:ln>
            <a:effectLst/>
          </p:spPr>
          <p:txBody>
            <a:bodyPr wrap="square" lIns="38100" tIns="38100" rIns="38100" bIns="3810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grpSp>
      <p:grpSp>
        <p:nvGrpSpPr>
          <p:cNvPr id="5" name="Group 721"/>
          <p:cNvGrpSpPr/>
          <p:nvPr userDrawn="1"/>
        </p:nvGrpSpPr>
        <p:grpSpPr>
          <a:xfrm>
            <a:off x="6257171" y="3694404"/>
            <a:ext cx="370354" cy="455815"/>
            <a:chOff x="-1" y="-1"/>
            <a:chExt cx="911637" cy="911629"/>
          </a:xfrm>
        </p:grpSpPr>
        <p:sp>
          <p:nvSpPr>
            <p:cNvPr id="81" name="Shape 719"/>
            <p:cNvSpPr/>
            <p:nvPr/>
          </p:nvSpPr>
          <p:spPr>
            <a:xfrm>
              <a:off x="-1" y="-1"/>
              <a:ext cx="911637" cy="911629"/>
            </a:xfrm>
            <a:custGeom>
              <a:avLst/>
              <a:gdLst/>
              <a:ahLst/>
              <a:cxnLst>
                <a:cxn ang="0">
                  <a:pos x="wd2" y="hd2"/>
                </a:cxn>
                <a:cxn ang="5400000">
                  <a:pos x="wd2" y="hd2"/>
                </a:cxn>
                <a:cxn ang="10800000">
                  <a:pos x="wd2" y="hd2"/>
                </a:cxn>
                <a:cxn ang="16200000">
                  <a:pos x="wd2" y="hd2"/>
                </a:cxn>
              </a:cxnLst>
              <a:rect l="0" t="0" r="r" b="b"/>
              <a:pathLst>
                <a:path w="19807" h="19806" extrusionOk="0">
                  <a:moveTo>
                    <a:pt x="7908" y="205"/>
                  </a:moveTo>
                  <a:cubicBezTo>
                    <a:pt x="13264" y="-897"/>
                    <a:pt x="18500" y="2551"/>
                    <a:pt x="19602" y="7907"/>
                  </a:cubicBezTo>
                  <a:cubicBezTo>
                    <a:pt x="20703" y="13264"/>
                    <a:pt x="17254" y="18499"/>
                    <a:pt x="11899" y="19601"/>
                  </a:cubicBezTo>
                  <a:cubicBezTo>
                    <a:pt x="6545" y="20703"/>
                    <a:pt x="1312" y="17258"/>
                    <a:pt x="207" y="11907"/>
                  </a:cubicBezTo>
                  <a:cubicBezTo>
                    <a:pt x="206" y="11904"/>
                    <a:pt x="206" y="11901"/>
                    <a:pt x="205" y="11898"/>
                  </a:cubicBezTo>
                  <a:cubicBezTo>
                    <a:pt x="-897" y="6542"/>
                    <a:pt x="2552" y="1307"/>
                    <a:pt x="7908" y="205"/>
                  </a:cubicBezTo>
                  <a:close/>
                </a:path>
              </a:pathLst>
            </a:custGeom>
            <a:solidFill>
              <a:schemeClr val="accent5"/>
            </a:solidFill>
            <a:ln w="12700" cap="flat">
              <a:noFill/>
              <a:miter lim="400000"/>
            </a:ln>
            <a:effectLst/>
          </p:spPr>
          <p:txBody>
            <a:bodyPr wrap="square" lIns="38100" tIns="38100" rIns="38100" bIns="3810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82" name="Shape 720"/>
            <p:cNvSpPr/>
            <p:nvPr/>
          </p:nvSpPr>
          <p:spPr>
            <a:xfrm>
              <a:off x="287861" y="287871"/>
              <a:ext cx="335911" cy="335886"/>
            </a:xfrm>
            <a:custGeom>
              <a:avLst/>
              <a:gdLst/>
              <a:ahLst/>
              <a:cxnLst>
                <a:cxn ang="0">
                  <a:pos x="wd2" y="hd2"/>
                </a:cxn>
                <a:cxn ang="5400000">
                  <a:pos x="wd2" y="hd2"/>
                </a:cxn>
                <a:cxn ang="10800000">
                  <a:pos x="wd2" y="hd2"/>
                </a:cxn>
                <a:cxn ang="16200000">
                  <a:pos x="wd2" y="hd2"/>
                </a:cxn>
              </a:cxnLst>
              <a:rect l="0" t="0" r="r" b="b"/>
              <a:pathLst>
                <a:path w="21600" h="21600" extrusionOk="0">
                  <a:moveTo>
                    <a:pt x="10800" y="15497"/>
                  </a:moveTo>
                  <a:cubicBezTo>
                    <a:pt x="8207" y="15497"/>
                    <a:pt x="6104" y="13394"/>
                    <a:pt x="6104" y="10801"/>
                  </a:cubicBezTo>
                  <a:cubicBezTo>
                    <a:pt x="6104" y="8206"/>
                    <a:pt x="8207" y="6103"/>
                    <a:pt x="10800" y="6103"/>
                  </a:cubicBezTo>
                  <a:cubicBezTo>
                    <a:pt x="13395" y="6103"/>
                    <a:pt x="15497" y="8206"/>
                    <a:pt x="15497" y="10801"/>
                  </a:cubicBezTo>
                  <a:cubicBezTo>
                    <a:pt x="15497" y="13394"/>
                    <a:pt x="13395" y="15497"/>
                    <a:pt x="10800" y="15497"/>
                  </a:cubicBezTo>
                  <a:close/>
                  <a:moveTo>
                    <a:pt x="19522" y="10801"/>
                  </a:moveTo>
                  <a:cubicBezTo>
                    <a:pt x="19522" y="9454"/>
                    <a:pt x="20352" y="8390"/>
                    <a:pt x="21600" y="7659"/>
                  </a:cubicBezTo>
                  <a:cubicBezTo>
                    <a:pt x="21376" y="6908"/>
                    <a:pt x="21077" y="6187"/>
                    <a:pt x="20711" y="5509"/>
                  </a:cubicBezTo>
                  <a:cubicBezTo>
                    <a:pt x="19310" y="5876"/>
                    <a:pt x="18177" y="5328"/>
                    <a:pt x="17225" y="4375"/>
                  </a:cubicBezTo>
                  <a:cubicBezTo>
                    <a:pt x="16273" y="3423"/>
                    <a:pt x="15982" y="2288"/>
                    <a:pt x="16347" y="889"/>
                  </a:cubicBezTo>
                  <a:cubicBezTo>
                    <a:pt x="15671" y="522"/>
                    <a:pt x="14951" y="224"/>
                    <a:pt x="14198" y="0"/>
                  </a:cubicBezTo>
                  <a:cubicBezTo>
                    <a:pt x="13467" y="1248"/>
                    <a:pt x="12147" y="2078"/>
                    <a:pt x="10800" y="2078"/>
                  </a:cubicBezTo>
                  <a:cubicBezTo>
                    <a:pt x="9453" y="2078"/>
                    <a:pt x="8134" y="1248"/>
                    <a:pt x="7403" y="0"/>
                  </a:cubicBezTo>
                  <a:cubicBezTo>
                    <a:pt x="6651" y="224"/>
                    <a:pt x="5931" y="522"/>
                    <a:pt x="5253" y="889"/>
                  </a:cubicBezTo>
                  <a:cubicBezTo>
                    <a:pt x="5620" y="2288"/>
                    <a:pt x="5329" y="3422"/>
                    <a:pt x="4375" y="4375"/>
                  </a:cubicBezTo>
                  <a:cubicBezTo>
                    <a:pt x="3423" y="5328"/>
                    <a:pt x="2290" y="5876"/>
                    <a:pt x="890" y="5510"/>
                  </a:cubicBezTo>
                  <a:cubicBezTo>
                    <a:pt x="523" y="6187"/>
                    <a:pt x="224" y="6908"/>
                    <a:pt x="0" y="7659"/>
                  </a:cubicBezTo>
                  <a:cubicBezTo>
                    <a:pt x="1249" y="8390"/>
                    <a:pt x="2078" y="9454"/>
                    <a:pt x="2078" y="10801"/>
                  </a:cubicBezTo>
                  <a:cubicBezTo>
                    <a:pt x="2078" y="12146"/>
                    <a:pt x="1249" y="13467"/>
                    <a:pt x="0" y="14198"/>
                  </a:cubicBezTo>
                  <a:cubicBezTo>
                    <a:pt x="224" y="14950"/>
                    <a:pt x="523" y="15670"/>
                    <a:pt x="890" y="16348"/>
                  </a:cubicBezTo>
                  <a:cubicBezTo>
                    <a:pt x="2290" y="15981"/>
                    <a:pt x="3423" y="16272"/>
                    <a:pt x="4375" y="17226"/>
                  </a:cubicBezTo>
                  <a:cubicBezTo>
                    <a:pt x="5327" y="18178"/>
                    <a:pt x="5620" y="19312"/>
                    <a:pt x="5253" y="20711"/>
                  </a:cubicBezTo>
                  <a:cubicBezTo>
                    <a:pt x="5931" y="21078"/>
                    <a:pt x="6651" y="21377"/>
                    <a:pt x="7403" y="21600"/>
                  </a:cubicBezTo>
                  <a:cubicBezTo>
                    <a:pt x="8134" y="20352"/>
                    <a:pt x="9453" y="19524"/>
                    <a:pt x="10800" y="19524"/>
                  </a:cubicBezTo>
                  <a:cubicBezTo>
                    <a:pt x="12147" y="19524"/>
                    <a:pt x="13467" y="20352"/>
                    <a:pt x="14198" y="21600"/>
                  </a:cubicBezTo>
                  <a:cubicBezTo>
                    <a:pt x="14951" y="21376"/>
                    <a:pt x="15671" y="21078"/>
                    <a:pt x="16349" y="20711"/>
                  </a:cubicBezTo>
                  <a:cubicBezTo>
                    <a:pt x="15982" y="19312"/>
                    <a:pt x="16273" y="18178"/>
                    <a:pt x="17225" y="17226"/>
                  </a:cubicBezTo>
                  <a:cubicBezTo>
                    <a:pt x="18177" y="16272"/>
                    <a:pt x="19310" y="15724"/>
                    <a:pt x="20711" y="16091"/>
                  </a:cubicBezTo>
                  <a:cubicBezTo>
                    <a:pt x="21077" y="15413"/>
                    <a:pt x="21376" y="14693"/>
                    <a:pt x="21600" y="13941"/>
                  </a:cubicBezTo>
                  <a:cubicBezTo>
                    <a:pt x="20352" y="13210"/>
                    <a:pt x="19522" y="12146"/>
                    <a:pt x="19522" y="10801"/>
                  </a:cubicBezTo>
                  <a:close/>
                </a:path>
              </a:pathLst>
            </a:custGeom>
            <a:solidFill>
              <a:srgbClr val="FFFFFF"/>
            </a:solidFill>
            <a:ln w="12700" cap="flat">
              <a:noFill/>
              <a:miter lim="400000"/>
            </a:ln>
            <a:effectLst/>
          </p:spPr>
          <p:txBody>
            <a:bodyPr wrap="square" lIns="38100" tIns="38100" rIns="38100" bIns="3810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grpSp>
      <p:grpSp>
        <p:nvGrpSpPr>
          <p:cNvPr id="6" name="Group 727"/>
          <p:cNvGrpSpPr/>
          <p:nvPr userDrawn="1"/>
        </p:nvGrpSpPr>
        <p:grpSpPr>
          <a:xfrm>
            <a:off x="6257180" y="4538462"/>
            <a:ext cx="370337" cy="455815"/>
            <a:chOff x="-1" y="0"/>
            <a:chExt cx="911598" cy="911628"/>
          </a:xfrm>
        </p:grpSpPr>
        <p:sp>
          <p:nvSpPr>
            <p:cNvPr id="87" name="Shape 725"/>
            <p:cNvSpPr/>
            <p:nvPr/>
          </p:nvSpPr>
          <p:spPr>
            <a:xfrm>
              <a:off x="-1" y="0"/>
              <a:ext cx="911598" cy="911628"/>
            </a:xfrm>
            <a:custGeom>
              <a:avLst/>
              <a:gdLst/>
              <a:ahLst/>
              <a:cxnLst>
                <a:cxn ang="0">
                  <a:pos x="wd2" y="hd2"/>
                </a:cxn>
                <a:cxn ang="5400000">
                  <a:pos x="wd2" y="hd2"/>
                </a:cxn>
                <a:cxn ang="10800000">
                  <a:pos x="wd2" y="hd2"/>
                </a:cxn>
                <a:cxn ang="16200000">
                  <a:pos x="wd2" y="hd2"/>
                </a:cxn>
              </a:cxnLst>
              <a:rect l="0" t="0" r="r" b="b"/>
              <a:pathLst>
                <a:path w="19806" h="19806" extrusionOk="0">
                  <a:moveTo>
                    <a:pt x="11898" y="19600"/>
                  </a:moveTo>
                  <a:cubicBezTo>
                    <a:pt x="6542" y="20703"/>
                    <a:pt x="1307" y="17254"/>
                    <a:pt x="205" y="11898"/>
                  </a:cubicBezTo>
                  <a:cubicBezTo>
                    <a:pt x="-897" y="6542"/>
                    <a:pt x="2551" y="1307"/>
                    <a:pt x="7908" y="205"/>
                  </a:cubicBezTo>
                  <a:cubicBezTo>
                    <a:pt x="13261" y="-897"/>
                    <a:pt x="18494" y="2548"/>
                    <a:pt x="19599" y="7899"/>
                  </a:cubicBezTo>
                  <a:cubicBezTo>
                    <a:pt x="19600" y="7902"/>
                    <a:pt x="19600" y="7905"/>
                    <a:pt x="19600" y="7907"/>
                  </a:cubicBezTo>
                  <a:cubicBezTo>
                    <a:pt x="20703" y="13263"/>
                    <a:pt x="17254" y="18499"/>
                    <a:pt x="11898" y="19600"/>
                  </a:cubicBezTo>
                  <a:close/>
                </a:path>
              </a:pathLst>
            </a:custGeom>
            <a:solidFill>
              <a:schemeClr val="accent3"/>
            </a:solidFill>
            <a:ln w="12700" cap="flat">
              <a:noFill/>
              <a:miter lim="400000"/>
            </a:ln>
            <a:effectLst/>
          </p:spPr>
          <p:txBody>
            <a:bodyPr wrap="square" lIns="38100" tIns="38100" rIns="38100" bIns="3810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88" name="Shape 726"/>
            <p:cNvSpPr/>
            <p:nvPr/>
          </p:nvSpPr>
          <p:spPr>
            <a:xfrm>
              <a:off x="287844" y="306407"/>
              <a:ext cx="335911" cy="298811"/>
            </a:xfrm>
            <a:custGeom>
              <a:avLst/>
              <a:gdLst/>
              <a:ahLst/>
              <a:cxnLst>
                <a:cxn ang="0">
                  <a:pos x="wd2" y="hd2"/>
                </a:cxn>
                <a:cxn ang="5400000">
                  <a:pos x="wd2" y="hd2"/>
                </a:cxn>
                <a:cxn ang="10800000">
                  <a:pos x="wd2" y="hd2"/>
                </a:cxn>
                <a:cxn ang="16200000">
                  <a:pos x="wd2" y="hd2"/>
                </a:cxn>
              </a:cxnLst>
              <a:rect l="0" t="0" r="r" b="b"/>
              <a:pathLst>
                <a:path w="21446" h="21471" extrusionOk="0">
                  <a:moveTo>
                    <a:pt x="2906" y="19280"/>
                  </a:moveTo>
                  <a:cubicBezTo>
                    <a:pt x="2683" y="19534"/>
                    <a:pt x="2683" y="19946"/>
                    <a:pt x="2906" y="20200"/>
                  </a:cubicBezTo>
                  <a:lnTo>
                    <a:pt x="3930" y="21326"/>
                  </a:lnTo>
                  <a:cubicBezTo>
                    <a:pt x="4154" y="21580"/>
                    <a:pt x="4510" y="21473"/>
                    <a:pt x="4734" y="21220"/>
                  </a:cubicBezTo>
                  <a:lnTo>
                    <a:pt x="10017" y="15372"/>
                  </a:lnTo>
                  <a:lnTo>
                    <a:pt x="8398" y="13299"/>
                  </a:lnTo>
                  <a:cubicBezTo>
                    <a:pt x="8398" y="13299"/>
                    <a:pt x="2906" y="19280"/>
                    <a:pt x="2906" y="19280"/>
                  </a:cubicBezTo>
                  <a:close/>
                  <a:moveTo>
                    <a:pt x="21387" y="2723"/>
                  </a:moveTo>
                  <a:cubicBezTo>
                    <a:pt x="21307" y="2125"/>
                    <a:pt x="21031" y="2252"/>
                    <a:pt x="20888" y="2505"/>
                  </a:cubicBezTo>
                  <a:cubicBezTo>
                    <a:pt x="20746" y="2758"/>
                    <a:pt x="20111" y="3840"/>
                    <a:pt x="19852" y="4329"/>
                  </a:cubicBezTo>
                  <a:cubicBezTo>
                    <a:pt x="19593" y="4815"/>
                    <a:pt x="18956" y="5772"/>
                    <a:pt x="17770" y="4826"/>
                  </a:cubicBezTo>
                  <a:cubicBezTo>
                    <a:pt x="16533" y="3843"/>
                    <a:pt x="16963" y="3157"/>
                    <a:pt x="17179" y="2694"/>
                  </a:cubicBezTo>
                  <a:cubicBezTo>
                    <a:pt x="17395" y="2232"/>
                    <a:pt x="18059" y="931"/>
                    <a:pt x="18155" y="768"/>
                  </a:cubicBezTo>
                  <a:cubicBezTo>
                    <a:pt x="18251" y="605"/>
                    <a:pt x="18139" y="129"/>
                    <a:pt x="17756" y="329"/>
                  </a:cubicBezTo>
                  <a:cubicBezTo>
                    <a:pt x="17372" y="527"/>
                    <a:pt x="15039" y="1572"/>
                    <a:pt x="14715" y="3066"/>
                  </a:cubicBezTo>
                  <a:cubicBezTo>
                    <a:pt x="14386" y="4590"/>
                    <a:pt x="14993" y="5950"/>
                    <a:pt x="13800" y="7301"/>
                  </a:cubicBezTo>
                  <a:lnTo>
                    <a:pt x="12355" y="8998"/>
                  </a:lnTo>
                  <a:lnTo>
                    <a:pt x="13806" y="10898"/>
                  </a:lnTo>
                  <a:lnTo>
                    <a:pt x="15589" y="8995"/>
                  </a:lnTo>
                  <a:cubicBezTo>
                    <a:pt x="16013" y="8514"/>
                    <a:pt x="16919" y="8048"/>
                    <a:pt x="17740" y="8257"/>
                  </a:cubicBezTo>
                  <a:cubicBezTo>
                    <a:pt x="19498" y="8705"/>
                    <a:pt x="20456" y="7962"/>
                    <a:pt x="21035" y="6733"/>
                  </a:cubicBezTo>
                  <a:cubicBezTo>
                    <a:pt x="21552" y="5635"/>
                    <a:pt x="21466" y="3322"/>
                    <a:pt x="21387" y="2723"/>
                  </a:cubicBezTo>
                  <a:close/>
                  <a:moveTo>
                    <a:pt x="9478" y="7592"/>
                  </a:moveTo>
                  <a:cubicBezTo>
                    <a:pt x="9350" y="7424"/>
                    <a:pt x="9189" y="7421"/>
                    <a:pt x="9050" y="7558"/>
                  </a:cubicBezTo>
                  <a:lnTo>
                    <a:pt x="7506" y="9074"/>
                  </a:lnTo>
                  <a:cubicBezTo>
                    <a:pt x="7384" y="9194"/>
                    <a:pt x="7369" y="9419"/>
                    <a:pt x="7477" y="9559"/>
                  </a:cubicBezTo>
                  <a:lnTo>
                    <a:pt x="16408" y="20996"/>
                  </a:lnTo>
                  <a:cubicBezTo>
                    <a:pt x="16616" y="21268"/>
                    <a:pt x="16979" y="21295"/>
                    <a:pt x="17217" y="21061"/>
                  </a:cubicBezTo>
                  <a:lnTo>
                    <a:pt x="18263" y="20076"/>
                  </a:lnTo>
                  <a:cubicBezTo>
                    <a:pt x="18500" y="19839"/>
                    <a:pt x="18526" y="19429"/>
                    <a:pt x="18317" y="19158"/>
                  </a:cubicBezTo>
                  <a:cubicBezTo>
                    <a:pt x="18317" y="19158"/>
                    <a:pt x="9478" y="7592"/>
                    <a:pt x="9478" y="7592"/>
                  </a:cubicBezTo>
                  <a:close/>
                  <a:moveTo>
                    <a:pt x="3331" y="6965"/>
                  </a:moveTo>
                  <a:cubicBezTo>
                    <a:pt x="4336" y="6088"/>
                    <a:pt x="5170" y="6693"/>
                    <a:pt x="6282" y="8142"/>
                  </a:cubicBezTo>
                  <a:cubicBezTo>
                    <a:pt x="6408" y="8304"/>
                    <a:pt x="6575" y="8114"/>
                    <a:pt x="6671" y="8021"/>
                  </a:cubicBezTo>
                  <a:cubicBezTo>
                    <a:pt x="6766" y="7926"/>
                    <a:pt x="8233" y="6440"/>
                    <a:pt x="8306" y="6370"/>
                  </a:cubicBezTo>
                  <a:cubicBezTo>
                    <a:pt x="8377" y="6300"/>
                    <a:pt x="8464" y="6167"/>
                    <a:pt x="8349" y="6018"/>
                  </a:cubicBezTo>
                  <a:cubicBezTo>
                    <a:pt x="8235" y="5868"/>
                    <a:pt x="7817" y="5261"/>
                    <a:pt x="7550" y="4867"/>
                  </a:cubicBezTo>
                  <a:cubicBezTo>
                    <a:pt x="5603" y="2001"/>
                    <a:pt x="12876" y="57"/>
                    <a:pt x="11758" y="25"/>
                  </a:cubicBezTo>
                  <a:cubicBezTo>
                    <a:pt x="11190" y="9"/>
                    <a:pt x="8909" y="-20"/>
                    <a:pt x="8569" y="21"/>
                  </a:cubicBezTo>
                  <a:cubicBezTo>
                    <a:pt x="7186" y="186"/>
                    <a:pt x="5452" y="1638"/>
                    <a:pt x="4578" y="2313"/>
                  </a:cubicBezTo>
                  <a:cubicBezTo>
                    <a:pt x="3437" y="3196"/>
                    <a:pt x="3011" y="3711"/>
                    <a:pt x="2939" y="3781"/>
                  </a:cubicBezTo>
                  <a:cubicBezTo>
                    <a:pt x="2617" y="4099"/>
                    <a:pt x="2887" y="4832"/>
                    <a:pt x="2303" y="5410"/>
                  </a:cubicBezTo>
                  <a:cubicBezTo>
                    <a:pt x="1683" y="6021"/>
                    <a:pt x="1297" y="5560"/>
                    <a:pt x="939" y="5913"/>
                  </a:cubicBezTo>
                  <a:cubicBezTo>
                    <a:pt x="761" y="6090"/>
                    <a:pt x="264" y="6509"/>
                    <a:pt x="122" y="6650"/>
                  </a:cubicBezTo>
                  <a:cubicBezTo>
                    <a:pt x="-22" y="6790"/>
                    <a:pt x="-48" y="7030"/>
                    <a:pt x="99" y="7219"/>
                  </a:cubicBezTo>
                  <a:cubicBezTo>
                    <a:pt x="99" y="7219"/>
                    <a:pt x="1459" y="8912"/>
                    <a:pt x="1574" y="9061"/>
                  </a:cubicBezTo>
                  <a:cubicBezTo>
                    <a:pt x="1688" y="9210"/>
                    <a:pt x="1994" y="9337"/>
                    <a:pt x="2185" y="9149"/>
                  </a:cubicBezTo>
                  <a:cubicBezTo>
                    <a:pt x="2375" y="8960"/>
                    <a:pt x="2864" y="8477"/>
                    <a:pt x="2947" y="8394"/>
                  </a:cubicBezTo>
                  <a:cubicBezTo>
                    <a:pt x="3031" y="8312"/>
                    <a:pt x="2893" y="7349"/>
                    <a:pt x="3331" y="6965"/>
                  </a:cubicBezTo>
                  <a:close/>
                </a:path>
              </a:pathLst>
            </a:custGeom>
            <a:solidFill>
              <a:srgbClr val="FFFFFF"/>
            </a:solidFill>
            <a:ln w="12700" cap="flat">
              <a:noFill/>
              <a:miter lim="400000"/>
            </a:ln>
            <a:effectLst/>
          </p:spPr>
          <p:txBody>
            <a:bodyPr wrap="square" lIns="38100" tIns="38100" rIns="38100" bIns="3810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grpSp>
      <p:grpSp>
        <p:nvGrpSpPr>
          <p:cNvPr id="7" name="Group 730"/>
          <p:cNvGrpSpPr/>
          <p:nvPr userDrawn="1"/>
        </p:nvGrpSpPr>
        <p:grpSpPr>
          <a:xfrm>
            <a:off x="6257180" y="2850348"/>
            <a:ext cx="370337" cy="455815"/>
            <a:chOff x="0" y="0"/>
            <a:chExt cx="911598" cy="911629"/>
          </a:xfrm>
        </p:grpSpPr>
        <p:sp>
          <p:nvSpPr>
            <p:cNvPr id="90" name="Shape 728"/>
            <p:cNvSpPr/>
            <p:nvPr/>
          </p:nvSpPr>
          <p:spPr>
            <a:xfrm>
              <a:off x="0" y="0"/>
              <a:ext cx="911598" cy="911629"/>
            </a:xfrm>
            <a:custGeom>
              <a:avLst/>
              <a:gdLst/>
              <a:ahLst/>
              <a:cxnLst>
                <a:cxn ang="0">
                  <a:pos x="wd2" y="hd2"/>
                </a:cxn>
                <a:cxn ang="5400000">
                  <a:pos x="wd2" y="hd2"/>
                </a:cxn>
                <a:cxn ang="10800000">
                  <a:pos x="wd2" y="hd2"/>
                </a:cxn>
                <a:cxn ang="16200000">
                  <a:pos x="wd2" y="hd2"/>
                </a:cxn>
              </a:cxnLst>
              <a:rect l="0" t="0" r="r" b="b"/>
              <a:pathLst>
                <a:path w="19806" h="19806" extrusionOk="0">
                  <a:moveTo>
                    <a:pt x="11898" y="19600"/>
                  </a:moveTo>
                  <a:cubicBezTo>
                    <a:pt x="6542" y="20703"/>
                    <a:pt x="1307" y="17254"/>
                    <a:pt x="205" y="11898"/>
                  </a:cubicBezTo>
                  <a:cubicBezTo>
                    <a:pt x="-897" y="6542"/>
                    <a:pt x="2551" y="1307"/>
                    <a:pt x="7908" y="205"/>
                  </a:cubicBezTo>
                  <a:cubicBezTo>
                    <a:pt x="13261" y="-897"/>
                    <a:pt x="18494" y="2548"/>
                    <a:pt x="19599" y="7899"/>
                  </a:cubicBezTo>
                  <a:cubicBezTo>
                    <a:pt x="19600" y="7902"/>
                    <a:pt x="19600" y="7905"/>
                    <a:pt x="19600" y="7907"/>
                  </a:cubicBezTo>
                  <a:cubicBezTo>
                    <a:pt x="20703" y="13263"/>
                    <a:pt x="17254" y="18499"/>
                    <a:pt x="11898" y="19600"/>
                  </a:cubicBezTo>
                  <a:close/>
                </a:path>
              </a:pathLst>
            </a:custGeom>
            <a:solidFill>
              <a:schemeClr val="accent1"/>
            </a:solidFill>
            <a:ln w="12700" cap="flat">
              <a:noFill/>
              <a:miter lim="400000"/>
            </a:ln>
            <a:effectLst/>
          </p:spPr>
          <p:txBody>
            <a:bodyPr wrap="square" lIns="38100" tIns="38100" rIns="38100" bIns="3810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91" name="Shape 729"/>
            <p:cNvSpPr/>
            <p:nvPr/>
          </p:nvSpPr>
          <p:spPr>
            <a:xfrm>
              <a:off x="285188" y="305676"/>
              <a:ext cx="341220" cy="300278"/>
            </a:xfrm>
            <a:custGeom>
              <a:avLst/>
              <a:gdLst/>
              <a:ahLst/>
              <a:cxnLst>
                <a:cxn ang="0">
                  <a:pos x="wd2" y="hd2"/>
                </a:cxn>
                <a:cxn ang="5400000">
                  <a:pos x="wd2" y="hd2"/>
                </a:cxn>
                <a:cxn ang="10800000">
                  <a:pos x="wd2" y="hd2"/>
                </a:cxn>
                <a:cxn ang="16200000">
                  <a:pos x="wd2" y="hd2"/>
                </a:cxn>
              </a:cxnLst>
              <a:rect l="0" t="0" r="r" b="b"/>
              <a:pathLst>
                <a:path w="21600" h="21600" extrusionOk="0">
                  <a:moveTo>
                    <a:pt x="19440" y="15832"/>
                  </a:moveTo>
                  <a:lnTo>
                    <a:pt x="2160" y="15832"/>
                  </a:lnTo>
                  <a:lnTo>
                    <a:pt x="2160" y="2209"/>
                  </a:lnTo>
                  <a:lnTo>
                    <a:pt x="19440" y="2209"/>
                  </a:lnTo>
                  <a:cubicBezTo>
                    <a:pt x="19440" y="2209"/>
                    <a:pt x="19440" y="15832"/>
                    <a:pt x="19440" y="15832"/>
                  </a:cubicBezTo>
                  <a:close/>
                  <a:moveTo>
                    <a:pt x="19440" y="0"/>
                  </a:moveTo>
                  <a:lnTo>
                    <a:pt x="2160" y="0"/>
                  </a:lnTo>
                  <a:cubicBezTo>
                    <a:pt x="971" y="0"/>
                    <a:pt x="0" y="1104"/>
                    <a:pt x="0" y="2455"/>
                  </a:cubicBezTo>
                  <a:lnTo>
                    <a:pt x="0" y="15955"/>
                  </a:lnTo>
                  <a:cubicBezTo>
                    <a:pt x="0" y="17304"/>
                    <a:pt x="953" y="18627"/>
                    <a:pt x="2119" y="18891"/>
                  </a:cubicBezTo>
                  <a:lnTo>
                    <a:pt x="6839" y="19964"/>
                  </a:lnTo>
                  <a:cubicBezTo>
                    <a:pt x="6839" y="19964"/>
                    <a:pt x="2775" y="21600"/>
                    <a:pt x="5400" y="21600"/>
                  </a:cubicBezTo>
                  <a:lnTo>
                    <a:pt x="16200" y="21600"/>
                  </a:lnTo>
                  <a:cubicBezTo>
                    <a:pt x="18825" y="21600"/>
                    <a:pt x="14761" y="19964"/>
                    <a:pt x="14761" y="19964"/>
                  </a:cubicBezTo>
                  <a:lnTo>
                    <a:pt x="19483" y="18891"/>
                  </a:lnTo>
                  <a:cubicBezTo>
                    <a:pt x="20647" y="18627"/>
                    <a:pt x="21600" y="17304"/>
                    <a:pt x="21600" y="15955"/>
                  </a:cubicBezTo>
                  <a:lnTo>
                    <a:pt x="21600" y="2455"/>
                  </a:lnTo>
                  <a:cubicBezTo>
                    <a:pt x="21600" y="1104"/>
                    <a:pt x="20629" y="0"/>
                    <a:pt x="19440" y="0"/>
                  </a:cubicBezTo>
                  <a:close/>
                </a:path>
              </a:pathLst>
            </a:custGeom>
            <a:solidFill>
              <a:srgbClr val="FFFFFF"/>
            </a:solidFill>
            <a:ln w="12700" cap="flat">
              <a:noFill/>
              <a:miter lim="400000"/>
            </a:ln>
            <a:effectLst/>
          </p:spPr>
          <p:txBody>
            <a:bodyPr wrap="square" lIns="38100" tIns="38100" rIns="38100" bIns="3810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grpSp>
      <p:grpSp>
        <p:nvGrpSpPr>
          <p:cNvPr id="8" name="Group 733"/>
          <p:cNvGrpSpPr/>
          <p:nvPr userDrawn="1"/>
        </p:nvGrpSpPr>
        <p:grpSpPr>
          <a:xfrm>
            <a:off x="3282114" y="2850347"/>
            <a:ext cx="370345" cy="455814"/>
            <a:chOff x="0" y="0"/>
            <a:chExt cx="911618" cy="911627"/>
          </a:xfrm>
        </p:grpSpPr>
        <p:sp>
          <p:nvSpPr>
            <p:cNvPr id="94" name="Shape 731"/>
            <p:cNvSpPr/>
            <p:nvPr/>
          </p:nvSpPr>
          <p:spPr>
            <a:xfrm>
              <a:off x="-1" y="-1"/>
              <a:ext cx="911620" cy="911629"/>
            </a:xfrm>
            <a:custGeom>
              <a:avLst/>
              <a:gdLst/>
              <a:ahLst/>
              <a:cxnLst>
                <a:cxn ang="0">
                  <a:pos x="wd2" y="hd2"/>
                </a:cxn>
                <a:cxn ang="5400000">
                  <a:pos x="wd2" y="hd2"/>
                </a:cxn>
                <a:cxn ang="10800000">
                  <a:pos x="wd2" y="hd2"/>
                </a:cxn>
                <a:cxn ang="16200000">
                  <a:pos x="wd2" y="hd2"/>
                </a:cxn>
              </a:cxnLst>
              <a:rect l="0" t="0" r="r" b="b"/>
              <a:pathLst>
                <a:path w="19807" h="19807" extrusionOk="0">
                  <a:moveTo>
                    <a:pt x="7907" y="205"/>
                  </a:moveTo>
                  <a:cubicBezTo>
                    <a:pt x="13264" y="-897"/>
                    <a:pt x="18498" y="2551"/>
                    <a:pt x="19601" y="7908"/>
                  </a:cubicBezTo>
                  <a:cubicBezTo>
                    <a:pt x="20703" y="13264"/>
                    <a:pt x="17254" y="18500"/>
                    <a:pt x="11898" y="19602"/>
                  </a:cubicBezTo>
                  <a:cubicBezTo>
                    <a:pt x="6545" y="20703"/>
                    <a:pt x="1312" y="17258"/>
                    <a:pt x="206" y="11907"/>
                  </a:cubicBezTo>
                  <a:cubicBezTo>
                    <a:pt x="206" y="11904"/>
                    <a:pt x="205" y="11901"/>
                    <a:pt x="204" y="11899"/>
                  </a:cubicBezTo>
                  <a:cubicBezTo>
                    <a:pt x="-897" y="6542"/>
                    <a:pt x="2551" y="1307"/>
                    <a:pt x="7907" y="205"/>
                  </a:cubicBezTo>
                  <a:close/>
                </a:path>
              </a:pathLst>
            </a:custGeom>
            <a:solidFill>
              <a:schemeClr val="accent5"/>
            </a:solidFill>
            <a:ln w="12700" cap="flat">
              <a:noFill/>
              <a:miter lim="400000"/>
            </a:ln>
            <a:effectLst/>
          </p:spPr>
          <p:txBody>
            <a:bodyPr wrap="square" lIns="38100" tIns="38100" rIns="38100" bIns="3810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95" name="Shape 732"/>
            <p:cNvSpPr/>
            <p:nvPr/>
          </p:nvSpPr>
          <p:spPr>
            <a:xfrm>
              <a:off x="287277" y="355105"/>
              <a:ext cx="337065" cy="202231"/>
            </a:xfrm>
            <a:custGeom>
              <a:avLst/>
              <a:gdLst/>
              <a:ahLst/>
              <a:cxnLst>
                <a:cxn ang="0">
                  <a:pos x="wd2" y="hd2"/>
                </a:cxn>
                <a:cxn ang="5400000">
                  <a:pos x="wd2" y="hd2"/>
                </a:cxn>
                <a:cxn ang="10800000">
                  <a:pos x="wd2" y="hd2"/>
                </a:cxn>
                <a:cxn ang="16200000">
                  <a:pos x="wd2" y="hd2"/>
                </a:cxn>
              </a:cxnLst>
              <a:rect l="0" t="0" r="r" b="b"/>
              <a:pathLst>
                <a:path w="21600" h="21600" extrusionOk="0">
                  <a:moveTo>
                    <a:pt x="19440" y="7201"/>
                  </a:moveTo>
                  <a:lnTo>
                    <a:pt x="15120" y="7201"/>
                  </a:lnTo>
                  <a:lnTo>
                    <a:pt x="15120" y="3600"/>
                  </a:lnTo>
                  <a:lnTo>
                    <a:pt x="19440" y="3600"/>
                  </a:lnTo>
                  <a:cubicBezTo>
                    <a:pt x="19440" y="3600"/>
                    <a:pt x="19440" y="7201"/>
                    <a:pt x="19440" y="7201"/>
                  </a:cubicBezTo>
                  <a:close/>
                  <a:moveTo>
                    <a:pt x="16200" y="12600"/>
                  </a:moveTo>
                  <a:lnTo>
                    <a:pt x="16200" y="9000"/>
                  </a:lnTo>
                  <a:lnTo>
                    <a:pt x="18359" y="9000"/>
                  </a:lnTo>
                  <a:lnTo>
                    <a:pt x="18359" y="12600"/>
                  </a:lnTo>
                  <a:cubicBezTo>
                    <a:pt x="18359" y="12600"/>
                    <a:pt x="16200" y="12600"/>
                    <a:pt x="16200" y="12600"/>
                  </a:cubicBezTo>
                  <a:close/>
                  <a:moveTo>
                    <a:pt x="19440" y="18000"/>
                  </a:moveTo>
                  <a:lnTo>
                    <a:pt x="17280" y="18000"/>
                  </a:lnTo>
                  <a:lnTo>
                    <a:pt x="17280" y="14401"/>
                  </a:lnTo>
                  <a:lnTo>
                    <a:pt x="19440" y="14401"/>
                  </a:lnTo>
                  <a:cubicBezTo>
                    <a:pt x="19440" y="14401"/>
                    <a:pt x="19440" y="18000"/>
                    <a:pt x="19440" y="18000"/>
                  </a:cubicBezTo>
                  <a:close/>
                  <a:moveTo>
                    <a:pt x="16200" y="18000"/>
                  </a:moveTo>
                  <a:lnTo>
                    <a:pt x="5400" y="18000"/>
                  </a:lnTo>
                  <a:lnTo>
                    <a:pt x="5400" y="14401"/>
                  </a:lnTo>
                  <a:lnTo>
                    <a:pt x="16200" y="14401"/>
                  </a:lnTo>
                  <a:cubicBezTo>
                    <a:pt x="16200" y="14401"/>
                    <a:pt x="16200" y="18000"/>
                    <a:pt x="16200" y="18000"/>
                  </a:cubicBezTo>
                  <a:close/>
                  <a:moveTo>
                    <a:pt x="4319" y="18000"/>
                  </a:moveTo>
                  <a:lnTo>
                    <a:pt x="2160" y="18000"/>
                  </a:lnTo>
                  <a:lnTo>
                    <a:pt x="2160" y="14401"/>
                  </a:lnTo>
                  <a:lnTo>
                    <a:pt x="4319" y="14401"/>
                  </a:lnTo>
                  <a:cubicBezTo>
                    <a:pt x="4319" y="14401"/>
                    <a:pt x="4319" y="18000"/>
                    <a:pt x="4319" y="18000"/>
                  </a:cubicBezTo>
                  <a:close/>
                  <a:moveTo>
                    <a:pt x="5400" y="9000"/>
                  </a:moveTo>
                  <a:lnTo>
                    <a:pt x="5400" y="12600"/>
                  </a:lnTo>
                  <a:lnTo>
                    <a:pt x="3240" y="12600"/>
                  </a:lnTo>
                  <a:lnTo>
                    <a:pt x="3240" y="9000"/>
                  </a:lnTo>
                  <a:cubicBezTo>
                    <a:pt x="3240" y="9000"/>
                    <a:pt x="5400" y="9000"/>
                    <a:pt x="5400" y="9000"/>
                  </a:cubicBezTo>
                  <a:close/>
                  <a:moveTo>
                    <a:pt x="2160" y="3600"/>
                  </a:moveTo>
                  <a:lnTo>
                    <a:pt x="4319" y="3600"/>
                  </a:lnTo>
                  <a:lnTo>
                    <a:pt x="4319" y="7201"/>
                  </a:lnTo>
                  <a:lnTo>
                    <a:pt x="2160" y="7201"/>
                  </a:lnTo>
                  <a:cubicBezTo>
                    <a:pt x="2160" y="7201"/>
                    <a:pt x="2160" y="3600"/>
                    <a:pt x="2160" y="3600"/>
                  </a:cubicBezTo>
                  <a:close/>
                  <a:moveTo>
                    <a:pt x="8639" y="9000"/>
                  </a:moveTo>
                  <a:lnTo>
                    <a:pt x="8639" y="12600"/>
                  </a:lnTo>
                  <a:lnTo>
                    <a:pt x="6479" y="12600"/>
                  </a:lnTo>
                  <a:lnTo>
                    <a:pt x="6479" y="9000"/>
                  </a:lnTo>
                  <a:cubicBezTo>
                    <a:pt x="6479" y="9000"/>
                    <a:pt x="8639" y="9000"/>
                    <a:pt x="8639" y="9000"/>
                  </a:cubicBezTo>
                  <a:close/>
                  <a:moveTo>
                    <a:pt x="5400" y="3600"/>
                  </a:moveTo>
                  <a:lnTo>
                    <a:pt x="7560" y="3600"/>
                  </a:lnTo>
                  <a:lnTo>
                    <a:pt x="7560" y="7201"/>
                  </a:lnTo>
                  <a:lnTo>
                    <a:pt x="5400" y="7201"/>
                  </a:lnTo>
                  <a:cubicBezTo>
                    <a:pt x="5400" y="7201"/>
                    <a:pt x="5400" y="3600"/>
                    <a:pt x="5400" y="3600"/>
                  </a:cubicBezTo>
                  <a:close/>
                  <a:moveTo>
                    <a:pt x="11880" y="9000"/>
                  </a:moveTo>
                  <a:lnTo>
                    <a:pt x="11880" y="12600"/>
                  </a:lnTo>
                  <a:lnTo>
                    <a:pt x="9720" y="12600"/>
                  </a:lnTo>
                  <a:lnTo>
                    <a:pt x="9720" y="9000"/>
                  </a:lnTo>
                  <a:cubicBezTo>
                    <a:pt x="9720" y="9000"/>
                    <a:pt x="11880" y="9000"/>
                    <a:pt x="11880" y="9000"/>
                  </a:cubicBezTo>
                  <a:close/>
                  <a:moveTo>
                    <a:pt x="8639" y="3600"/>
                  </a:moveTo>
                  <a:lnTo>
                    <a:pt x="10799" y="3600"/>
                  </a:lnTo>
                  <a:lnTo>
                    <a:pt x="10799" y="7201"/>
                  </a:lnTo>
                  <a:lnTo>
                    <a:pt x="8639" y="7201"/>
                  </a:lnTo>
                  <a:cubicBezTo>
                    <a:pt x="8639" y="7201"/>
                    <a:pt x="8639" y="3600"/>
                    <a:pt x="8639" y="3600"/>
                  </a:cubicBezTo>
                  <a:close/>
                  <a:moveTo>
                    <a:pt x="15120" y="9000"/>
                  </a:moveTo>
                  <a:lnTo>
                    <a:pt x="15120" y="12600"/>
                  </a:lnTo>
                  <a:lnTo>
                    <a:pt x="12959" y="12600"/>
                  </a:lnTo>
                  <a:lnTo>
                    <a:pt x="12959" y="9000"/>
                  </a:lnTo>
                  <a:cubicBezTo>
                    <a:pt x="12959" y="9000"/>
                    <a:pt x="15120" y="9000"/>
                    <a:pt x="15120" y="9000"/>
                  </a:cubicBezTo>
                  <a:close/>
                  <a:moveTo>
                    <a:pt x="11880" y="3600"/>
                  </a:moveTo>
                  <a:lnTo>
                    <a:pt x="14040" y="3600"/>
                  </a:lnTo>
                  <a:lnTo>
                    <a:pt x="14040" y="7201"/>
                  </a:lnTo>
                  <a:lnTo>
                    <a:pt x="11880" y="7201"/>
                  </a:lnTo>
                  <a:cubicBezTo>
                    <a:pt x="11880" y="7201"/>
                    <a:pt x="11880" y="3600"/>
                    <a:pt x="11880" y="3600"/>
                  </a:cubicBezTo>
                  <a:close/>
                  <a:moveTo>
                    <a:pt x="20088" y="0"/>
                  </a:moveTo>
                  <a:lnTo>
                    <a:pt x="1511" y="0"/>
                  </a:lnTo>
                  <a:cubicBezTo>
                    <a:pt x="680" y="0"/>
                    <a:pt x="0" y="1134"/>
                    <a:pt x="0" y="2519"/>
                  </a:cubicBezTo>
                  <a:lnTo>
                    <a:pt x="0" y="19081"/>
                  </a:lnTo>
                  <a:cubicBezTo>
                    <a:pt x="0" y="20466"/>
                    <a:pt x="680" y="21600"/>
                    <a:pt x="1511" y="21600"/>
                  </a:cubicBezTo>
                  <a:lnTo>
                    <a:pt x="20088" y="21600"/>
                  </a:lnTo>
                  <a:cubicBezTo>
                    <a:pt x="20920" y="21600"/>
                    <a:pt x="21600" y="20466"/>
                    <a:pt x="21600" y="19081"/>
                  </a:cubicBezTo>
                  <a:lnTo>
                    <a:pt x="21600" y="2519"/>
                  </a:lnTo>
                  <a:cubicBezTo>
                    <a:pt x="21600" y="1134"/>
                    <a:pt x="20920" y="0"/>
                    <a:pt x="20088" y="0"/>
                  </a:cubicBezTo>
                  <a:close/>
                </a:path>
              </a:pathLst>
            </a:custGeom>
            <a:solidFill>
              <a:srgbClr val="FFFFFF"/>
            </a:solidFill>
            <a:ln w="12700" cap="flat">
              <a:noFill/>
              <a:miter lim="400000"/>
            </a:ln>
            <a:effectLst/>
          </p:spPr>
          <p:txBody>
            <a:bodyPr wrap="square" lIns="38100" tIns="38100" rIns="38100" bIns="3810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grpSp>
      <p:grpSp>
        <p:nvGrpSpPr>
          <p:cNvPr id="11" name="Group 736"/>
          <p:cNvGrpSpPr/>
          <p:nvPr userDrawn="1"/>
        </p:nvGrpSpPr>
        <p:grpSpPr>
          <a:xfrm>
            <a:off x="3282115" y="3694404"/>
            <a:ext cx="370342" cy="455814"/>
            <a:chOff x="0" y="0"/>
            <a:chExt cx="911610" cy="911627"/>
          </a:xfrm>
        </p:grpSpPr>
        <p:sp>
          <p:nvSpPr>
            <p:cNvPr id="97" name="Shape 734"/>
            <p:cNvSpPr/>
            <p:nvPr/>
          </p:nvSpPr>
          <p:spPr>
            <a:xfrm>
              <a:off x="0" y="0"/>
              <a:ext cx="911611" cy="911628"/>
            </a:xfrm>
            <a:custGeom>
              <a:avLst/>
              <a:gdLst/>
              <a:ahLst/>
              <a:cxnLst>
                <a:cxn ang="0">
                  <a:pos x="wd2" y="hd2"/>
                </a:cxn>
                <a:cxn ang="5400000">
                  <a:pos x="wd2" y="hd2"/>
                </a:cxn>
                <a:cxn ang="10800000">
                  <a:pos x="wd2" y="hd2"/>
                </a:cxn>
                <a:cxn ang="16200000">
                  <a:pos x="wd2" y="hd2"/>
                </a:cxn>
              </a:cxnLst>
              <a:rect l="0" t="0" r="r" b="b"/>
              <a:pathLst>
                <a:path w="19806" h="19807" extrusionOk="0">
                  <a:moveTo>
                    <a:pt x="7908" y="205"/>
                  </a:moveTo>
                  <a:cubicBezTo>
                    <a:pt x="13264" y="-897"/>
                    <a:pt x="18499" y="2552"/>
                    <a:pt x="19601" y="7908"/>
                  </a:cubicBezTo>
                  <a:cubicBezTo>
                    <a:pt x="20703" y="13265"/>
                    <a:pt x="17255" y="18500"/>
                    <a:pt x="11899" y="19602"/>
                  </a:cubicBezTo>
                  <a:cubicBezTo>
                    <a:pt x="6545" y="20703"/>
                    <a:pt x="1313" y="17258"/>
                    <a:pt x="207" y="11907"/>
                  </a:cubicBezTo>
                  <a:cubicBezTo>
                    <a:pt x="207" y="11904"/>
                    <a:pt x="206" y="11901"/>
                    <a:pt x="206" y="11899"/>
                  </a:cubicBezTo>
                  <a:cubicBezTo>
                    <a:pt x="-897" y="6543"/>
                    <a:pt x="2552" y="1307"/>
                    <a:pt x="7908" y="205"/>
                  </a:cubicBezTo>
                  <a:close/>
                </a:path>
              </a:pathLst>
            </a:custGeom>
            <a:solidFill>
              <a:schemeClr val="accent3"/>
            </a:solidFill>
            <a:ln w="12700" cap="flat">
              <a:noFill/>
              <a:miter lim="400000"/>
            </a:ln>
            <a:effectLst/>
          </p:spPr>
          <p:txBody>
            <a:bodyPr wrap="square" lIns="38100" tIns="38100" rIns="38100" bIns="3810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98" name="Shape 735"/>
            <p:cNvSpPr/>
            <p:nvPr/>
          </p:nvSpPr>
          <p:spPr>
            <a:xfrm>
              <a:off x="344357" y="315715"/>
              <a:ext cx="222897" cy="280197"/>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4836" y="0"/>
                    <a:pt x="0" y="1447"/>
                    <a:pt x="0" y="3231"/>
                  </a:cubicBezTo>
                  <a:lnTo>
                    <a:pt x="0" y="4776"/>
                  </a:lnTo>
                  <a:cubicBezTo>
                    <a:pt x="0" y="6669"/>
                    <a:pt x="4836" y="8203"/>
                    <a:pt x="10799" y="8203"/>
                  </a:cubicBezTo>
                  <a:cubicBezTo>
                    <a:pt x="16764" y="8203"/>
                    <a:pt x="21600" y="6669"/>
                    <a:pt x="21600" y="4776"/>
                  </a:cubicBezTo>
                  <a:lnTo>
                    <a:pt x="21600" y="3231"/>
                  </a:lnTo>
                  <a:cubicBezTo>
                    <a:pt x="21600" y="1447"/>
                    <a:pt x="16764" y="0"/>
                    <a:pt x="10799" y="0"/>
                  </a:cubicBezTo>
                  <a:close/>
                  <a:moveTo>
                    <a:pt x="21195" y="8008"/>
                  </a:moveTo>
                  <a:cubicBezTo>
                    <a:pt x="19915" y="9488"/>
                    <a:pt x="15746" y="10572"/>
                    <a:pt x="10799" y="10572"/>
                  </a:cubicBezTo>
                  <a:cubicBezTo>
                    <a:pt x="5856" y="10572"/>
                    <a:pt x="1685" y="9488"/>
                    <a:pt x="405" y="8008"/>
                  </a:cubicBezTo>
                  <a:cubicBezTo>
                    <a:pt x="141" y="7702"/>
                    <a:pt x="0" y="7868"/>
                    <a:pt x="0" y="8007"/>
                  </a:cubicBezTo>
                  <a:cubicBezTo>
                    <a:pt x="0" y="8144"/>
                    <a:pt x="0" y="10898"/>
                    <a:pt x="0" y="10898"/>
                  </a:cubicBezTo>
                  <a:cubicBezTo>
                    <a:pt x="0" y="13061"/>
                    <a:pt x="4836" y="14814"/>
                    <a:pt x="10799" y="14814"/>
                  </a:cubicBezTo>
                  <a:cubicBezTo>
                    <a:pt x="16764" y="14814"/>
                    <a:pt x="21600" y="13061"/>
                    <a:pt x="21600" y="10898"/>
                  </a:cubicBezTo>
                  <a:cubicBezTo>
                    <a:pt x="21600" y="10898"/>
                    <a:pt x="21600" y="8144"/>
                    <a:pt x="21600" y="8007"/>
                  </a:cubicBezTo>
                  <a:cubicBezTo>
                    <a:pt x="21600" y="7868"/>
                    <a:pt x="21459" y="7702"/>
                    <a:pt x="21195" y="8008"/>
                  </a:cubicBezTo>
                  <a:close/>
                  <a:moveTo>
                    <a:pt x="21176" y="14285"/>
                  </a:moveTo>
                  <a:cubicBezTo>
                    <a:pt x="19876" y="15959"/>
                    <a:pt x="15722" y="17184"/>
                    <a:pt x="10799" y="17184"/>
                  </a:cubicBezTo>
                  <a:cubicBezTo>
                    <a:pt x="5878" y="17184"/>
                    <a:pt x="1724" y="15959"/>
                    <a:pt x="424" y="14285"/>
                  </a:cubicBezTo>
                  <a:cubicBezTo>
                    <a:pt x="147" y="13932"/>
                    <a:pt x="0" y="14121"/>
                    <a:pt x="0" y="14297"/>
                  </a:cubicBezTo>
                  <a:cubicBezTo>
                    <a:pt x="0" y="14472"/>
                    <a:pt x="0" y="16754"/>
                    <a:pt x="0" y="16754"/>
                  </a:cubicBezTo>
                  <a:cubicBezTo>
                    <a:pt x="0" y="19133"/>
                    <a:pt x="4836" y="21600"/>
                    <a:pt x="10799" y="21600"/>
                  </a:cubicBezTo>
                  <a:cubicBezTo>
                    <a:pt x="16764" y="21600"/>
                    <a:pt x="21600" y="19133"/>
                    <a:pt x="21600" y="16754"/>
                  </a:cubicBezTo>
                  <a:cubicBezTo>
                    <a:pt x="21600" y="16754"/>
                    <a:pt x="21600" y="14472"/>
                    <a:pt x="21600" y="14297"/>
                  </a:cubicBezTo>
                  <a:cubicBezTo>
                    <a:pt x="21600" y="14121"/>
                    <a:pt x="21453" y="13932"/>
                    <a:pt x="21176" y="14285"/>
                  </a:cubicBezTo>
                  <a:close/>
                </a:path>
              </a:pathLst>
            </a:custGeom>
            <a:solidFill>
              <a:srgbClr val="FFFFFF"/>
            </a:solidFill>
            <a:ln w="12700" cap="flat">
              <a:noFill/>
              <a:miter lim="400000"/>
            </a:ln>
            <a:effectLst/>
          </p:spPr>
          <p:txBody>
            <a:bodyPr wrap="square" lIns="38100" tIns="38100" rIns="38100" bIns="3810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grpSp>
      <p:sp>
        <p:nvSpPr>
          <p:cNvPr id="100" name="Content Placeholder 20"/>
          <p:cNvSpPr>
            <a:spLocks noGrp="1"/>
          </p:cNvSpPr>
          <p:nvPr>
            <p:ph sz="quarter" idx="24"/>
          </p:nvPr>
        </p:nvSpPr>
        <p:spPr>
          <a:xfrm>
            <a:off x="1949945" y="2006502"/>
            <a:ext cx="1154710" cy="228600"/>
          </a:xfrm>
        </p:spPr>
        <p:txBody>
          <a:bodyPr lIns="0" tIns="0" rIns="0" bIns="0" anchor="ctr">
            <a:normAutofit/>
          </a:bodyPr>
          <a:lstStyle>
            <a:lvl1pPr marL="0" indent="0" algn="r">
              <a:buNone/>
              <a:defRPr sz="1200" b="1">
                <a:solidFill>
                  <a:schemeClr val="tx1">
                    <a:lumMod val="65000"/>
                    <a:lumOff val="35000"/>
                  </a:schemeClr>
                </a:solidFill>
                <a:latin typeface="Source Sans Pro Light"/>
              </a:defRPr>
            </a:lvl1pPr>
          </a:lstStyle>
          <a:p>
            <a:pPr lvl="0"/>
            <a:endParaRPr lang="en-GB" dirty="0"/>
          </a:p>
        </p:txBody>
      </p:sp>
      <p:sp>
        <p:nvSpPr>
          <p:cNvPr id="101" name="Text Placeholder 17"/>
          <p:cNvSpPr>
            <a:spLocks noGrp="1"/>
          </p:cNvSpPr>
          <p:nvPr>
            <p:ph type="body" sz="quarter" idx="25"/>
          </p:nvPr>
        </p:nvSpPr>
        <p:spPr>
          <a:xfrm>
            <a:off x="1370653" y="2250651"/>
            <a:ext cx="1734002" cy="332532"/>
          </a:xfrm>
        </p:spPr>
        <p:txBody>
          <a:bodyPr lIns="0" tIns="0" rIns="0" bIns="0">
            <a:normAutofit/>
          </a:bodyPr>
          <a:lstStyle>
            <a:lvl1pPr marL="0" indent="0" algn="r">
              <a:lnSpc>
                <a:spcPts val="1500"/>
              </a:lnSpc>
              <a:spcBef>
                <a:spcPts val="1500"/>
              </a:spcBef>
              <a:buNone/>
              <a:defRPr sz="1000">
                <a:solidFill>
                  <a:schemeClr val="tx1">
                    <a:lumMod val="65000"/>
                    <a:lumOff val="35000"/>
                  </a:schemeClr>
                </a:solidFill>
                <a:latin typeface="Source Sans Pro Light"/>
              </a:defRPr>
            </a:lvl1pPr>
          </a:lstStyle>
          <a:p>
            <a:pPr lvl="0"/>
            <a:endParaRPr lang="en-US" dirty="0"/>
          </a:p>
        </p:txBody>
      </p:sp>
      <p:sp>
        <p:nvSpPr>
          <p:cNvPr id="106" name="Content Placeholder 20"/>
          <p:cNvSpPr>
            <a:spLocks noGrp="1"/>
          </p:cNvSpPr>
          <p:nvPr>
            <p:ph sz="quarter" idx="26"/>
          </p:nvPr>
        </p:nvSpPr>
        <p:spPr>
          <a:xfrm>
            <a:off x="6794881" y="2859552"/>
            <a:ext cx="1154710" cy="228600"/>
          </a:xfrm>
        </p:spPr>
        <p:txBody>
          <a:bodyPr lIns="0" tIns="0" rIns="0" bIns="0" anchor="ctr">
            <a:normAutofit/>
          </a:bodyPr>
          <a:lstStyle>
            <a:lvl1pPr marL="0" indent="0" algn="l">
              <a:buNone/>
              <a:defRPr sz="1200" b="1">
                <a:solidFill>
                  <a:schemeClr val="tx1">
                    <a:lumMod val="65000"/>
                    <a:lumOff val="35000"/>
                  </a:schemeClr>
                </a:solidFill>
                <a:latin typeface="Source Sans Pro Light"/>
              </a:defRPr>
            </a:lvl1pPr>
          </a:lstStyle>
          <a:p>
            <a:pPr lvl="0"/>
            <a:endParaRPr lang="en-GB" dirty="0"/>
          </a:p>
        </p:txBody>
      </p:sp>
      <p:sp>
        <p:nvSpPr>
          <p:cNvPr id="107" name="Text Placeholder 17"/>
          <p:cNvSpPr>
            <a:spLocks noGrp="1"/>
          </p:cNvSpPr>
          <p:nvPr>
            <p:ph type="body" sz="quarter" idx="27"/>
          </p:nvPr>
        </p:nvSpPr>
        <p:spPr>
          <a:xfrm>
            <a:off x="6794880" y="3103701"/>
            <a:ext cx="1734002" cy="332532"/>
          </a:xfrm>
        </p:spPr>
        <p:txBody>
          <a:bodyPr lIns="0" tIns="0" rIns="0" bIns="0">
            <a:normAutofit/>
          </a:bodyPr>
          <a:lstStyle>
            <a:lvl1pPr marL="0" indent="0" algn="l">
              <a:lnSpc>
                <a:spcPts val="1500"/>
              </a:lnSpc>
              <a:spcBef>
                <a:spcPts val="1500"/>
              </a:spcBef>
              <a:buNone/>
              <a:defRPr sz="1000">
                <a:solidFill>
                  <a:schemeClr val="tx1">
                    <a:lumMod val="65000"/>
                    <a:lumOff val="35000"/>
                  </a:schemeClr>
                </a:solidFill>
                <a:latin typeface="Source Sans Pro Light"/>
              </a:defRPr>
            </a:lvl1pPr>
          </a:lstStyle>
          <a:p>
            <a:pPr lvl="0"/>
            <a:endParaRPr lang="en-US" dirty="0"/>
          </a:p>
        </p:txBody>
      </p:sp>
      <p:sp>
        <p:nvSpPr>
          <p:cNvPr id="108" name="Content Placeholder 20"/>
          <p:cNvSpPr>
            <a:spLocks noGrp="1"/>
          </p:cNvSpPr>
          <p:nvPr>
            <p:ph sz="quarter" idx="28"/>
          </p:nvPr>
        </p:nvSpPr>
        <p:spPr>
          <a:xfrm>
            <a:off x="1949945" y="2859552"/>
            <a:ext cx="1154710" cy="228600"/>
          </a:xfrm>
        </p:spPr>
        <p:txBody>
          <a:bodyPr lIns="0" tIns="0" rIns="0" bIns="0" anchor="ctr">
            <a:normAutofit/>
          </a:bodyPr>
          <a:lstStyle>
            <a:lvl1pPr marL="0" indent="0" algn="r">
              <a:buNone/>
              <a:defRPr sz="1200" b="1">
                <a:solidFill>
                  <a:schemeClr val="tx1">
                    <a:lumMod val="65000"/>
                    <a:lumOff val="35000"/>
                  </a:schemeClr>
                </a:solidFill>
                <a:latin typeface="Source Sans Pro Light"/>
              </a:defRPr>
            </a:lvl1pPr>
          </a:lstStyle>
          <a:p>
            <a:pPr lvl="0"/>
            <a:endParaRPr lang="en-GB" dirty="0"/>
          </a:p>
        </p:txBody>
      </p:sp>
      <p:sp>
        <p:nvSpPr>
          <p:cNvPr id="109" name="Text Placeholder 17"/>
          <p:cNvSpPr>
            <a:spLocks noGrp="1"/>
          </p:cNvSpPr>
          <p:nvPr>
            <p:ph type="body" sz="quarter" idx="29"/>
          </p:nvPr>
        </p:nvSpPr>
        <p:spPr>
          <a:xfrm>
            <a:off x="1370653" y="3103701"/>
            <a:ext cx="1734002" cy="332532"/>
          </a:xfrm>
        </p:spPr>
        <p:txBody>
          <a:bodyPr lIns="0" tIns="0" rIns="0" bIns="0">
            <a:normAutofit/>
          </a:bodyPr>
          <a:lstStyle>
            <a:lvl1pPr marL="0" indent="0" algn="r">
              <a:lnSpc>
                <a:spcPts val="1500"/>
              </a:lnSpc>
              <a:spcBef>
                <a:spcPts val="1500"/>
              </a:spcBef>
              <a:buNone/>
              <a:defRPr sz="1000">
                <a:solidFill>
                  <a:schemeClr val="tx1">
                    <a:lumMod val="65000"/>
                    <a:lumOff val="35000"/>
                  </a:schemeClr>
                </a:solidFill>
                <a:latin typeface="Source Sans Pro Light"/>
              </a:defRPr>
            </a:lvl1pPr>
          </a:lstStyle>
          <a:p>
            <a:pPr lvl="0"/>
            <a:endParaRPr lang="en-US" dirty="0"/>
          </a:p>
        </p:txBody>
      </p:sp>
      <p:sp>
        <p:nvSpPr>
          <p:cNvPr id="110" name="Content Placeholder 20"/>
          <p:cNvSpPr>
            <a:spLocks noGrp="1"/>
          </p:cNvSpPr>
          <p:nvPr>
            <p:ph sz="quarter" idx="30"/>
          </p:nvPr>
        </p:nvSpPr>
        <p:spPr>
          <a:xfrm>
            <a:off x="6794881" y="3694404"/>
            <a:ext cx="1154710" cy="228600"/>
          </a:xfrm>
        </p:spPr>
        <p:txBody>
          <a:bodyPr lIns="0" tIns="0" rIns="0" bIns="0" anchor="ctr">
            <a:normAutofit/>
          </a:bodyPr>
          <a:lstStyle>
            <a:lvl1pPr marL="0" indent="0" algn="l">
              <a:buNone/>
              <a:defRPr sz="1200" b="1">
                <a:solidFill>
                  <a:schemeClr val="tx1">
                    <a:lumMod val="65000"/>
                    <a:lumOff val="35000"/>
                  </a:schemeClr>
                </a:solidFill>
                <a:latin typeface="Source Sans Pro Light"/>
              </a:defRPr>
            </a:lvl1pPr>
          </a:lstStyle>
          <a:p>
            <a:pPr lvl="0"/>
            <a:endParaRPr lang="en-GB" dirty="0"/>
          </a:p>
        </p:txBody>
      </p:sp>
      <p:sp>
        <p:nvSpPr>
          <p:cNvPr id="111" name="Text Placeholder 17"/>
          <p:cNvSpPr>
            <a:spLocks noGrp="1"/>
          </p:cNvSpPr>
          <p:nvPr>
            <p:ph type="body" sz="quarter" idx="31"/>
          </p:nvPr>
        </p:nvSpPr>
        <p:spPr>
          <a:xfrm>
            <a:off x="6794880" y="3938553"/>
            <a:ext cx="1734002" cy="332532"/>
          </a:xfrm>
        </p:spPr>
        <p:txBody>
          <a:bodyPr lIns="0" tIns="0" rIns="0" bIns="0">
            <a:normAutofit/>
          </a:bodyPr>
          <a:lstStyle>
            <a:lvl1pPr marL="0" indent="0" algn="l">
              <a:lnSpc>
                <a:spcPts val="1500"/>
              </a:lnSpc>
              <a:spcBef>
                <a:spcPts val="1500"/>
              </a:spcBef>
              <a:buNone/>
              <a:defRPr sz="1000">
                <a:solidFill>
                  <a:schemeClr val="tx1">
                    <a:lumMod val="65000"/>
                    <a:lumOff val="35000"/>
                  </a:schemeClr>
                </a:solidFill>
                <a:latin typeface="Source Sans Pro Light"/>
              </a:defRPr>
            </a:lvl1pPr>
          </a:lstStyle>
          <a:p>
            <a:pPr lvl="0"/>
            <a:endParaRPr lang="en-US" dirty="0"/>
          </a:p>
        </p:txBody>
      </p:sp>
      <p:sp>
        <p:nvSpPr>
          <p:cNvPr id="112" name="Content Placeholder 20"/>
          <p:cNvSpPr>
            <a:spLocks noGrp="1"/>
          </p:cNvSpPr>
          <p:nvPr>
            <p:ph sz="quarter" idx="32"/>
          </p:nvPr>
        </p:nvSpPr>
        <p:spPr>
          <a:xfrm>
            <a:off x="1949945" y="3694404"/>
            <a:ext cx="1154710" cy="228600"/>
          </a:xfrm>
        </p:spPr>
        <p:txBody>
          <a:bodyPr lIns="0" tIns="0" rIns="0" bIns="0" anchor="ctr">
            <a:normAutofit/>
          </a:bodyPr>
          <a:lstStyle>
            <a:lvl1pPr marL="0" indent="0" algn="r">
              <a:buNone/>
              <a:defRPr sz="1200" b="1">
                <a:solidFill>
                  <a:schemeClr val="tx1">
                    <a:lumMod val="65000"/>
                    <a:lumOff val="35000"/>
                  </a:schemeClr>
                </a:solidFill>
                <a:latin typeface="Source Sans Pro Light"/>
              </a:defRPr>
            </a:lvl1pPr>
          </a:lstStyle>
          <a:p>
            <a:pPr lvl="0"/>
            <a:endParaRPr lang="en-GB" dirty="0"/>
          </a:p>
        </p:txBody>
      </p:sp>
      <p:sp>
        <p:nvSpPr>
          <p:cNvPr id="113" name="Text Placeholder 17"/>
          <p:cNvSpPr>
            <a:spLocks noGrp="1"/>
          </p:cNvSpPr>
          <p:nvPr>
            <p:ph type="body" sz="quarter" idx="33"/>
          </p:nvPr>
        </p:nvSpPr>
        <p:spPr>
          <a:xfrm>
            <a:off x="1370653" y="3938553"/>
            <a:ext cx="1734002" cy="332532"/>
          </a:xfrm>
        </p:spPr>
        <p:txBody>
          <a:bodyPr lIns="0" tIns="0" rIns="0" bIns="0">
            <a:normAutofit/>
          </a:bodyPr>
          <a:lstStyle>
            <a:lvl1pPr marL="0" indent="0" algn="r">
              <a:lnSpc>
                <a:spcPts val="1500"/>
              </a:lnSpc>
              <a:spcBef>
                <a:spcPts val="1500"/>
              </a:spcBef>
              <a:buNone/>
              <a:defRPr sz="1000">
                <a:solidFill>
                  <a:schemeClr val="tx1">
                    <a:lumMod val="65000"/>
                    <a:lumOff val="35000"/>
                  </a:schemeClr>
                </a:solidFill>
                <a:latin typeface="Source Sans Pro Light"/>
              </a:defRPr>
            </a:lvl1pPr>
          </a:lstStyle>
          <a:p>
            <a:pPr lvl="0"/>
            <a:endParaRPr lang="en-US" dirty="0"/>
          </a:p>
        </p:txBody>
      </p:sp>
      <p:sp>
        <p:nvSpPr>
          <p:cNvPr id="114" name="Content Placeholder 20"/>
          <p:cNvSpPr>
            <a:spLocks noGrp="1"/>
          </p:cNvSpPr>
          <p:nvPr>
            <p:ph sz="quarter" idx="34"/>
          </p:nvPr>
        </p:nvSpPr>
        <p:spPr>
          <a:xfrm>
            <a:off x="6794881" y="4547454"/>
            <a:ext cx="1154710" cy="228600"/>
          </a:xfrm>
        </p:spPr>
        <p:txBody>
          <a:bodyPr lIns="0" tIns="0" rIns="0" bIns="0" anchor="ctr">
            <a:normAutofit/>
          </a:bodyPr>
          <a:lstStyle>
            <a:lvl1pPr marL="0" indent="0" algn="l">
              <a:buNone/>
              <a:defRPr sz="1200" b="1">
                <a:solidFill>
                  <a:schemeClr val="tx1">
                    <a:lumMod val="65000"/>
                    <a:lumOff val="35000"/>
                  </a:schemeClr>
                </a:solidFill>
                <a:latin typeface="Source Sans Pro Light"/>
              </a:defRPr>
            </a:lvl1pPr>
          </a:lstStyle>
          <a:p>
            <a:pPr lvl="0"/>
            <a:endParaRPr lang="en-GB" dirty="0"/>
          </a:p>
        </p:txBody>
      </p:sp>
      <p:sp>
        <p:nvSpPr>
          <p:cNvPr id="115" name="Text Placeholder 17"/>
          <p:cNvSpPr>
            <a:spLocks noGrp="1"/>
          </p:cNvSpPr>
          <p:nvPr>
            <p:ph type="body" sz="quarter" idx="35"/>
          </p:nvPr>
        </p:nvSpPr>
        <p:spPr>
          <a:xfrm>
            <a:off x="6794880" y="4791603"/>
            <a:ext cx="1734002" cy="332532"/>
          </a:xfrm>
        </p:spPr>
        <p:txBody>
          <a:bodyPr lIns="0" tIns="0" rIns="0" bIns="0">
            <a:normAutofit/>
          </a:bodyPr>
          <a:lstStyle>
            <a:lvl1pPr marL="0" indent="0" algn="l">
              <a:lnSpc>
                <a:spcPts val="1500"/>
              </a:lnSpc>
              <a:spcBef>
                <a:spcPts val="1500"/>
              </a:spcBef>
              <a:buNone/>
              <a:defRPr sz="1000">
                <a:solidFill>
                  <a:schemeClr val="tx1">
                    <a:lumMod val="65000"/>
                    <a:lumOff val="35000"/>
                  </a:schemeClr>
                </a:solidFill>
                <a:latin typeface="Source Sans Pro Light"/>
              </a:defRPr>
            </a:lvl1pPr>
          </a:lstStyle>
          <a:p>
            <a:pPr lvl="0"/>
            <a:endParaRPr lang="en-US" dirty="0"/>
          </a:p>
        </p:txBody>
      </p:sp>
      <p:sp>
        <p:nvSpPr>
          <p:cNvPr id="116" name="Content Placeholder 20"/>
          <p:cNvSpPr>
            <a:spLocks noGrp="1"/>
          </p:cNvSpPr>
          <p:nvPr>
            <p:ph sz="quarter" idx="36"/>
          </p:nvPr>
        </p:nvSpPr>
        <p:spPr>
          <a:xfrm>
            <a:off x="1949945" y="4547454"/>
            <a:ext cx="1154710" cy="228600"/>
          </a:xfrm>
        </p:spPr>
        <p:txBody>
          <a:bodyPr lIns="0" tIns="0" rIns="0" bIns="0" anchor="ctr">
            <a:normAutofit/>
          </a:bodyPr>
          <a:lstStyle>
            <a:lvl1pPr marL="0" indent="0" algn="r">
              <a:buNone/>
              <a:defRPr sz="1200" b="1">
                <a:solidFill>
                  <a:schemeClr val="tx1">
                    <a:lumMod val="65000"/>
                    <a:lumOff val="35000"/>
                  </a:schemeClr>
                </a:solidFill>
                <a:latin typeface="Source Sans Pro Light"/>
              </a:defRPr>
            </a:lvl1pPr>
          </a:lstStyle>
          <a:p>
            <a:pPr lvl="0"/>
            <a:endParaRPr lang="en-GB" dirty="0"/>
          </a:p>
        </p:txBody>
      </p:sp>
      <p:sp>
        <p:nvSpPr>
          <p:cNvPr id="117" name="Text Placeholder 17"/>
          <p:cNvSpPr>
            <a:spLocks noGrp="1"/>
          </p:cNvSpPr>
          <p:nvPr>
            <p:ph type="body" sz="quarter" idx="37"/>
          </p:nvPr>
        </p:nvSpPr>
        <p:spPr>
          <a:xfrm>
            <a:off x="1370653" y="4791603"/>
            <a:ext cx="1734002" cy="332532"/>
          </a:xfrm>
        </p:spPr>
        <p:txBody>
          <a:bodyPr lIns="0" tIns="0" rIns="0" bIns="0">
            <a:normAutofit/>
          </a:bodyPr>
          <a:lstStyle>
            <a:lvl1pPr marL="0" indent="0" algn="r">
              <a:lnSpc>
                <a:spcPts val="1500"/>
              </a:lnSpc>
              <a:spcBef>
                <a:spcPts val="1500"/>
              </a:spcBef>
              <a:buNone/>
              <a:defRPr sz="1000">
                <a:solidFill>
                  <a:schemeClr val="tx1">
                    <a:lumMod val="65000"/>
                    <a:lumOff val="35000"/>
                  </a:schemeClr>
                </a:solidFill>
                <a:latin typeface="Source Sans Pro Light"/>
              </a:defRPr>
            </a:lvl1pPr>
          </a:lstStyle>
          <a:p>
            <a:pPr lvl="0"/>
            <a:endParaRPr lang="en-US" dirty="0"/>
          </a:p>
        </p:txBody>
      </p:sp>
    </p:spTree>
    <p:extLst>
      <p:ext uri="{BB962C8B-B14F-4D97-AF65-F5344CB8AC3E}">
        <p14:creationId xmlns:p14="http://schemas.microsoft.com/office/powerpoint/2010/main" val="3881119342"/>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3">
                                            <p:txEl>
                                              <p:pRg st="0" end="0"/>
                                            </p:txEl>
                                          </p:spTgt>
                                        </p:tgtEl>
                                        <p:attrNameLst>
                                          <p:attrName>style.visibility</p:attrName>
                                        </p:attrNameLst>
                                      </p:cBhvr>
                                      <p:to>
                                        <p:strVal val="visible"/>
                                      </p:to>
                                    </p:set>
                                    <p:animEffect transition="in" filter="dissolve">
                                      <p:cBhvr>
                                        <p:cTn id="11" dur="500"/>
                                        <p:tgtEl>
                                          <p:spTgt spid="23">
                                            <p:txEl>
                                              <p:pRg st="0" end="0"/>
                                            </p:txEl>
                                          </p:spTgt>
                                        </p:tgtEl>
                                      </p:cBhvr>
                                    </p:animEffect>
                                  </p:childTnLst>
                                </p:cTn>
                              </p:par>
                            </p:childTnLst>
                          </p:cTn>
                        </p:par>
                        <p:par>
                          <p:cTn id="12" fill="hold">
                            <p:stCondLst>
                              <p:cond delay="10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57"/>
                                        </p:tgtEl>
                                        <p:attrNameLst>
                                          <p:attrName>style.visibility</p:attrName>
                                        </p:attrNameLst>
                                      </p:cBhvr>
                                      <p:to>
                                        <p:strVal val="visible"/>
                                      </p:to>
                                    </p:set>
                                    <p:animEffect transition="in" filter="fade">
                                      <p:cBhvr>
                                        <p:cTn id="15" dur="500"/>
                                        <p:tgtEl>
                                          <p:spTgt spid="5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par>
                          <p:cTn id="20" fill="hold">
                            <p:stCondLst>
                              <p:cond delay="2000"/>
                            </p:stCondLst>
                            <p:childTnLst>
                              <p:par>
                                <p:cTn id="21" presetID="9" presetClass="entr" presetSubtype="0" fill="hold" grpId="0" nodeType="afterEffect" nodePh="1">
                                  <p:stCondLst>
                                    <p:cond delay="0"/>
                                  </p:stCondLst>
                                  <p:endCondLst>
                                    <p:cond evt="begin" delay="0">
                                      <p:tn val="21"/>
                                    </p:cond>
                                  </p:endCondLst>
                                  <p:childTnLst>
                                    <p:set>
                                      <p:cBhvr>
                                        <p:cTn id="22" dur="1" fill="hold">
                                          <p:stCondLst>
                                            <p:cond delay="0"/>
                                          </p:stCondLst>
                                        </p:cTn>
                                        <p:tgtEl>
                                          <p:spTgt spid="100">
                                            <p:txEl>
                                              <p:pRg st="0" end="0"/>
                                            </p:txEl>
                                          </p:spTgt>
                                        </p:tgtEl>
                                        <p:attrNameLst>
                                          <p:attrName>style.visibility</p:attrName>
                                        </p:attrNameLst>
                                      </p:cBhvr>
                                      <p:to>
                                        <p:strVal val="visible"/>
                                      </p:to>
                                    </p:set>
                                    <p:animEffect transition="in" filter="dissolve">
                                      <p:cBhvr>
                                        <p:cTn id="23" dur="500"/>
                                        <p:tgtEl>
                                          <p:spTgt spid="100">
                                            <p:txEl>
                                              <p:pRg st="0" end="0"/>
                                            </p:txEl>
                                          </p:spTgt>
                                        </p:tgtEl>
                                      </p:cBhvr>
                                    </p:animEffect>
                                  </p:childTnLst>
                                </p:cTn>
                              </p:par>
                              <p:par>
                                <p:cTn id="24" presetID="9" presetClass="entr" presetSubtype="0" fill="hold" grpId="0" nodeType="withEffect" nodePh="1">
                                  <p:stCondLst>
                                    <p:cond delay="0"/>
                                  </p:stCondLst>
                                  <p:endCondLst>
                                    <p:cond evt="begin" delay="0">
                                      <p:tn val="24"/>
                                    </p:cond>
                                  </p:endCondLst>
                                  <p:childTnLst>
                                    <p:set>
                                      <p:cBhvr>
                                        <p:cTn id="25" dur="1" fill="hold">
                                          <p:stCondLst>
                                            <p:cond delay="0"/>
                                          </p:stCondLst>
                                        </p:cTn>
                                        <p:tgtEl>
                                          <p:spTgt spid="101">
                                            <p:txEl>
                                              <p:pRg st="0" end="0"/>
                                            </p:txEl>
                                          </p:spTgt>
                                        </p:tgtEl>
                                        <p:attrNameLst>
                                          <p:attrName>style.visibility</p:attrName>
                                        </p:attrNameLst>
                                      </p:cBhvr>
                                      <p:to>
                                        <p:strVal val="visible"/>
                                      </p:to>
                                    </p:set>
                                    <p:animEffect transition="in" filter="dissolve">
                                      <p:cBhvr>
                                        <p:cTn id="26" dur="500"/>
                                        <p:tgtEl>
                                          <p:spTgt spid="101">
                                            <p:txEl>
                                              <p:pRg st="0" end="0"/>
                                            </p:txEl>
                                          </p:spTgt>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par>
                          <p:cTn id="31" fill="hold">
                            <p:stCondLst>
                              <p:cond delay="3000"/>
                            </p:stCondLst>
                            <p:childTnLst>
                              <p:par>
                                <p:cTn id="32" presetID="9" presetClass="entr" presetSubtype="0" fill="hold" grpId="0" nodeType="afterEffect" nodePh="1">
                                  <p:stCondLst>
                                    <p:cond delay="0"/>
                                  </p:stCondLst>
                                  <p:endCondLst>
                                    <p:cond evt="begin" delay="0">
                                      <p:tn val="32"/>
                                    </p:cond>
                                  </p:endCondLst>
                                  <p:childTnLst>
                                    <p:set>
                                      <p:cBhvr>
                                        <p:cTn id="33" dur="1" fill="hold">
                                          <p:stCondLst>
                                            <p:cond delay="0"/>
                                          </p:stCondLst>
                                        </p:cTn>
                                        <p:tgtEl>
                                          <p:spTgt spid="108">
                                            <p:txEl>
                                              <p:pRg st="0" end="0"/>
                                            </p:txEl>
                                          </p:spTgt>
                                        </p:tgtEl>
                                        <p:attrNameLst>
                                          <p:attrName>style.visibility</p:attrName>
                                        </p:attrNameLst>
                                      </p:cBhvr>
                                      <p:to>
                                        <p:strVal val="visible"/>
                                      </p:to>
                                    </p:set>
                                    <p:animEffect transition="in" filter="dissolve">
                                      <p:cBhvr>
                                        <p:cTn id="34" dur="500"/>
                                        <p:tgtEl>
                                          <p:spTgt spid="108">
                                            <p:txEl>
                                              <p:pRg st="0" end="0"/>
                                            </p:txEl>
                                          </p:spTgt>
                                        </p:tgtEl>
                                      </p:cBhvr>
                                    </p:animEffect>
                                  </p:childTnLst>
                                </p:cTn>
                              </p:par>
                              <p:par>
                                <p:cTn id="35" presetID="9" presetClass="entr" presetSubtype="0" fill="hold" grpId="0" nodeType="withEffect" nodePh="1">
                                  <p:stCondLst>
                                    <p:cond delay="0"/>
                                  </p:stCondLst>
                                  <p:endCondLst>
                                    <p:cond evt="begin" delay="0">
                                      <p:tn val="35"/>
                                    </p:cond>
                                  </p:endCondLst>
                                  <p:childTnLst>
                                    <p:set>
                                      <p:cBhvr>
                                        <p:cTn id="36" dur="1" fill="hold">
                                          <p:stCondLst>
                                            <p:cond delay="0"/>
                                          </p:stCondLst>
                                        </p:cTn>
                                        <p:tgtEl>
                                          <p:spTgt spid="109">
                                            <p:txEl>
                                              <p:pRg st="0" end="0"/>
                                            </p:txEl>
                                          </p:spTgt>
                                        </p:tgtEl>
                                        <p:attrNameLst>
                                          <p:attrName>style.visibility</p:attrName>
                                        </p:attrNameLst>
                                      </p:cBhvr>
                                      <p:to>
                                        <p:strVal val="visible"/>
                                      </p:to>
                                    </p:set>
                                    <p:animEffect transition="in" filter="dissolve">
                                      <p:cBhvr>
                                        <p:cTn id="37" dur="500"/>
                                        <p:tgtEl>
                                          <p:spTgt spid="109">
                                            <p:txEl>
                                              <p:pRg st="0" end="0"/>
                                            </p:txEl>
                                          </p:spTgt>
                                        </p:tgtEl>
                                      </p:cBhvr>
                                    </p:animEffect>
                                  </p:childTnLst>
                                </p:cTn>
                              </p:par>
                            </p:childTnLst>
                          </p:cTn>
                        </p:par>
                        <p:par>
                          <p:cTn id="38" fill="hold">
                            <p:stCondLst>
                              <p:cond delay="3500"/>
                            </p:stCondLst>
                            <p:childTnLst>
                              <p:par>
                                <p:cTn id="39" presetID="10" presetClass="entr" presetSubtype="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childTnLst>
                          </p:cTn>
                        </p:par>
                        <p:par>
                          <p:cTn id="42" fill="hold">
                            <p:stCondLst>
                              <p:cond delay="4000"/>
                            </p:stCondLst>
                            <p:childTnLst>
                              <p:par>
                                <p:cTn id="43" presetID="9" presetClass="entr" presetSubtype="0" fill="hold" grpId="0" nodeType="afterEffect" nodePh="1">
                                  <p:stCondLst>
                                    <p:cond delay="0"/>
                                  </p:stCondLst>
                                  <p:endCondLst>
                                    <p:cond evt="begin" delay="0">
                                      <p:tn val="43"/>
                                    </p:cond>
                                  </p:endCondLst>
                                  <p:childTnLst>
                                    <p:set>
                                      <p:cBhvr>
                                        <p:cTn id="44" dur="1" fill="hold">
                                          <p:stCondLst>
                                            <p:cond delay="0"/>
                                          </p:stCondLst>
                                        </p:cTn>
                                        <p:tgtEl>
                                          <p:spTgt spid="112">
                                            <p:txEl>
                                              <p:pRg st="0" end="0"/>
                                            </p:txEl>
                                          </p:spTgt>
                                        </p:tgtEl>
                                        <p:attrNameLst>
                                          <p:attrName>style.visibility</p:attrName>
                                        </p:attrNameLst>
                                      </p:cBhvr>
                                      <p:to>
                                        <p:strVal val="visible"/>
                                      </p:to>
                                    </p:set>
                                    <p:animEffect transition="in" filter="dissolve">
                                      <p:cBhvr>
                                        <p:cTn id="45" dur="500"/>
                                        <p:tgtEl>
                                          <p:spTgt spid="112">
                                            <p:txEl>
                                              <p:pRg st="0" end="0"/>
                                            </p:txEl>
                                          </p:spTgt>
                                        </p:tgtEl>
                                      </p:cBhvr>
                                    </p:animEffect>
                                  </p:childTnLst>
                                </p:cTn>
                              </p:par>
                              <p:par>
                                <p:cTn id="46" presetID="9" presetClass="entr" presetSubtype="0" fill="hold" grpId="0" nodeType="withEffect" nodePh="1">
                                  <p:stCondLst>
                                    <p:cond delay="0"/>
                                  </p:stCondLst>
                                  <p:endCondLst>
                                    <p:cond evt="begin" delay="0">
                                      <p:tn val="46"/>
                                    </p:cond>
                                  </p:endCondLst>
                                  <p:childTnLst>
                                    <p:set>
                                      <p:cBhvr>
                                        <p:cTn id="47" dur="1" fill="hold">
                                          <p:stCondLst>
                                            <p:cond delay="0"/>
                                          </p:stCondLst>
                                        </p:cTn>
                                        <p:tgtEl>
                                          <p:spTgt spid="113">
                                            <p:txEl>
                                              <p:pRg st="0" end="0"/>
                                            </p:txEl>
                                          </p:spTgt>
                                        </p:tgtEl>
                                        <p:attrNameLst>
                                          <p:attrName>style.visibility</p:attrName>
                                        </p:attrNameLst>
                                      </p:cBhvr>
                                      <p:to>
                                        <p:strVal val="visible"/>
                                      </p:to>
                                    </p:set>
                                    <p:animEffect transition="in" filter="dissolve">
                                      <p:cBhvr>
                                        <p:cTn id="48" dur="500"/>
                                        <p:tgtEl>
                                          <p:spTgt spid="113">
                                            <p:txEl>
                                              <p:pRg st="0" end="0"/>
                                            </p:txEl>
                                          </p:spTgt>
                                        </p:tgtEl>
                                      </p:cBhvr>
                                    </p:animEffect>
                                  </p:childTnLst>
                                </p:cTn>
                              </p:par>
                            </p:childTnLst>
                          </p:cTn>
                        </p:par>
                        <p:par>
                          <p:cTn id="49" fill="hold">
                            <p:stCondLst>
                              <p:cond delay="4500"/>
                            </p:stCondLst>
                            <p:childTnLst>
                              <p:par>
                                <p:cTn id="50" presetID="10" presetClass="entr" presetSubtype="0" fill="hold" nodeType="after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500"/>
                                        <p:tgtEl>
                                          <p:spTgt spid="4"/>
                                        </p:tgtEl>
                                      </p:cBhvr>
                                    </p:animEffect>
                                  </p:childTnLst>
                                </p:cTn>
                              </p:par>
                            </p:childTnLst>
                          </p:cTn>
                        </p:par>
                        <p:par>
                          <p:cTn id="53" fill="hold">
                            <p:stCondLst>
                              <p:cond delay="5000"/>
                            </p:stCondLst>
                            <p:childTnLst>
                              <p:par>
                                <p:cTn id="54" presetID="9" presetClass="entr" presetSubtype="0" fill="hold" grpId="0" nodeType="afterEffect" nodePh="1">
                                  <p:stCondLst>
                                    <p:cond delay="0"/>
                                  </p:stCondLst>
                                  <p:endCondLst>
                                    <p:cond evt="begin" delay="0">
                                      <p:tn val="54"/>
                                    </p:cond>
                                  </p:endCondLst>
                                  <p:childTnLst>
                                    <p:set>
                                      <p:cBhvr>
                                        <p:cTn id="55" dur="1" fill="hold">
                                          <p:stCondLst>
                                            <p:cond delay="0"/>
                                          </p:stCondLst>
                                        </p:cTn>
                                        <p:tgtEl>
                                          <p:spTgt spid="116">
                                            <p:txEl>
                                              <p:pRg st="0" end="0"/>
                                            </p:txEl>
                                          </p:spTgt>
                                        </p:tgtEl>
                                        <p:attrNameLst>
                                          <p:attrName>style.visibility</p:attrName>
                                        </p:attrNameLst>
                                      </p:cBhvr>
                                      <p:to>
                                        <p:strVal val="visible"/>
                                      </p:to>
                                    </p:set>
                                    <p:animEffect transition="in" filter="dissolve">
                                      <p:cBhvr>
                                        <p:cTn id="56" dur="500"/>
                                        <p:tgtEl>
                                          <p:spTgt spid="116">
                                            <p:txEl>
                                              <p:pRg st="0" end="0"/>
                                            </p:txEl>
                                          </p:spTgt>
                                        </p:tgtEl>
                                      </p:cBhvr>
                                    </p:animEffect>
                                  </p:childTnLst>
                                </p:cTn>
                              </p:par>
                              <p:par>
                                <p:cTn id="57" presetID="9" presetClass="entr" presetSubtype="0" fill="hold" grpId="0" nodeType="withEffect" nodePh="1">
                                  <p:stCondLst>
                                    <p:cond delay="0"/>
                                  </p:stCondLst>
                                  <p:endCondLst>
                                    <p:cond evt="begin" delay="0">
                                      <p:tn val="57"/>
                                    </p:cond>
                                  </p:endCondLst>
                                  <p:childTnLst>
                                    <p:set>
                                      <p:cBhvr>
                                        <p:cTn id="58" dur="1" fill="hold">
                                          <p:stCondLst>
                                            <p:cond delay="0"/>
                                          </p:stCondLst>
                                        </p:cTn>
                                        <p:tgtEl>
                                          <p:spTgt spid="117">
                                            <p:txEl>
                                              <p:pRg st="0" end="0"/>
                                            </p:txEl>
                                          </p:spTgt>
                                        </p:tgtEl>
                                        <p:attrNameLst>
                                          <p:attrName>style.visibility</p:attrName>
                                        </p:attrNameLst>
                                      </p:cBhvr>
                                      <p:to>
                                        <p:strVal val="visible"/>
                                      </p:to>
                                    </p:set>
                                    <p:animEffect transition="in" filter="dissolve">
                                      <p:cBhvr>
                                        <p:cTn id="59" dur="500"/>
                                        <p:tgtEl>
                                          <p:spTgt spid="117">
                                            <p:txEl>
                                              <p:pRg st="0" end="0"/>
                                            </p:txEl>
                                          </p:spTgt>
                                        </p:tgtEl>
                                      </p:cBhvr>
                                    </p:animEffect>
                                  </p:childTnLst>
                                </p:cTn>
                              </p:par>
                            </p:childTnLst>
                          </p:cTn>
                        </p:par>
                        <p:par>
                          <p:cTn id="60" fill="hold">
                            <p:stCondLst>
                              <p:cond delay="5500"/>
                            </p:stCondLst>
                            <p:childTnLst>
                              <p:par>
                                <p:cTn id="61" presetID="10" presetClass="entr" presetSubtype="0" fill="hold" grpId="0" nodeType="afterEffect">
                                  <p:stCondLst>
                                    <p:cond delay="0"/>
                                  </p:stCondLst>
                                  <p:iterate>
                                    <p:tmAbs val="0"/>
                                  </p:iterate>
                                  <p:childTnLst>
                                    <p:set>
                                      <p:cBhvr>
                                        <p:cTn id="62" fill="hold"/>
                                        <p:tgtEl>
                                          <p:spTgt spid="2"/>
                                        </p:tgtEl>
                                        <p:attrNameLst>
                                          <p:attrName>style.visibility</p:attrName>
                                        </p:attrNameLst>
                                      </p:cBhvr>
                                      <p:to>
                                        <p:strVal val="visible"/>
                                      </p:to>
                                    </p:set>
                                    <p:animEffect transition="in" filter="fade">
                                      <p:cBhvr>
                                        <p:cTn id="63" dur="500"/>
                                        <p:tgtEl>
                                          <p:spTgt spid="2"/>
                                        </p:tgtEl>
                                      </p:cBhvr>
                                    </p:animEffect>
                                  </p:childTnLst>
                                </p:cTn>
                              </p:par>
                            </p:childTnLst>
                          </p:cTn>
                        </p:par>
                        <p:par>
                          <p:cTn id="64" fill="hold">
                            <p:stCondLst>
                              <p:cond delay="6000"/>
                            </p:stCondLst>
                            <p:childTnLst>
                              <p:par>
                                <p:cTn id="65" presetID="9" presetClass="entr" presetSubtype="0" fill="hold" grpId="0" nodeType="afterEffect" nodePh="1">
                                  <p:stCondLst>
                                    <p:cond delay="0"/>
                                  </p:stCondLst>
                                  <p:endCondLst>
                                    <p:cond evt="begin" delay="0">
                                      <p:tn val="65"/>
                                    </p:cond>
                                  </p:endCondLst>
                                  <p:childTnLst>
                                    <p:set>
                                      <p:cBhvr>
                                        <p:cTn id="66" dur="1" fill="hold">
                                          <p:stCondLst>
                                            <p:cond delay="0"/>
                                          </p:stCondLst>
                                        </p:cTn>
                                        <p:tgtEl>
                                          <p:spTgt spid="9">
                                            <p:txEl>
                                              <p:pRg st="0" end="0"/>
                                            </p:txEl>
                                          </p:spTgt>
                                        </p:tgtEl>
                                        <p:attrNameLst>
                                          <p:attrName>style.visibility</p:attrName>
                                        </p:attrNameLst>
                                      </p:cBhvr>
                                      <p:to>
                                        <p:strVal val="visible"/>
                                      </p:to>
                                    </p:set>
                                    <p:animEffect transition="in" filter="dissolve">
                                      <p:cBhvr>
                                        <p:cTn id="67" dur="500"/>
                                        <p:tgtEl>
                                          <p:spTgt spid="9">
                                            <p:txEl>
                                              <p:pRg st="0" end="0"/>
                                            </p:txEl>
                                          </p:spTgt>
                                        </p:tgtEl>
                                      </p:cBhvr>
                                    </p:animEffect>
                                  </p:childTnLst>
                                </p:cTn>
                              </p:par>
                              <p:par>
                                <p:cTn id="68" presetID="9" presetClass="entr" presetSubtype="0" fill="hold" grpId="0" nodeType="withEffect" nodePh="1">
                                  <p:stCondLst>
                                    <p:cond delay="0"/>
                                  </p:stCondLst>
                                  <p:endCondLst>
                                    <p:cond evt="begin" delay="0">
                                      <p:tn val="68"/>
                                    </p:cond>
                                  </p:endCondLst>
                                  <p:childTnLst>
                                    <p:set>
                                      <p:cBhvr>
                                        <p:cTn id="69" dur="1" fill="hold">
                                          <p:stCondLst>
                                            <p:cond delay="0"/>
                                          </p:stCondLst>
                                        </p:cTn>
                                        <p:tgtEl>
                                          <p:spTgt spid="10">
                                            <p:txEl>
                                              <p:pRg st="0" end="0"/>
                                            </p:txEl>
                                          </p:spTgt>
                                        </p:tgtEl>
                                        <p:attrNameLst>
                                          <p:attrName>style.visibility</p:attrName>
                                        </p:attrNameLst>
                                      </p:cBhvr>
                                      <p:to>
                                        <p:strVal val="visible"/>
                                      </p:to>
                                    </p:set>
                                    <p:animEffect transition="in" filter="dissolve">
                                      <p:cBhvr>
                                        <p:cTn id="70" dur="500"/>
                                        <p:tgtEl>
                                          <p:spTgt spid="10">
                                            <p:txEl>
                                              <p:pRg st="0" end="0"/>
                                            </p:txEl>
                                          </p:spTgt>
                                        </p:tgtEl>
                                      </p:cBhvr>
                                    </p:animEffect>
                                  </p:childTnLst>
                                </p:cTn>
                              </p:par>
                            </p:childTnLst>
                          </p:cTn>
                        </p:par>
                        <p:par>
                          <p:cTn id="71" fill="hold">
                            <p:stCondLst>
                              <p:cond delay="6500"/>
                            </p:stCondLst>
                            <p:childTnLst>
                              <p:par>
                                <p:cTn id="72" presetID="10" presetClass="entr" presetSubtype="0" fill="hold" nodeType="afterEffect">
                                  <p:stCondLst>
                                    <p:cond delay="0"/>
                                  </p:stCondLst>
                                  <p:childTnLst>
                                    <p:set>
                                      <p:cBhvr>
                                        <p:cTn id="73" dur="1" fill="hold">
                                          <p:stCondLst>
                                            <p:cond delay="0"/>
                                          </p:stCondLst>
                                        </p:cTn>
                                        <p:tgtEl>
                                          <p:spTgt spid="7"/>
                                        </p:tgtEl>
                                        <p:attrNameLst>
                                          <p:attrName>style.visibility</p:attrName>
                                        </p:attrNameLst>
                                      </p:cBhvr>
                                      <p:to>
                                        <p:strVal val="visible"/>
                                      </p:to>
                                    </p:set>
                                    <p:animEffect transition="in" filter="fade">
                                      <p:cBhvr>
                                        <p:cTn id="74" dur="500"/>
                                        <p:tgtEl>
                                          <p:spTgt spid="7"/>
                                        </p:tgtEl>
                                      </p:cBhvr>
                                    </p:animEffect>
                                  </p:childTnLst>
                                </p:cTn>
                              </p:par>
                            </p:childTnLst>
                          </p:cTn>
                        </p:par>
                        <p:par>
                          <p:cTn id="75" fill="hold">
                            <p:stCondLst>
                              <p:cond delay="7000"/>
                            </p:stCondLst>
                            <p:childTnLst>
                              <p:par>
                                <p:cTn id="76" presetID="9" presetClass="entr" presetSubtype="0" fill="hold" grpId="0" nodeType="afterEffect" nodePh="1">
                                  <p:stCondLst>
                                    <p:cond delay="0"/>
                                  </p:stCondLst>
                                  <p:endCondLst>
                                    <p:cond evt="begin" delay="0">
                                      <p:tn val="76"/>
                                    </p:cond>
                                  </p:endCondLst>
                                  <p:childTnLst>
                                    <p:set>
                                      <p:cBhvr>
                                        <p:cTn id="77" dur="1" fill="hold">
                                          <p:stCondLst>
                                            <p:cond delay="0"/>
                                          </p:stCondLst>
                                        </p:cTn>
                                        <p:tgtEl>
                                          <p:spTgt spid="106">
                                            <p:txEl>
                                              <p:pRg st="0" end="0"/>
                                            </p:txEl>
                                          </p:spTgt>
                                        </p:tgtEl>
                                        <p:attrNameLst>
                                          <p:attrName>style.visibility</p:attrName>
                                        </p:attrNameLst>
                                      </p:cBhvr>
                                      <p:to>
                                        <p:strVal val="visible"/>
                                      </p:to>
                                    </p:set>
                                    <p:animEffect transition="in" filter="dissolve">
                                      <p:cBhvr>
                                        <p:cTn id="78" dur="500"/>
                                        <p:tgtEl>
                                          <p:spTgt spid="106">
                                            <p:txEl>
                                              <p:pRg st="0" end="0"/>
                                            </p:txEl>
                                          </p:spTgt>
                                        </p:tgtEl>
                                      </p:cBhvr>
                                    </p:animEffect>
                                  </p:childTnLst>
                                </p:cTn>
                              </p:par>
                              <p:par>
                                <p:cTn id="79" presetID="9" presetClass="entr" presetSubtype="0" fill="hold" grpId="0" nodeType="withEffect" nodePh="1">
                                  <p:stCondLst>
                                    <p:cond delay="0"/>
                                  </p:stCondLst>
                                  <p:endCondLst>
                                    <p:cond evt="begin" delay="0">
                                      <p:tn val="79"/>
                                    </p:cond>
                                  </p:endCondLst>
                                  <p:childTnLst>
                                    <p:set>
                                      <p:cBhvr>
                                        <p:cTn id="80" dur="1" fill="hold">
                                          <p:stCondLst>
                                            <p:cond delay="0"/>
                                          </p:stCondLst>
                                        </p:cTn>
                                        <p:tgtEl>
                                          <p:spTgt spid="107">
                                            <p:txEl>
                                              <p:pRg st="0" end="0"/>
                                            </p:txEl>
                                          </p:spTgt>
                                        </p:tgtEl>
                                        <p:attrNameLst>
                                          <p:attrName>style.visibility</p:attrName>
                                        </p:attrNameLst>
                                      </p:cBhvr>
                                      <p:to>
                                        <p:strVal val="visible"/>
                                      </p:to>
                                    </p:set>
                                    <p:animEffect transition="in" filter="dissolve">
                                      <p:cBhvr>
                                        <p:cTn id="81" dur="500"/>
                                        <p:tgtEl>
                                          <p:spTgt spid="107">
                                            <p:txEl>
                                              <p:pRg st="0" end="0"/>
                                            </p:txEl>
                                          </p:spTgt>
                                        </p:tgtEl>
                                      </p:cBhvr>
                                    </p:animEffect>
                                  </p:childTnLst>
                                </p:cTn>
                              </p:par>
                            </p:childTnLst>
                          </p:cTn>
                        </p:par>
                        <p:par>
                          <p:cTn id="82" fill="hold">
                            <p:stCondLst>
                              <p:cond delay="7500"/>
                            </p:stCondLst>
                            <p:childTnLst>
                              <p:par>
                                <p:cTn id="83" presetID="10" presetClass="entr" presetSubtype="0" fill="hold" nodeType="afterEffect">
                                  <p:stCondLst>
                                    <p:cond delay="0"/>
                                  </p:stCondLst>
                                  <p:childTnLst>
                                    <p:set>
                                      <p:cBhvr>
                                        <p:cTn id="84" dur="1" fill="hold">
                                          <p:stCondLst>
                                            <p:cond delay="0"/>
                                          </p:stCondLst>
                                        </p:cTn>
                                        <p:tgtEl>
                                          <p:spTgt spid="5"/>
                                        </p:tgtEl>
                                        <p:attrNameLst>
                                          <p:attrName>style.visibility</p:attrName>
                                        </p:attrNameLst>
                                      </p:cBhvr>
                                      <p:to>
                                        <p:strVal val="visible"/>
                                      </p:to>
                                    </p:set>
                                    <p:animEffect transition="in" filter="fade">
                                      <p:cBhvr>
                                        <p:cTn id="85" dur="500"/>
                                        <p:tgtEl>
                                          <p:spTgt spid="5"/>
                                        </p:tgtEl>
                                      </p:cBhvr>
                                    </p:animEffect>
                                  </p:childTnLst>
                                </p:cTn>
                              </p:par>
                            </p:childTnLst>
                          </p:cTn>
                        </p:par>
                        <p:par>
                          <p:cTn id="86" fill="hold">
                            <p:stCondLst>
                              <p:cond delay="8000"/>
                            </p:stCondLst>
                            <p:childTnLst>
                              <p:par>
                                <p:cTn id="87" presetID="9" presetClass="entr" presetSubtype="0" fill="hold" grpId="0" nodeType="afterEffect" nodePh="1">
                                  <p:stCondLst>
                                    <p:cond delay="0"/>
                                  </p:stCondLst>
                                  <p:endCondLst>
                                    <p:cond evt="begin" delay="0">
                                      <p:tn val="87"/>
                                    </p:cond>
                                  </p:endCondLst>
                                  <p:childTnLst>
                                    <p:set>
                                      <p:cBhvr>
                                        <p:cTn id="88" dur="1" fill="hold">
                                          <p:stCondLst>
                                            <p:cond delay="0"/>
                                          </p:stCondLst>
                                        </p:cTn>
                                        <p:tgtEl>
                                          <p:spTgt spid="110">
                                            <p:txEl>
                                              <p:pRg st="0" end="0"/>
                                            </p:txEl>
                                          </p:spTgt>
                                        </p:tgtEl>
                                        <p:attrNameLst>
                                          <p:attrName>style.visibility</p:attrName>
                                        </p:attrNameLst>
                                      </p:cBhvr>
                                      <p:to>
                                        <p:strVal val="visible"/>
                                      </p:to>
                                    </p:set>
                                    <p:animEffect transition="in" filter="dissolve">
                                      <p:cBhvr>
                                        <p:cTn id="89" dur="500"/>
                                        <p:tgtEl>
                                          <p:spTgt spid="110">
                                            <p:txEl>
                                              <p:pRg st="0" end="0"/>
                                            </p:txEl>
                                          </p:spTgt>
                                        </p:tgtEl>
                                      </p:cBhvr>
                                    </p:animEffect>
                                  </p:childTnLst>
                                </p:cTn>
                              </p:par>
                              <p:par>
                                <p:cTn id="90" presetID="9" presetClass="entr" presetSubtype="0" fill="hold" grpId="0" nodeType="withEffect" nodePh="1">
                                  <p:stCondLst>
                                    <p:cond delay="0"/>
                                  </p:stCondLst>
                                  <p:endCondLst>
                                    <p:cond evt="begin" delay="0">
                                      <p:tn val="90"/>
                                    </p:cond>
                                  </p:endCondLst>
                                  <p:childTnLst>
                                    <p:set>
                                      <p:cBhvr>
                                        <p:cTn id="91" dur="1" fill="hold">
                                          <p:stCondLst>
                                            <p:cond delay="0"/>
                                          </p:stCondLst>
                                        </p:cTn>
                                        <p:tgtEl>
                                          <p:spTgt spid="111">
                                            <p:txEl>
                                              <p:pRg st="0" end="0"/>
                                            </p:txEl>
                                          </p:spTgt>
                                        </p:tgtEl>
                                        <p:attrNameLst>
                                          <p:attrName>style.visibility</p:attrName>
                                        </p:attrNameLst>
                                      </p:cBhvr>
                                      <p:to>
                                        <p:strVal val="visible"/>
                                      </p:to>
                                    </p:set>
                                    <p:animEffect transition="in" filter="dissolve">
                                      <p:cBhvr>
                                        <p:cTn id="92" dur="500"/>
                                        <p:tgtEl>
                                          <p:spTgt spid="111">
                                            <p:txEl>
                                              <p:pRg st="0" end="0"/>
                                            </p:txEl>
                                          </p:spTgt>
                                        </p:tgtEl>
                                      </p:cBhvr>
                                    </p:animEffect>
                                  </p:childTnLst>
                                </p:cTn>
                              </p:par>
                            </p:childTnLst>
                          </p:cTn>
                        </p:par>
                        <p:par>
                          <p:cTn id="93" fill="hold">
                            <p:stCondLst>
                              <p:cond delay="8500"/>
                            </p:stCondLst>
                            <p:childTnLst>
                              <p:par>
                                <p:cTn id="94" presetID="10" presetClass="entr" presetSubtype="0" fill="hold" nodeType="afterEffect">
                                  <p:stCondLst>
                                    <p:cond delay="0"/>
                                  </p:stCondLst>
                                  <p:childTnLst>
                                    <p:set>
                                      <p:cBhvr>
                                        <p:cTn id="95" dur="1" fill="hold">
                                          <p:stCondLst>
                                            <p:cond delay="0"/>
                                          </p:stCondLst>
                                        </p:cTn>
                                        <p:tgtEl>
                                          <p:spTgt spid="6"/>
                                        </p:tgtEl>
                                        <p:attrNameLst>
                                          <p:attrName>style.visibility</p:attrName>
                                        </p:attrNameLst>
                                      </p:cBhvr>
                                      <p:to>
                                        <p:strVal val="visible"/>
                                      </p:to>
                                    </p:set>
                                    <p:animEffect transition="in" filter="fade">
                                      <p:cBhvr>
                                        <p:cTn id="96" dur="500"/>
                                        <p:tgtEl>
                                          <p:spTgt spid="6"/>
                                        </p:tgtEl>
                                      </p:cBhvr>
                                    </p:animEffect>
                                  </p:childTnLst>
                                </p:cTn>
                              </p:par>
                            </p:childTnLst>
                          </p:cTn>
                        </p:par>
                        <p:par>
                          <p:cTn id="97" fill="hold">
                            <p:stCondLst>
                              <p:cond delay="9000"/>
                            </p:stCondLst>
                            <p:childTnLst>
                              <p:par>
                                <p:cTn id="98" presetID="9" presetClass="entr" presetSubtype="0" fill="hold" grpId="0" nodeType="afterEffect" nodePh="1">
                                  <p:stCondLst>
                                    <p:cond delay="0"/>
                                  </p:stCondLst>
                                  <p:endCondLst>
                                    <p:cond evt="begin" delay="0">
                                      <p:tn val="98"/>
                                    </p:cond>
                                  </p:endCondLst>
                                  <p:childTnLst>
                                    <p:set>
                                      <p:cBhvr>
                                        <p:cTn id="99" dur="1" fill="hold">
                                          <p:stCondLst>
                                            <p:cond delay="0"/>
                                          </p:stCondLst>
                                        </p:cTn>
                                        <p:tgtEl>
                                          <p:spTgt spid="114">
                                            <p:txEl>
                                              <p:pRg st="0" end="0"/>
                                            </p:txEl>
                                          </p:spTgt>
                                        </p:tgtEl>
                                        <p:attrNameLst>
                                          <p:attrName>style.visibility</p:attrName>
                                        </p:attrNameLst>
                                      </p:cBhvr>
                                      <p:to>
                                        <p:strVal val="visible"/>
                                      </p:to>
                                    </p:set>
                                    <p:animEffect transition="in" filter="dissolve">
                                      <p:cBhvr>
                                        <p:cTn id="100" dur="500"/>
                                        <p:tgtEl>
                                          <p:spTgt spid="114">
                                            <p:txEl>
                                              <p:pRg st="0" end="0"/>
                                            </p:txEl>
                                          </p:spTgt>
                                        </p:tgtEl>
                                      </p:cBhvr>
                                    </p:animEffect>
                                  </p:childTnLst>
                                </p:cTn>
                              </p:par>
                              <p:par>
                                <p:cTn id="101" presetID="9" presetClass="entr" presetSubtype="0" fill="hold" grpId="0" nodeType="withEffect" nodePh="1">
                                  <p:stCondLst>
                                    <p:cond delay="0"/>
                                  </p:stCondLst>
                                  <p:endCondLst>
                                    <p:cond evt="begin" delay="0">
                                      <p:tn val="101"/>
                                    </p:cond>
                                  </p:endCondLst>
                                  <p:childTnLst>
                                    <p:set>
                                      <p:cBhvr>
                                        <p:cTn id="102" dur="1" fill="hold">
                                          <p:stCondLst>
                                            <p:cond delay="0"/>
                                          </p:stCondLst>
                                        </p:cTn>
                                        <p:tgtEl>
                                          <p:spTgt spid="115">
                                            <p:txEl>
                                              <p:pRg st="0" end="0"/>
                                            </p:txEl>
                                          </p:spTgt>
                                        </p:tgtEl>
                                        <p:attrNameLst>
                                          <p:attrName>style.visibility</p:attrName>
                                        </p:attrNameLst>
                                      </p:cBhvr>
                                      <p:to>
                                        <p:strVal val="visible"/>
                                      </p:to>
                                    </p:set>
                                    <p:animEffect transition="in" filter="dissolve">
                                      <p:cBhvr>
                                        <p:cTn id="103" dur="500"/>
                                        <p:tgtEl>
                                          <p:spTgt spid="115">
                                            <p:txEl>
                                              <p:pRg st="0" end="0"/>
                                            </p:txEl>
                                          </p:spTgt>
                                        </p:tgtEl>
                                      </p:cBhvr>
                                    </p:animEffect>
                                  </p:childTnLst>
                                </p:cTn>
                              </p:par>
                            </p:childTnLst>
                          </p:cTn>
                        </p:par>
                        <p:par>
                          <p:cTn id="104" fill="hold">
                            <p:stCondLst>
                              <p:cond delay="9500"/>
                            </p:stCondLst>
                            <p:childTnLst>
                              <p:par>
                                <p:cTn id="105" presetID="10" presetClass="entr" presetSubtype="0" fill="hold" grpId="0" nodeType="afterEffect">
                                  <p:stCondLst>
                                    <p:cond delay="0"/>
                                  </p:stCondLst>
                                  <p:iterate>
                                    <p:tmAbs val="0"/>
                                  </p:iterate>
                                  <p:childTnLst>
                                    <p:set>
                                      <p:cBhvr>
                                        <p:cTn id="106" fill="hold"/>
                                        <p:tgtEl>
                                          <p:spTgt spid="46"/>
                                        </p:tgtEl>
                                        <p:attrNameLst>
                                          <p:attrName>style.visibility</p:attrName>
                                        </p:attrNameLst>
                                      </p:cBhvr>
                                      <p:to>
                                        <p:strVal val="visible"/>
                                      </p:to>
                                    </p:set>
                                    <p:animEffect transition="in" filter="fade">
                                      <p:cBhvr>
                                        <p:cTn id="10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advAuto="0"/>
      <p:bldP spid="2" grpId="0" animBg="1" advAuto="0"/>
      <p:bldP spid="16" grpId="0"/>
      <p:bldP spid="23" grpId="0" build="p">
        <p:tmplLst>
          <p:tmpl lvl="1">
            <p:tnLst>
              <p:par>
                <p:cTn presetID="9" presetClass="entr" presetSubtype="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dissolve">
                      <p:cBhvr>
                        <p:cTn dur="500"/>
                        <p:tgtEl>
                          <p:spTgt spid="23"/>
                        </p:tgtEl>
                      </p:cBhvr>
                    </p:animEffect>
                  </p:childTnLst>
                </p:cTn>
              </p:par>
            </p:tnLst>
          </p:tmpl>
        </p:tmplLst>
      </p:bldP>
      <p:bldP spid="9" grpId="0" build="p">
        <p:tmplLst>
          <p:tmpl lvl="1">
            <p:tnLst>
              <p:par>
                <p:cTn presetID="9" presetClass="entr" presetSubtype="0" fill="hold" nodeType="afterEffect" nodePh="1">
                  <p:stCondLst>
                    <p:cond delay="0"/>
                  </p:stCondLst>
                  <p:endCondLst>
                    <p:cond delay="0"/>
                  </p:endCondLst>
                  <p:childTnLst>
                    <p:set>
                      <p:cBhvr>
                        <p:cTn dur="1" fill="hold">
                          <p:stCondLst>
                            <p:cond delay="0"/>
                          </p:stCondLst>
                        </p:cTn>
                        <p:tgtEl>
                          <p:spTgt spid="9"/>
                        </p:tgtEl>
                        <p:attrNameLst>
                          <p:attrName>style.visibility</p:attrName>
                        </p:attrNameLst>
                      </p:cBhvr>
                      <p:to>
                        <p:strVal val="visible"/>
                      </p:to>
                    </p:set>
                    <p:animEffect transition="in" filter="dissolve">
                      <p:cBhvr>
                        <p:cTn dur="500"/>
                        <p:tgtEl>
                          <p:spTgt spid="9"/>
                        </p:tgtEl>
                      </p:cBhvr>
                    </p:animEffect>
                  </p:childTnLst>
                </p:cTn>
              </p:par>
            </p:tnLst>
          </p:tmpl>
        </p:tmplLst>
      </p:bldP>
      <p:bldP spid="10" grpId="0" build="p">
        <p:tmplLst>
          <p:tmpl lvl="1">
            <p:tnLst>
              <p:par>
                <p:cTn presetID="9" presetClass="entr" presetSubtype="0" fill="hold" nodeType="withEffect" nodePh="1">
                  <p:stCondLst>
                    <p:cond delay="0"/>
                  </p:stCondLst>
                  <p:endCondLst>
                    <p:cond delay="0"/>
                  </p:endCondLst>
                  <p:childTnLst>
                    <p:set>
                      <p:cBhvr>
                        <p:cTn dur="1" fill="hold">
                          <p:stCondLst>
                            <p:cond delay="0"/>
                          </p:stCondLst>
                        </p:cTn>
                        <p:tgtEl>
                          <p:spTgt spid="10"/>
                        </p:tgtEl>
                        <p:attrNameLst>
                          <p:attrName>style.visibility</p:attrName>
                        </p:attrNameLst>
                      </p:cBhvr>
                      <p:to>
                        <p:strVal val="visible"/>
                      </p:to>
                    </p:set>
                    <p:animEffect transition="in" filter="dissolve">
                      <p:cBhvr>
                        <p:cTn dur="500"/>
                        <p:tgtEl>
                          <p:spTgt spid="10"/>
                        </p:tgtEl>
                      </p:cBhvr>
                    </p:animEffect>
                  </p:childTnLst>
                </p:cTn>
              </p:par>
            </p:tnLst>
          </p:tmpl>
        </p:tmplLst>
      </p:bldP>
      <p:bldP spid="57" grpId="0"/>
      <p:bldP spid="100" grpId="0" build="p">
        <p:tmplLst>
          <p:tmpl lvl="1">
            <p:tnLst>
              <p:par>
                <p:cTn presetID="9" presetClass="entr" presetSubtype="0" fill="hold" nodeType="afterEffect" nodePh="1">
                  <p:stCondLst>
                    <p:cond delay="0"/>
                  </p:stCondLst>
                  <p:endCondLst>
                    <p:cond delay="0"/>
                  </p:endCondLst>
                  <p:childTnLst>
                    <p:set>
                      <p:cBhvr>
                        <p:cTn dur="1" fill="hold">
                          <p:stCondLst>
                            <p:cond delay="0"/>
                          </p:stCondLst>
                        </p:cTn>
                        <p:tgtEl>
                          <p:spTgt spid="100"/>
                        </p:tgtEl>
                        <p:attrNameLst>
                          <p:attrName>style.visibility</p:attrName>
                        </p:attrNameLst>
                      </p:cBhvr>
                      <p:to>
                        <p:strVal val="visible"/>
                      </p:to>
                    </p:set>
                    <p:animEffect transition="in" filter="dissolve">
                      <p:cBhvr>
                        <p:cTn dur="500"/>
                        <p:tgtEl>
                          <p:spTgt spid="100"/>
                        </p:tgtEl>
                      </p:cBhvr>
                    </p:animEffect>
                  </p:childTnLst>
                </p:cTn>
              </p:par>
            </p:tnLst>
          </p:tmpl>
        </p:tmplLst>
      </p:bldP>
      <p:bldP spid="101" grpId="0" build="p">
        <p:tmplLst>
          <p:tmpl lvl="1">
            <p:tnLst>
              <p:par>
                <p:cTn presetID="9" presetClass="entr" presetSubtype="0" fill="hold" nodeType="withEffect" nodePh="1">
                  <p:stCondLst>
                    <p:cond delay="0"/>
                  </p:stCondLst>
                  <p:endCondLst>
                    <p:cond delay="0"/>
                  </p:endCondLst>
                  <p:childTnLst>
                    <p:set>
                      <p:cBhvr>
                        <p:cTn dur="1" fill="hold">
                          <p:stCondLst>
                            <p:cond delay="0"/>
                          </p:stCondLst>
                        </p:cTn>
                        <p:tgtEl>
                          <p:spTgt spid="101"/>
                        </p:tgtEl>
                        <p:attrNameLst>
                          <p:attrName>style.visibility</p:attrName>
                        </p:attrNameLst>
                      </p:cBhvr>
                      <p:to>
                        <p:strVal val="visible"/>
                      </p:to>
                    </p:set>
                    <p:animEffect transition="in" filter="dissolve">
                      <p:cBhvr>
                        <p:cTn dur="500"/>
                        <p:tgtEl>
                          <p:spTgt spid="101"/>
                        </p:tgtEl>
                      </p:cBhvr>
                    </p:animEffect>
                  </p:childTnLst>
                </p:cTn>
              </p:par>
            </p:tnLst>
          </p:tmpl>
        </p:tmplLst>
      </p:bldP>
      <p:bldP spid="106" grpId="0" build="p">
        <p:tmplLst>
          <p:tmpl lvl="1">
            <p:tnLst>
              <p:par>
                <p:cTn presetID="9" presetClass="entr" presetSubtype="0" fill="hold" nodeType="afterEffect" nodePh="1">
                  <p:stCondLst>
                    <p:cond delay="0"/>
                  </p:stCondLst>
                  <p:endCondLst>
                    <p:cond delay="0"/>
                  </p:endCondLst>
                  <p:childTnLst>
                    <p:set>
                      <p:cBhvr>
                        <p:cTn dur="1" fill="hold">
                          <p:stCondLst>
                            <p:cond delay="0"/>
                          </p:stCondLst>
                        </p:cTn>
                        <p:tgtEl>
                          <p:spTgt spid="106"/>
                        </p:tgtEl>
                        <p:attrNameLst>
                          <p:attrName>style.visibility</p:attrName>
                        </p:attrNameLst>
                      </p:cBhvr>
                      <p:to>
                        <p:strVal val="visible"/>
                      </p:to>
                    </p:set>
                    <p:animEffect transition="in" filter="dissolve">
                      <p:cBhvr>
                        <p:cTn dur="500"/>
                        <p:tgtEl>
                          <p:spTgt spid="106"/>
                        </p:tgtEl>
                      </p:cBhvr>
                    </p:animEffect>
                  </p:childTnLst>
                </p:cTn>
              </p:par>
            </p:tnLst>
          </p:tmpl>
        </p:tmplLst>
      </p:bldP>
      <p:bldP spid="107" grpId="0" build="p">
        <p:tmplLst>
          <p:tmpl lvl="1">
            <p:tnLst>
              <p:par>
                <p:cTn presetID="9" presetClass="entr" presetSubtype="0" fill="hold" nodeType="withEffect" nodePh="1">
                  <p:stCondLst>
                    <p:cond delay="0"/>
                  </p:stCondLst>
                  <p:endCondLst>
                    <p:cond delay="0"/>
                  </p:endCondLst>
                  <p:childTnLst>
                    <p:set>
                      <p:cBhvr>
                        <p:cTn dur="1" fill="hold">
                          <p:stCondLst>
                            <p:cond delay="0"/>
                          </p:stCondLst>
                        </p:cTn>
                        <p:tgtEl>
                          <p:spTgt spid="107"/>
                        </p:tgtEl>
                        <p:attrNameLst>
                          <p:attrName>style.visibility</p:attrName>
                        </p:attrNameLst>
                      </p:cBhvr>
                      <p:to>
                        <p:strVal val="visible"/>
                      </p:to>
                    </p:set>
                    <p:animEffect transition="in" filter="dissolve">
                      <p:cBhvr>
                        <p:cTn dur="500"/>
                        <p:tgtEl>
                          <p:spTgt spid="107"/>
                        </p:tgtEl>
                      </p:cBhvr>
                    </p:animEffect>
                  </p:childTnLst>
                </p:cTn>
              </p:par>
            </p:tnLst>
          </p:tmpl>
        </p:tmplLst>
      </p:bldP>
      <p:bldP spid="108" grpId="0" build="p">
        <p:tmplLst>
          <p:tmpl lvl="1">
            <p:tnLst>
              <p:par>
                <p:cTn presetID="9" presetClass="entr" presetSubtype="0" fill="hold" nodeType="afterEffect" nodePh="1">
                  <p:stCondLst>
                    <p:cond delay="0"/>
                  </p:stCondLst>
                  <p:endCondLst>
                    <p:cond delay="0"/>
                  </p:endCondLst>
                  <p:childTnLst>
                    <p:set>
                      <p:cBhvr>
                        <p:cTn dur="1" fill="hold">
                          <p:stCondLst>
                            <p:cond delay="0"/>
                          </p:stCondLst>
                        </p:cTn>
                        <p:tgtEl>
                          <p:spTgt spid="108"/>
                        </p:tgtEl>
                        <p:attrNameLst>
                          <p:attrName>style.visibility</p:attrName>
                        </p:attrNameLst>
                      </p:cBhvr>
                      <p:to>
                        <p:strVal val="visible"/>
                      </p:to>
                    </p:set>
                    <p:animEffect transition="in" filter="dissolve">
                      <p:cBhvr>
                        <p:cTn dur="500"/>
                        <p:tgtEl>
                          <p:spTgt spid="108"/>
                        </p:tgtEl>
                      </p:cBhvr>
                    </p:animEffect>
                  </p:childTnLst>
                </p:cTn>
              </p:par>
            </p:tnLst>
          </p:tmpl>
        </p:tmplLst>
      </p:bldP>
      <p:bldP spid="109" grpId="0" build="p">
        <p:tmplLst>
          <p:tmpl lvl="1">
            <p:tnLst>
              <p:par>
                <p:cTn presetID="9" presetClass="entr" presetSubtype="0" fill="hold" nodeType="withEffect" nodePh="1">
                  <p:stCondLst>
                    <p:cond delay="0"/>
                  </p:stCondLst>
                  <p:endCondLst>
                    <p:cond delay="0"/>
                  </p:endCondLst>
                  <p:childTnLst>
                    <p:set>
                      <p:cBhvr>
                        <p:cTn dur="1" fill="hold">
                          <p:stCondLst>
                            <p:cond delay="0"/>
                          </p:stCondLst>
                        </p:cTn>
                        <p:tgtEl>
                          <p:spTgt spid="109"/>
                        </p:tgtEl>
                        <p:attrNameLst>
                          <p:attrName>style.visibility</p:attrName>
                        </p:attrNameLst>
                      </p:cBhvr>
                      <p:to>
                        <p:strVal val="visible"/>
                      </p:to>
                    </p:set>
                    <p:animEffect transition="in" filter="dissolve">
                      <p:cBhvr>
                        <p:cTn dur="500"/>
                        <p:tgtEl>
                          <p:spTgt spid="109"/>
                        </p:tgtEl>
                      </p:cBhvr>
                    </p:animEffect>
                  </p:childTnLst>
                </p:cTn>
              </p:par>
            </p:tnLst>
          </p:tmpl>
        </p:tmplLst>
      </p:bldP>
      <p:bldP spid="110" grpId="0" build="p">
        <p:tmplLst>
          <p:tmpl lvl="1">
            <p:tnLst>
              <p:par>
                <p:cTn presetID="9" presetClass="entr" presetSubtype="0" fill="hold" nodeType="afterEffect" nodePh="1">
                  <p:stCondLst>
                    <p:cond delay="0"/>
                  </p:stCondLst>
                  <p:endCondLst>
                    <p:cond delay="0"/>
                  </p:endCondLst>
                  <p:childTnLst>
                    <p:set>
                      <p:cBhvr>
                        <p:cTn dur="1" fill="hold">
                          <p:stCondLst>
                            <p:cond delay="0"/>
                          </p:stCondLst>
                        </p:cTn>
                        <p:tgtEl>
                          <p:spTgt spid="110"/>
                        </p:tgtEl>
                        <p:attrNameLst>
                          <p:attrName>style.visibility</p:attrName>
                        </p:attrNameLst>
                      </p:cBhvr>
                      <p:to>
                        <p:strVal val="visible"/>
                      </p:to>
                    </p:set>
                    <p:animEffect transition="in" filter="dissolve">
                      <p:cBhvr>
                        <p:cTn dur="500"/>
                        <p:tgtEl>
                          <p:spTgt spid="110"/>
                        </p:tgtEl>
                      </p:cBhvr>
                    </p:animEffect>
                  </p:childTnLst>
                </p:cTn>
              </p:par>
            </p:tnLst>
          </p:tmpl>
        </p:tmplLst>
      </p:bldP>
      <p:bldP spid="111" grpId="0" build="p">
        <p:tmplLst>
          <p:tmpl lvl="1">
            <p:tnLst>
              <p:par>
                <p:cTn presetID="9" presetClass="entr" presetSubtype="0" fill="hold" nodeType="withEffect" nodePh="1">
                  <p:stCondLst>
                    <p:cond delay="0"/>
                  </p:stCondLst>
                  <p:endCondLst>
                    <p:cond delay="0"/>
                  </p:endCondLst>
                  <p:childTnLst>
                    <p:set>
                      <p:cBhvr>
                        <p:cTn dur="1" fill="hold">
                          <p:stCondLst>
                            <p:cond delay="0"/>
                          </p:stCondLst>
                        </p:cTn>
                        <p:tgtEl>
                          <p:spTgt spid="111"/>
                        </p:tgtEl>
                        <p:attrNameLst>
                          <p:attrName>style.visibility</p:attrName>
                        </p:attrNameLst>
                      </p:cBhvr>
                      <p:to>
                        <p:strVal val="visible"/>
                      </p:to>
                    </p:set>
                    <p:animEffect transition="in" filter="dissolve">
                      <p:cBhvr>
                        <p:cTn dur="500"/>
                        <p:tgtEl>
                          <p:spTgt spid="111"/>
                        </p:tgtEl>
                      </p:cBhvr>
                    </p:animEffect>
                  </p:childTnLst>
                </p:cTn>
              </p:par>
            </p:tnLst>
          </p:tmpl>
        </p:tmplLst>
      </p:bldP>
      <p:bldP spid="112" grpId="0" build="p">
        <p:tmplLst>
          <p:tmpl lvl="1">
            <p:tnLst>
              <p:par>
                <p:cTn presetID="9" presetClass="entr" presetSubtype="0" fill="hold" nodeType="afterEffect" nodePh="1">
                  <p:stCondLst>
                    <p:cond delay="0"/>
                  </p:stCondLst>
                  <p:endCondLst>
                    <p:cond delay="0"/>
                  </p:endCondLst>
                  <p:childTnLst>
                    <p:set>
                      <p:cBhvr>
                        <p:cTn dur="1" fill="hold">
                          <p:stCondLst>
                            <p:cond delay="0"/>
                          </p:stCondLst>
                        </p:cTn>
                        <p:tgtEl>
                          <p:spTgt spid="112"/>
                        </p:tgtEl>
                        <p:attrNameLst>
                          <p:attrName>style.visibility</p:attrName>
                        </p:attrNameLst>
                      </p:cBhvr>
                      <p:to>
                        <p:strVal val="visible"/>
                      </p:to>
                    </p:set>
                    <p:animEffect transition="in" filter="dissolve">
                      <p:cBhvr>
                        <p:cTn dur="500"/>
                        <p:tgtEl>
                          <p:spTgt spid="112"/>
                        </p:tgtEl>
                      </p:cBhvr>
                    </p:animEffect>
                  </p:childTnLst>
                </p:cTn>
              </p:par>
            </p:tnLst>
          </p:tmpl>
        </p:tmplLst>
      </p:bldP>
      <p:bldP spid="113" grpId="0" build="p">
        <p:tmplLst>
          <p:tmpl lvl="1">
            <p:tnLst>
              <p:par>
                <p:cTn presetID="9" presetClass="entr" presetSubtype="0" fill="hold" nodeType="withEffect" nodePh="1">
                  <p:stCondLst>
                    <p:cond delay="0"/>
                  </p:stCondLst>
                  <p:endCondLst>
                    <p:cond delay="0"/>
                  </p:endCondLst>
                  <p:childTnLst>
                    <p:set>
                      <p:cBhvr>
                        <p:cTn dur="1" fill="hold">
                          <p:stCondLst>
                            <p:cond delay="0"/>
                          </p:stCondLst>
                        </p:cTn>
                        <p:tgtEl>
                          <p:spTgt spid="113"/>
                        </p:tgtEl>
                        <p:attrNameLst>
                          <p:attrName>style.visibility</p:attrName>
                        </p:attrNameLst>
                      </p:cBhvr>
                      <p:to>
                        <p:strVal val="visible"/>
                      </p:to>
                    </p:set>
                    <p:animEffect transition="in" filter="dissolve">
                      <p:cBhvr>
                        <p:cTn dur="500"/>
                        <p:tgtEl>
                          <p:spTgt spid="113"/>
                        </p:tgtEl>
                      </p:cBhvr>
                    </p:animEffect>
                  </p:childTnLst>
                </p:cTn>
              </p:par>
            </p:tnLst>
          </p:tmpl>
        </p:tmplLst>
      </p:bldP>
      <p:bldP spid="114" grpId="0" build="p">
        <p:tmplLst>
          <p:tmpl lvl="1">
            <p:tnLst>
              <p:par>
                <p:cTn presetID="9" presetClass="entr" presetSubtype="0" fill="hold" nodeType="afterEffect" nodePh="1">
                  <p:stCondLst>
                    <p:cond delay="0"/>
                  </p:stCondLst>
                  <p:endCondLst>
                    <p:cond delay="0"/>
                  </p:endCondLst>
                  <p:childTnLst>
                    <p:set>
                      <p:cBhvr>
                        <p:cTn dur="1" fill="hold">
                          <p:stCondLst>
                            <p:cond delay="0"/>
                          </p:stCondLst>
                        </p:cTn>
                        <p:tgtEl>
                          <p:spTgt spid="114"/>
                        </p:tgtEl>
                        <p:attrNameLst>
                          <p:attrName>style.visibility</p:attrName>
                        </p:attrNameLst>
                      </p:cBhvr>
                      <p:to>
                        <p:strVal val="visible"/>
                      </p:to>
                    </p:set>
                    <p:animEffect transition="in" filter="dissolve">
                      <p:cBhvr>
                        <p:cTn dur="500"/>
                        <p:tgtEl>
                          <p:spTgt spid="114"/>
                        </p:tgtEl>
                      </p:cBhvr>
                    </p:animEffect>
                  </p:childTnLst>
                </p:cTn>
              </p:par>
            </p:tnLst>
          </p:tmpl>
        </p:tmplLst>
      </p:bldP>
      <p:bldP spid="115" grpId="0" build="p">
        <p:tmplLst>
          <p:tmpl lvl="1">
            <p:tnLst>
              <p:par>
                <p:cTn presetID="9" presetClass="entr" presetSubtype="0" fill="hold" nodeType="withEffect" nodePh="1">
                  <p:stCondLst>
                    <p:cond delay="0"/>
                  </p:stCondLst>
                  <p:endCondLst>
                    <p:cond delay="0"/>
                  </p:endCondLst>
                  <p:childTnLst>
                    <p:set>
                      <p:cBhvr>
                        <p:cTn dur="1" fill="hold">
                          <p:stCondLst>
                            <p:cond delay="0"/>
                          </p:stCondLst>
                        </p:cTn>
                        <p:tgtEl>
                          <p:spTgt spid="115"/>
                        </p:tgtEl>
                        <p:attrNameLst>
                          <p:attrName>style.visibility</p:attrName>
                        </p:attrNameLst>
                      </p:cBhvr>
                      <p:to>
                        <p:strVal val="visible"/>
                      </p:to>
                    </p:set>
                    <p:animEffect transition="in" filter="dissolve">
                      <p:cBhvr>
                        <p:cTn dur="500"/>
                        <p:tgtEl>
                          <p:spTgt spid="115"/>
                        </p:tgtEl>
                      </p:cBhvr>
                    </p:animEffect>
                  </p:childTnLst>
                </p:cTn>
              </p:par>
            </p:tnLst>
          </p:tmpl>
        </p:tmplLst>
      </p:bldP>
      <p:bldP spid="116" grpId="0" build="p">
        <p:tmplLst>
          <p:tmpl lvl="1">
            <p:tnLst>
              <p:par>
                <p:cTn presetID="9" presetClass="entr" presetSubtype="0" fill="hold" nodeType="afterEffect" nodePh="1">
                  <p:stCondLst>
                    <p:cond delay="0"/>
                  </p:stCondLst>
                  <p:endCondLst>
                    <p:cond delay="0"/>
                  </p:endCondLst>
                  <p:childTnLst>
                    <p:set>
                      <p:cBhvr>
                        <p:cTn dur="1" fill="hold">
                          <p:stCondLst>
                            <p:cond delay="0"/>
                          </p:stCondLst>
                        </p:cTn>
                        <p:tgtEl>
                          <p:spTgt spid="116"/>
                        </p:tgtEl>
                        <p:attrNameLst>
                          <p:attrName>style.visibility</p:attrName>
                        </p:attrNameLst>
                      </p:cBhvr>
                      <p:to>
                        <p:strVal val="visible"/>
                      </p:to>
                    </p:set>
                    <p:animEffect transition="in" filter="dissolve">
                      <p:cBhvr>
                        <p:cTn dur="500"/>
                        <p:tgtEl>
                          <p:spTgt spid="116"/>
                        </p:tgtEl>
                      </p:cBhvr>
                    </p:animEffect>
                  </p:childTnLst>
                </p:cTn>
              </p:par>
            </p:tnLst>
          </p:tmpl>
        </p:tmplLst>
      </p:bldP>
      <p:bldP spid="117" grpId="0" build="p">
        <p:tmplLst>
          <p:tmpl lvl="1">
            <p:tnLst>
              <p:par>
                <p:cTn presetID="9" presetClass="entr" presetSubtype="0" fill="hold" nodeType="withEffect" nodePh="1">
                  <p:stCondLst>
                    <p:cond delay="0"/>
                  </p:stCondLst>
                  <p:endCondLst>
                    <p:cond delay="0"/>
                  </p:endCondLst>
                  <p:childTnLst>
                    <p:set>
                      <p:cBhvr>
                        <p:cTn dur="1" fill="hold">
                          <p:stCondLst>
                            <p:cond delay="0"/>
                          </p:stCondLst>
                        </p:cTn>
                        <p:tgtEl>
                          <p:spTgt spid="117"/>
                        </p:tgtEl>
                        <p:attrNameLst>
                          <p:attrName>style.visibility</p:attrName>
                        </p:attrNameLst>
                      </p:cBhvr>
                      <p:to>
                        <p:strVal val="visible"/>
                      </p:to>
                    </p:set>
                    <p:animEffect transition="in" filter="dissolve">
                      <p:cBhvr>
                        <p:cTn dur="500"/>
                        <p:tgtEl>
                          <p:spTgt spid="117"/>
                        </p:tgtEl>
                      </p:cBhvr>
                    </p:animEffect>
                  </p:childTnLst>
                </p:cTn>
              </p:par>
            </p:tnLst>
          </p:tmpl>
        </p:tmplLst>
      </p:bldP>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119" name="Picture Placeholder 2"/>
          <p:cNvSpPr>
            <a:spLocks noGrp="1"/>
          </p:cNvSpPr>
          <p:nvPr userDrawn="1">
            <p:ph type="pic" sz="quarter" idx="24"/>
          </p:nvPr>
        </p:nvSpPr>
        <p:spPr>
          <a:xfrm>
            <a:off x="5875637" y="1711192"/>
            <a:ext cx="2415977" cy="1764973"/>
          </a:xfrm>
          <a:ln w="19050">
            <a:noFill/>
          </a:ln>
        </p:spPr>
        <p:txBody>
          <a:bodyPr>
            <a:normAutofit/>
          </a:bodyPr>
          <a:lstStyle>
            <a:lvl1pPr marL="0" indent="0">
              <a:buNone/>
              <a:defRPr sz="1200">
                <a:solidFill>
                  <a:schemeClr val="bg1">
                    <a:lumMod val="50000"/>
                  </a:schemeClr>
                </a:solidFill>
                <a:latin typeface="Source Sans Pro Light"/>
              </a:defRPr>
            </a:lvl1pPr>
          </a:lstStyle>
          <a:p>
            <a:endParaRPr lang="en-US" dirty="0"/>
          </a:p>
        </p:txBody>
      </p:sp>
      <p:sp>
        <p:nvSpPr>
          <p:cNvPr id="16" name="Title 15"/>
          <p:cNvSpPr>
            <a:spLocks noGrp="1"/>
          </p:cNvSpPr>
          <p:nvPr>
            <p:ph type="title"/>
          </p:nvPr>
        </p:nvSpPr>
        <p:spPr>
          <a:xfrm>
            <a:off x="1238250" y="381000"/>
            <a:ext cx="7429500" cy="535812"/>
          </a:xfrm>
        </p:spPr>
        <p:txBody>
          <a:bodyPr>
            <a:noAutofit/>
          </a:bodyPr>
          <a:lstStyle>
            <a:lvl1pPr algn="ctr">
              <a:defRPr sz="2700" b="0">
                <a:solidFill>
                  <a:schemeClr val="tx1">
                    <a:lumMod val="65000"/>
                    <a:lumOff val="35000"/>
                  </a:schemeClr>
                </a:solidFill>
                <a:latin typeface="Source Sans Pro Light"/>
              </a:defRPr>
            </a:lvl1pPr>
          </a:lstStyle>
          <a:p>
            <a:r>
              <a:rPr lang="en-US" dirty="0"/>
              <a:t>Click to edit Master title style</a:t>
            </a:r>
            <a:endParaRPr lang="en-GB" dirty="0"/>
          </a:p>
        </p:txBody>
      </p:sp>
      <p:sp>
        <p:nvSpPr>
          <p:cNvPr id="23" name="Text Placeholder 17"/>
          <p:cNvSpPr>
            <a:spLocks noGrp="1"/>
          </p:cNvSpPr>
          <p:nvPr>
            <p:ph type="body" sz="quarter" idx="18" hasCustomPrompt="1"/>
          </p:nvPr>
        </p:nvSpPr>
        <p:spPr>
          <a:xfrm>
            <a:off x="1238250" y="996517"/>
            <a:ext cx="7429500" cy="248082"/>
          </a:xfrm>
        </p:spPr>
        <p:txBody>
          <a:bodyPr lIns="0" tIns="0" rIns="0" bIns="0">
            <a:normAutofit/>
          </a:bodyPr>
          <a:lstStyle>
            <a:lvl1pPr marL="0" indent="0" algn="ctr">
              <a:lnSpc>
                <a:spcPts val="1400"/>
              </a:lnSpc>
              <a:buNone/>
              <a:defRPr sz="1000">
                <a:solidFill>
                  <a:schemeClr val="bg1">
                    <a:lumMod val="50000"/>
                  </a:schemeClr>
                </a:solidFill>
                <a:latin typeface="Source Sans Pro Light"/>
              </a:defRPr>
            </a:lvl1pPr>
          </a:lstStyle>
          <a:p>
            <a:pPr lvl="0"/>
            <a:r>
              <a:rPr lang="en-GB" dirty="0"/>
              <a:t>write your relevant text here</a:t>
            </a:r>
          </a:p>
        </p:txBody>
      </p:sp>
      <p:sp>
        <p:nvSpPr>
          <p:cNvPr id="57" name="Picture Placeholder 2"/>
          <p:cNvSpPr>
            <a:spLocks noGrp="1"/>
          </p:cNvSpPr>
          <p:nvPr>
            <p:ph type="pic" sz="quarter" idx="23"/>
          </p:nvPr>
        </p:nvSpPr>
        <p:spPr>
          <a:xfrm>
            <a:off x="1610233" y="1709886"/>
            <a:ext cx="2424377" cy="1766314"/>
          </a:xfrm>
          <a:ln w="19050">
            <a:noFill/>
          </a:ln>
        </p:spPr>
        <p:txBody>
          <a:bodyPr>
            <a:normAutofit/>
          </a:bodyPr>
          <a:lstStyle>
            <a:lvl1pPr marL="0" indent="0">
              <a:buNone/>
              <a:defRPr sz="1200">
                <a:solidFill>
                  <a:schemeClr val="bg1">
                    <a:lumMod val="50000"/>
                  </a:schemeClr>
                </a:solidFill>
                <a:latin typeface="Source Sans Pro Light"/>
              </a:defRPr>
            </a:lvl1pPr>
          </a:lstStyle>
          <a:p>
            <a:endParaRPr lang="en-US" dirty="0"/>
          </a:p>
        </p:txBody>
      </p:sp>
      <p:grpSp>
        <p:nvGrpSpPr>
          <p:cNvPr id="2" name="Group 971"/>
          <p:cNvGrpSpPr/>
          <p:nvPr userDrawn="1"/>
        </p:nvGrpSpPr>
        <p:grpSpPr>
          <a:xfrm>
            <a:off x="1610233" y="3829051"/>
            <a:ext cx="6685535" cy="1571331"/>
            <a:chOff x="0" y="0"/>
            <a:chExt cx="16456700" cy="3142661"/>
          </a:xfrm>
        </p:grpSpPr>
        <p:sp>
          <p:nvSpPr>
            <p:cNvPr id="53" name="Shape 963"/>
            <p:cNvSpPr/>
            <p:nvPr/>
          </p:nvSpPr>
          <p:spPr>
            <a:xfrm>
              <a:off x="0" y="0"/>
              <a:ext cx="5967697" cy="123357"/>
            </a:xfrm>
            <a:prstGeom prst="rect">
              <a:avLst/>
            </a:prstGeom>
            <a:solidFill>
              <a:schemeClr val="bg1">
                <a:lumMod val="85000"/>
              </a:schemeClr>
            </a:solidFill>
            <a:ln w="12700" cap="flat">
              <a:noFill/>
              <a:miter lim="400000"/>
            </a:ln>
            <a:effectLst/>
          </p:spPr>
          <p:txBody>
            <a:bodyPr wrap="square" lIns="50800" tIns="50800" rIns="50800" bIns="5080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54" name="Shape 964"/>
            <p:cNvSpPr/>
            <p:nvPr/>
          </p:nvSpPr>
          <p:spPr>
            <a:xfrm>
              <a:off x="10489003" y="0"/>
              <a:ext cx="5967698" cy="123357"/>
            </a:xfrm>
            <a:prstGeom prst="rect">
              <a:avLst/>
            </a:prstGeom>
            <a:solidFill>
              <a:schemeClr val="bg1">
                <a:lumMod val="85000"/>
              </a:schemeClr>
            </a:solidFill>
            <a:ln w="12700" cap="flat">
              <a:noFill/>
              <a:miter lim="400000"/>
            </a:ln>
            <a:effectLst/>
          </p:spPr>
          <p:txBody>
            <a:bodyPr wrap="square" lIns="50800" tIns="50800" rIns="50800" bIns="5080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55" name="Shape 965"/>
            <p:cNvSpPr/>
            <p:nvPr/>
          </p:nvSpPr>
          <p:spPr>
            <a:xfrm>
              <a:off x="0" y="1002504"/>
              <a:ext cx="5967697" cy="123358"/>
            </a:xfrm>
            <a:prstGeom prst="rect">
              <a:avLst/>
            </a:prstGeom>
            <a:solidFill>
              <a:schemeClr val="bg1">
                <a:lumMod val="85000"/>
              </a:schemeClr>
            </a:solidFill>
            <a:ln w="12700" cap="flat">
              <a:noFill/>
              <a:miter lim="400000"/>
            </a:ln>
            <a:effectLst/>
          </p:spPr>
          <p:txBody>
            <a:bodyPr wrap="square" lIns="50800" tIns="50800" rIns="50800" bIns="5080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56" name="Shape 966"/>
            <p:cNvSpPr/>
            <p:nvPr/>
          </p:nvSpPr>
          <p:spPr>
            <a:xfrm>
              <a:off x="10489003" y="1002504"/>
              <a:ext cx="5967698" cy="123358"/>
            </a:xfrm>
            <a:prstGeom prst="rect">
              <a:avLst/>
            </a:prstGeom>
            <a:solidFill>
              <a:schemeClr val="bg1">
                <a:lumMod val="85000"/>
              </a:schemeClr>
            </a:solidFill>
            <a:ln w="12700" cap="flat">
              <a:noFill/>
              <a:miter lim="400000"/>
            </a:ln>
            <a:effectLst/>
          </p:spPr>
          <p:txBody>
            <a:bodyPr wrap="square" lIns="50800" tIns="50800" rIns="50800" bIns="5080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58" name="Shape 967"/>
            <p:cNvSpPr/>
            <p:nvPr/>
          </p:nvSpPr>
          <p:spPr>
            <a:xfrm>
              <a:off x="0" y="2016800"/>
              <a:ext cx="5967697" cy="123357"/>
            </a:xfrm>
            <a:prstGeom prst="rect">
              <a:avLst/>
            </a:prstGeom>
            <a:solidFill>
              <a:schemeClr val="bg1">
                <a:lumMod val="85000"/>
              </a:schemeClr>
            </a:solidFill>
            <a:ln w="12700" cap="flat">
              <a:noFill/>
              <a:miter lim="400000"/>
            </a:ln>
            <a:effectLst/>
          </p:spPr>
          <p:txBody>
            <a:bodyPr wrap="square" lIns="50800" tIns="50800" rIns="50800" bIns="5080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59" name="Shape 968"/>
            <p:cNvSpPr/>
            <p:nvPr/>
          </p:nvSpPr>
          <p:spPr>
            <a:xfrm>
              <a:off x="10489003" y="2016800"/>
              <a:ext cx="5967698" cy="123357"/>
            </a:xfrm>
            <a:prstGeom prst="rect">
              <a:avLst/>
            </a:prstGeom>
            <a:solidFill>
              <a:schemeClr val="bg1">
                <a:lumMod val="85000"/>
              </a:schemeClr>
            </a:solidFill>
            <a:ln w="12700" cap="flat">
              <a:noFill/>
              <a:miter lim="400000"/>
            </a:ln>
            <a:effectLst/>
          </p:spPr>
          <p:txBody>
            <a:bodyPr wrap="square" lIns="50800" tIns="50800" rIns="50800" bIns="5080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60" name="Shape 969"/>
            <p:cNvSpPr/>
            <p:nvPr/>
          </p:nvSpPr>
          <p:spPr>
            <a:xfrm>
              <a:off x="0" y="3019304"/>
              <a:ext cx="5967697" cy="123358"/>
            </a:xfrm>
            <a:prstGeom prst="rect">
              <a:avLst/>
            </a:prstGeom>
            <a:solidFill>
              <a:schemeClr val="bg1">
                <a:lumMod val="85000"/>
              </a:schemeClr>
            </a:solidFill>
            <a:ln w="12700" cap="flat">
              <a:noFill/>
              <a:miter lim="400000"/>
            </a:ln>
            <a:effectLst/>
          </p:spPr>
          <p:txBody>
            <a:bodyPr wrap="square" lIns="50800" tIns="50800" rIns="50800" bIns="5080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61" name="Shape 970"/>
            <p:cNvSpPr/>
            <p:nvPr/>
          </p:nvSpPr>
          <p:spPr>
            <a:xfrm>
              <a:off x="10489003" y="3019304"/>
              <a:ext cx="5967698" cy="123358"/>
            </a:xfrm>
            <a:prstGeom prst="rect">
              <a:avLst/>
            </a:prstGeom>
            <a:solidFill>
              <a:schemeClr val="bg1">
                <a:lumMod val="85000"/>
              </a:schemeClr>
            </a:solidFill>
            <a:ln w="12700" cap="flat">
              <a:noFill/>
              <a:miter lim="400000"/>
            </a:ln>
            <a:effectLst/>
          </p:spPr>
          <p:txBody>
            <a:bodyPr wrap="square" lIns="50800" tIns="50800" rIns="50800" bIns="5080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grpSp>
      <p:sp>
        <p:nvSpPr>
          <p:cNvPr id="62" name="Shape 972"/>
          <p:cNvSpPr/>
          <p:nvPr userDrawn="1"/>
        </p:nvSpPr>
        <p:spPr>
          <a:xfrm>
            <a:off x="1864724" y="3829051"/>
            <a:ext cx="2169886" cy="61679"/>
          </a:xfrm>
          <a:prstGeom prst="rect">
            <a:avLst/>
          </a:prstGeom>
          <a:solidFill>
            <a:schemeClr val="accent5"/>
          </a:solidFill>
          <a:ln w="12700">
            <a:miter lim="400000"/>
          </a:ln>
        </p:spPr>
        <p:txBody>
          <a:bodyPr lIns="25395" tIns="25395" rIns="25395" bIns="25395" anchor="ct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64" name="Shape 973"/>
          <p:cNvSpPr/>
          <p:nvPr/>
        </p:nvSpPr>
        <p:spPr>
          <a:xfrm>
            <a:off x="4170793" y="1711192"/>
            <a:ext cx="1564414" cy="1764973"/>
          </a:xfrm>
          <a:prstGeom prst="rect">
            <a:avLst/>
          </a:prstGeom>
          <a:solidFill>
            <a:schemeClr val="accent1"/>
          </a:solidFill>
          <a:ln w="12700" cap="flat">
            <a:noFill/>
            <a:miter lim="400000"/>
          </a:ln>
          <a:effectLst/>
        </p:spPr>
        <p:txBody>
          <a:bodyPr wrap="square" lIns="50800" tIns="50800" rIns="50800" bIns="50800" numCol="1" anchor="ctr">
            <a:noAutofit/>
          </a:bodyPr>
          <a:lstStyle/>
          <a:p>
            <a:pPr algn="ct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66" name="Shape 976"/>
          <p:cNvSpPr/>
          <p:nvPr userDrawn="1"/>
        </p:nvSpPr>
        <p:spPr>
          <a:xfrm>
            <a:off x="5871546" y="3829051"/>
            <a:ext cx="1992594" cy="61679"/>
          </a:xfrm>
          <a:prstGeom prst="rect">
            <a:avLst/>
          </a:prstGeom>
          <a:solidFill>
            <a:schemeClr val="accent2"/>
          </a:solidFill>
          <a:ln w="12700">
            <a:miter lim="400000"/>
          </a:ln>
        </p:spPr>
        <p:txBody>
          <a:bodyPr lIns="25395" tIns="25395" rIns="25395" bIns="25395" anchor="ct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69" name="Shape 979"/>
          <p:cNvSpPr/>
          <p:nvPr userDrawn="1"/>
        </p:nvSpPr>
        <p:spPr>
          <a:xfrm>
            <a:off x="2717948" y="4330303"/>
            <a:ext cx="1316662" cy="61679"/>
          </a:xfrm>
          <a:prstGeom prst="rect">
            <a:avLst/>
          </a:prstGeom>
          <a:solidFill>
            <a:schemeClr val="accent5"/>
          </a:solidFill>
          <a:ln w="12700">
            <a:miter lim="400000"/>
          </a:ln>
        </p:spPr>
        <p:txBody>
          <a:bodyPr lIns="25395" tIns="25395" rIns="25395" bIns="25395" anchor="ct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70" name="Shape 980"/>
          <p:cNvSpPr/>
          <p:nvPr userDrawn="1"/>
        </p:nvSpPr>
        <p:spPr>
          <a:xfrm>
            <a:off x="5871545" y="4330303"/>
            <a:ext cx="606017" cy="61679"/>
          </a:xfrm>
          <a:prstGeom prst="rect">
            <a:avLst/>
          </a:prstGeom>
          <a:solidFill>
            <a:schemeClr val="accent2"/>
          </a:solidFill>
          <a:ln w="12700">
            <a:miter lim="400000"/>
          </a:ln>
        </p:spPr>
        <p:txBody>
          <a:bodyPr lIns="25395" tIns="25395" rIns="25395" bIns="25395" anchor="ct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73" name="Shape 983"/>
          <p:cNvSpPr/>
          <p:nvPr userDrawn="1"/>
        </p:nvSpPr>
        <p:spPr>
          <a:xfrm>
            <a:off x="2398000" y="4837451"/>
            <a:ext cx="1636610" cy="61679"/>
          </a:xfrm>
          <a:prstGeom prst="rect">
            <a:avLst/>
          </a:prstGeom>
          <a:solidFill>
            <a:schemeClr val="accent5"/>
          </a:solidFill>
          <a:ln w="12700">
            <a:miter lim="400000"/>
          </a:ln>
        </p:spPr>
        <p:txBody>
          <a:bodyPr lIns="25395" tIns="25395" rIns="25395" bIns="25395" anchor="ct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83" name="Shape 984"/>
          <p:cNvSpPr/>
          <p:nvPr userDrawn="1"/>
        </p:nvSpPr>
        <p:spPr>
          <a:xfrm>
            <a:off x="5871545" y="4837451"/>
            <a:ext cx="1269398" cy="61679"/>
          </a:xfrm>
          <a:prstGeom prst="rect">
            <a:avLst/>
          </a:prstGeom>
          <a:solidFill>
            <a:schemeClr val="accent2"/>
          </a:solidFill>
          <a:ln w="12700">
            <a:miter lim="400000"/>
          </a:ln>
        </p:spPr>
        <p:txBody>
          <a:bodyPr lIns="25395" tIns="25395" rIns="25395" bIns="25395" anchor="ct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93" name="Shape 987"/>
          <p:cNvSpPr/>
          <p:nvPr userDrawn="1"/>
        </p:nvSpPr>
        <p:spPr>
          <a:xfrm>
            <a:off x="1672097" y="5338703"/>
            <a:ext cx="2362512" cy="61679"/>
          </a:xfrm>
          <a:prstGeom prst="rect">
            <a:avLst/>
          </a:prstGeom>
          <a:solidFill>
            <a:schemeClr val="accent5"/>
          </a:solidFill>
          <a:ln w="12700">
            <a:miter lim="400000"/>
          </a:ln>
        </p:spPr>
        <p:txBody>
          <a:bodyPr lIns="25395" tIns="25395" rIns="25395" bIns="25395" anchor="ct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99" name="Shape 988"/>
          <p:cNvSpPr/>
          <p:nvPr userDrawn="1"/>
        </p:nvSpPr>
        <p:spPr>
          <a:xfrm>
            <a:off x="5871545" y="5338703"/>
            <a:ext cx="1564413" cy="61679"/>
          </a:xfrm>
          <a:prstGeom prst="rect">
            <a:avLst/>
          </a:prstGeom>
          <a:solidFill>
            <a:schemeClr val="accent2"/>
          </a:solidFill>
          <a:ln w="12700">
            <a:miter lim="400000"/>
          </a:ln>
        </p:spPr>
        <p:txBody>
          <a:bodyPr lIns="25395" tIns="25395" rIns="25395" bIns="25395" anchor="ct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120" name="Text Placeholder 17"/>
          <p:cNvSpPr>
            <a:spLocks noGrp="1"/>
          </p:cNvSpPr>
          <p:nvPr>
            <p:ph type="body" sz="quarter" idx="25" hasCustomPrompt="1"/>
          </p:nvPr>
        </p:nvSpPr>
        <p:spPr>
          <a:xfrm>
            <a:off x="4271786" y="3706566"/>
            <a:ext cx="1362428" cy="281245"/>
          </a:xfrm>
        </p:spPr>
        <p:txBody>
          <a:bodyPr lIns="0" tIns="0" rIns="0" bIns="0" anchor="ctr">
            <a:normAutofit/>
          </a:bodyPr>
          <a:lstStyle>
            <a:lvl1pPr marL="0" indent="0" algn="ctr">
              <a:lnSpc>
                <a:spcPts val="1500"/>
              </a:lnSpc>
              <a:buNone/>
              <a:defRPr sz="1000">
                <a:solidFill>
                  <a:schemeClr val="tx1">
                    <a:lumMod val="65000"/>
                    <a:lumOff val="35000"/>
                  </a:schemeClr>
                </a:solidFill>
                <a:latin typeface="Source Sans Pro Light"/>
              </a:defRPr>
            </a:lvl1pPr>
          </a:lstStyle>
          <a:p>
            <a:pPr lvl="0"/>
            <a:r>
              <a:rPr lang="en-US" dirty="0"/>
              <a:t>Professional Design</a:t>
            </a:r>
          </a:p>
        </p:txBody>
      </p:sp>
      <p:sp>
        <p:nvSpPr>
          <p:cNvPr id="121" name="Text Placeholder 17"/>
          <p:cNvSpPr>
            <a:spLocks noGrp="1"/>
          </p:cNvSpPr>
          <p:nvPr>
            <p:ph type="body" sz="quarter" idx="26" hasCustomPrompt="1"/>
          </p:nvPr>
        </p:nvSpPr>
        <p:spPr>
          <a:xfrm>
            <a:off x="4271786" y="4220519"/>
            <a:ext cx="1362428" cy="281245"/>
          </a:xfrm>
        </p:spPr>
        <p:txBody>
          <a:bodyPr lIns="0" tIns="0" rIns="0" bIns="0" anchor="ctr">
            <a:normAutofit/>
          </a:bodyPr>
          <a:lstStyle>
            <a:lvl1pPr marL="0" indent="0" algn="ctr">
              <a:lnSpc>
                <a:spcPts val="1500"/>
              </a:lnSpc>
              <a:buNone/>
              <a:defRPr sz="1000">
                <a:solidFill>
                  <a:schemeClr val="tx1">
                    <a:lumMod val="65000"/>
                    <a:lumOff val="35000"/>
                  </a:schemeClr>
                </a:solidFill>
                <a:latin typeface="Source Sans Pro Light"/>
              </a:defRPr>
            </a:lvl1pPr>
          </a:lstStyle>
          <a:p>
            <a:pPr lvl="0"/>
            <a:r>
              <a:rPr lang="en-US" dirty="0"/>
              <a:t>Compatibility</a:t>
            </a:r>
          </a:p>
        </p:txBody>
      </p:sp>
      <p:sp>
        <p:nvSpPr>
          <p:cNvPr id="122" name="Text Placeholder 17"/>
          <p:cNvSpPr>
            <a:spLocks noGrp="1"/>
          </p:cNvSpPr>
          <p:nvPr>
            <p:ph type="body" sz="quarter" idx="27" hasCustomPrompt="1"/>
          </p:nvPr>
        </p:nvSpPr>
        <p:spPr>
          <a:xfrm>
            <a:off x="4271786" y="4714967"/>
            <a:ext cx="1362428" cy="281245"/>
          </a:xfrm>
        </p:spPr>
        <p:txBody>
          <a:bodyPr lIns="0" tIns="0" rIns="0" bIns="0" anchor="ctr">
            <a:normAutofit/>
          </a:bodyPr>
          <a:lstStyle>
            <a:lvl1pPr marL="0" indent="0" algn="ctr">
              <a:lnSpc>
                <a:spcPts val="1500"/>
              </a:lnSpc>
              <a:buNone/>
              <a:defRPr sz="1000">
                <a:solidFill>
                  <a:schemeClr val="tx1">
                    <a:lumMod val="65000"/>
                    <a:lumOff val="35000"/>
                  </a:schemeClr>
                </a:solidFill>
                <a:latin typeface="Source Sans Pro Light"/>
              </a:defRPr>
            </a:lvl1pPr>
          </a:lstStyle>
          <a:p>
            <a:pPr lvl="0"/>
            <a:r>
              <a:rPr lang="en-US" dirty="0"/>
              <a:t>Responsive</a:t>
            </a:r>
          </a:p>
        </p:txBody>
      </p:sp>
      <p:sp>
        <p:nvSpPr>
          <p:cNvPr id="123" name="Text Placeholder 17"/>
          <p:cNvSpPr>
            <a:spLocks noGrp="1"/>
          </p:cNvSpPr>
          <p:nvPr>
            <p:ph type="body" sz="quarter" idx="28" hasCustomPrompt="1"/>
          </p:nvPr>
        </p:nvSpPr>
        <p:spPr>
          <a:xfrm>
            <a:off x="4271786" y="5228920"/>
            <a:ext cx="1362428" cy="281245"/>
          </a:xfrm>
        </p:spPr>
        <p:txBody>
          <a:bodyPr lIns="0" tIns="0" rIns="0" bIns="0" anchor="ctr">
            <a:normAutofit/>
          </a:bodyPr>
          <a:lstStyle>
            <a:lvl1pPr marL="0" indent="0" algn="ctr">
              <a:lnSpc>
                <a:spcPts val="1500"/>
              </a:lnSpc>
              <a:buNone/>
              <a:defRPr sz="1000">
                <a:solidFill>
                  <a:schemeClr val="tx1">
                    <a:lumMod val="65000"/>
                    <a:lumOff val="35000"/>
                  </a:schemeClr>
                </a:solidFill>
                <a:latin typeface="Source Sans Pro Light"/>
              </a:defRPr>
            </a:lvl1pPr>
          </a:lstStyle>
          <a:p>
            <a:pPr lvl="0"/>
            <a:r>
              <a:rPr lang="en-US" dirty="0"/>
              <a:t>Multicolor</a:t>
            </a:r>
          </a:p>
        </p:txBody>
      </p:sp>
      <p:sp>
        <p:nvSpPr>
          <p:cNvPr id="125" name="Text Placeholder 17"/>
          <p:cNvSpPr>
            <a:spLocks noGrp="1"/>
          </p:cNvSpPr>
          <p:nvPr>
            <p:ph type="body" sz="quarter" idx="29" hasCustomPrompt="1"/>
          </p:nvPr>
        </p:nvSpPr>
        <p:spPr>
          <a:xfrm>
            <a:off x="7711108" y="3962400"/>
            <a:ext cx="400252" cy="226775"/>
          </a:xfrm>
        </p:spPr>
        <p:txBody>
          <a:bodyPr lIns="0" tIns="0" rIns="0" bIns="0" anchor="ctr">
            <a:normAutofit/>
          </a:bodyPr>
          <a:lstStyle>
            <a:lvl1pPr marL="0" indent="0" algn="l">
              <a:lnSpc>
                <a:spcPts val="1500"/>
              </a:lnSpc>
              <a:buNone/>
              <a:defRPr sz="1000">
                <a:solidFill>
                  <a:schemeClr val="tx1">
                    <a:lumMod val="65000"/>
                    <a:lumOff val="35000"/>
                  </a:schemeClr>
                </a:solidFill>
                <a:latin typeface="Source Sans Pro Light"/>
              </a:defRPr>
            </a:lvl1pPr>
          </a:lstStyle>
          <a:p>
            <a:pPr lvl="0"/>
            <a:r>
              <a:rPr lang="en-US" dirty="0"/>
              <a:t>80%</a:t>
            </a:r>
          </a:p>
        </p:txBody>
      </p:sp>
      <p:sp>
        <p:nvSpPr>
          <p:cNvPr id="126" name="Text Placeholder 17"/>
          <p:cNvSpPr>
            <a:spLocks noGrp="1"/>
          </p:cNvSpPr>
          <p:nvPr>
            <p:ph type="body" sz="quarter" idx="30" hasCustomPrompt="1"/>
          </p:nvPr>
        </p:nvSpPr>
        <p:spPr>
          <a:xfrm>
            <a:off x="6336865" y="4454815"/>
            <a:ext cx="400252" cy="226775"/>
          </a:xfrm>
        </p:spPr>
        <p:txBody>
          <a:bodyPr lIns="0" tIns="0" rIns="0" bIns="0" anchor="ctr">
            <a:normAutofit/>
          </a:bodyPr>
          <a:lstStyle>
            <a:lvl1pPr marL="0" indent="0" algn="l">
              <a:lnSpc>
                <a:spcPts val="1500"/>
              </a:lnSpc>
              <a:buNone/>
              <a:defRPr sz="1000">
                <a:solidFill>
                  <a:schemeClr val="tx1">
                    <a:lumMod val="65000"/>
                    <a:lumOff val="35000"/>
                  </a:schemeClr>
                </a:solidFill>
                <a:latin typeface="Source Sans Pro Light"/>
              </a:defRPr>
            </a:lvl1pPr>
          </a:lstStyle>
          <a:p>
            <a:pPr lvl="0"/>
            <a:r>
              <a:rPr lang="en-US" dirty="0"/>
              <a:t>25%</a:t>
            </a:r>
          </a:p>
        </p:txBody>
      </p:sp>
      <p:sp>
        <p:nvSpPr>
          <p:cNvPr id="127" name="Text Placeholder 17"/>
          <p:cNvSpPr>
            <a:spLocks noGrp="1"/>
          </p:cNvSpPr>
          <p:nvPr>
            <p:ph type="body" sz="quarter" idx="31" hasCustomPrompt="1"/>
          </p:nvPr>
        </p:nvSpPr>
        <p:spPr>
          <a:xfrm>
            <a:off x="7005838" y="4961963"/>
            <a:ext cx="400252" cy="226775"/>
          </a:xfrm>
        </p:spPr>
        <p:txBody>
          <a:bodyPr lIns="0" tIns="0" rIns="0" bIns="0" anchor="ctr">
            <a:normAutofit/>
          </a:bodyPr>
          <a:lstStyle>
            <a:lvl1pPr marL="0" indent="0" algn="l">
              <a:lnSpc>
                <a:spcPts val="1500"/>
              </a:lnSpc>
              <a:buNone/>
              <a:defRPr sz="1000">
                <a:solidFill>
                  <a:schemeClr val="tx1">
                    <a:lumMod val="65000"/>
                    <a:lumOff val="35000"/>
                  </a:schemeClr>
                </a:solidFill>
                <a:latin typeface="Source Sans Pro Light"/>
              </a:defRPr>
            </a:lvl1pPr>
          </a:lstStyle>
          <a:p>
            <a:pPr lvl="0"/>
            <a:r>
              <a:rPr lang="en-US" dirty="0"/>
              <a:t>55%</a:t>
            </a:r>
          </a:p>
        </p:txBody>
      </p:sp>
      <p:sp>
        <p:nvSpPr>
          <p:cNvPr id="128" name="Text Placeholder 17"/>
          <p:cNvSpPr>
            <a:spLocks noGrp="1"/>
          </p:cNvSpPr>
          <p:nvPr>
            <p:ph type="body" sz="quarter" idx="32" hasCustomPrompt="1"/>
          </p:nvPr>
        </p:nvSpPr>
        <p:spPr>
          <a:xfrm>
            <a:off x="7277608" y="5463216"/>
            <a:ext cx="400252" cy="226775"/>
          </a:xfrm>
        </p:spPr>
        <p:txBody>
          <a:bodyPr lIns="0" tIns="0" rIns="0" bIns="0" anchor="ctr">
            <a:normAutofit/>
          </a:bodyPr>
          <a:lstStyle>
            <a:lvl1pPr marL="0" indent="0" algn="l">
              <a:lnSpc>
                <a:spcPts val="1500"/>
              </a:lnSpc>
              <a:buNone/>
              <a:defRPr sz="1000">
                <a:solidFill>
                  <a:schemeClr val="tx1">
                    <a:lumMod val="65000"/>
                    <a:lumOff val="35000"/>
                  </a:schemeClr>
                </a:solidFill>
                <a:latin typeface="Source Sans Pro Light"/>
              </a:defRPr>
            </a:lvl1pPr>
          </a:lstStyle>
          <a:p>
            <a:pPr lvl="0"/>
            <a:r>
              <a:rPr lang="en-US" dirty="0"/>
              <a:t>65%</a:t>
            </a:r>
          </a:p>
        </p:txBody>
      </p:sp>
      <p:sp>
        <p:nvSpPr>
          <p:cNvPr id="129" name="Text Placeholder 17"/>
          <p:cNvSpPr>
            <a:spLocks noGrp="1"/>
          </p:cNvSpPr>
          <p:nvPr>
            <p:ph type="body" sz="quarter" idx="33" hasCustomPrompt="1"/>
          </p:nvPr>
        </p:nvSpPr>
        <p:spPr>
          <a:xfrm>
            <a:off x="1843784" y="3941345"/>
            <a:ext cx="400252" cy="226775"/>
          </a:xfrm>
        </p:spPr>
        <p:txBody>
          <a:bodyPr lIns="0" tIns="0" rIns="0" bIns="0" anchor="ctr">
            <a:normAutofit/>
          </a:bodyPr>
          <a:lstStyle>
            <a:lvl1pPr marL="0" indent="0" algn="l">
              <a:lnSpc>
                <a:spcPts val="1500"/>
              </a:lnSpc>
              <a:buNone/>
              <a:defRPr sz="1000">
                <a:solidFill>
                  <a:schemeClr val="tx1">
                    <a:lumMod val="65000"/>
                    <a:lumOff val="35000"/>
                  </a:schemeClr>
                </a:solidFill>
                <a:latin typeface="Source Sans Pro Light"/>
              </a:defRPr>
            </a:lvl1pPr>
          </a:lstStyle>
          <a:p>
            <a:pPr lvl="0"/>
            <a:r>
              <a:rPr lang="en-US" dirty="0"/>
              <a:t>90%</a:t>
            </a:r>
          </a:p>
        </p:txBody>
      </p:sp>
      <p:sp>
        <p:nvSpPr>
          <p:cNvPr id="130" name="Text Placeholder 17"/>
          <p:cNvSpPr>
            <a:spLocks noGrp="1"/>
          </p:cNvSpPr>
          <p:nvPr>
            <p:ph type="body" sz="quarter" idx="34" hasCustomPrompt="1"/>
          </p:nvPr>
        </p:nvSpPr>
        <p:spPr>
          <a:xfrm>
            <a:off x="2690853" y="4448690"/>
            <a:ext cx="400252" cy="226775"/>
          </a:xfrm>
        </p:spPr>
        <p:txBody>
          <a:bodyPr lIns="0" tIns="0" rIns="0" bIns="0" anchor="ctr">
            <a:normAutofit/>
          </a:bodyPr>
          <a:lstStyle>
            <a:lvl1pPr marL="0" indent="0" algn="l">
              <a:lnSpc>
                <a:spcPts val="1500"/>
              </a:lnSpc>
              <a:buNone/>
              <a:defRPr sz="1000">
                <a:solidFill>
                  <a:schemeClr val="tx1">
                    <a:lumMod val="65000"/>
                    <a:lumOff val="35000"/>
                  </a:schemeClr>
                </a:solidFill>
                <a:latin typeface="Source Sans Pro Light"/>
              </a:defRPr>
            </a:lvl1pPr>
          </a:lstStyle>
          <a:p>
            <a:pPr lvl="0"/>
            <a:r>
              <a:rPr lang="en-US" dirty="0"/>
              <a:t>55%</a:t>
            </a:r>
          </a:p>
        </p:txBody>
      </p:sp>
      <p:sp>
        <p:nvSpPr>
          <p:cNvPr id="131" name="Text Placeholder 17"/>
          <p:cNvSpPr>
            <a:spLocks noGrp="1"/>
          </p:cNvSpPr>
          <p:nvPr>
            <p:ph type="body" sz="quarter" idx="35" hasCustomPrompt="1"/>
          </p:nvPr>
        </p:nvSpPr>
        <p:spPr>
          <a:xfrm>
            <a:off x="2375636" y="4970543"/>
            <a:ext cx="400252" cy="226775"/>
          </a:xfrm>
        </p:spPr>
        <p:txBody>
          <a:bodyPr lIns="0" tIns="0" rIns="0" bIns="0" anchor="ctr">
            <a:normAutofit/>
          </a:bodyPr>
          <a:lstStyle>
            <a:lvl1pPr marL="0" indent="0" algn="l">
              <a:lnSpc>
                <a:spcPts val="1500"/>
              </a:lnSpc>
              <a:buNone/>
              <a:defRPr sz="1000">
                <a:solidFill>
                  <a:schemeClr val="tx1">
                    <a:lumMod val="65000"/>
                    <a:lumOff val="35000"/>
                  </a:schemeClr>
                </a:solidFill>
                <a:latin typeface="Source Sans Pro Light"/>
              </a:defRPr>
            </a:lvl1pPr>
          </a:lstStyle>
          <a:p>
            <a:pPr lvl="0"/>
            <a:r>
              <a:rPr lang="en-US" dirty="0"/>
              <a:t>70%</a:t>
            </a:r>
          </a:p>
        </p:txBody>
      </p:sp>
      <p:sp>
        <p:nvSpPr>
          <p:cNvPr id="132" name="Text Placeholder 17"/>
          <p:cNvSpPr>
            <a:spLocks noGrp="1"/>
          </p:cNvSpPr>
          <p:nvPr>
            <p:ph type="body" sz="quarter" idx="36" hasCustomPrompt="1"/>
          </p:nvPr>
        </p:nvSpPr>
        <p:spPr>
          <a:xfrm>
            <a:off x="1649729" y="5457806"/>
            <a:ext cx="400252" cy="226775"/>
          </a:xfrm>
        </p:spPr>
        <p:txBody>
          <a:bodyPr lIns="0" tIns="0" rIns="0" bIns="0" anchor="ctr">
            <a:normAutofit/>
          </a:bodyPr>
          <a:lstStyle>
            <a:lvl1pPr marL="0" indent="0" algn="l">
              <a:lnSpc>
                <a:spcPts val="1500"/>
              </a:lnSpc>
              <a:buNone/>
              <a:defRPr sz="1000">
                <a:solidFill>
                  <a:schemeClr val="tx1">
                    <a:lumMod val="65000"/>
                    <a:lumOff val="35000"/>
                  </a:schemeClr>
                </a:solidFill>
                <a:latin typeface="Source Sans Pro Light"/>
              </a:defRPr>
            </a:lvl1pPr>
          </a:lstStyle>
          <a:p>
            <a:pPr lvl="0"/>
            <a:r>
              <a:rPr lang="en-US" dirty="0"/>
              <a:t>97%</a:t>
            </a:r>
          </a:p>
        </p:txBody>
      </p:sp>
      <p:sp>
        <p:nvSpPr>
          <p:cNvPr id="133" name="Text Placeholder 17"/>
          <p:cNvSpPr>
            <a:spLocks noGrp="1"/>
          </p:cNvSpPr>
          <p:nvPr>
            <p:ph type="body" sz="quarter" idx="37" hasCustomPrompt="1"/>
          </p:nvPr>
        </p:nvSpPr>
        <p:spPr>
          <a:xfrm>
            <a:off x="4271786" y="2133601"/>
            <a:ext cx="1362428" cy="920154"/>
          </a:xfrm>
        </p:spPr>
        <p:txBody>
          <a:bodyPr lIns="0" tIns="0" rIns="0" bIns="0" anchor="ctr">
            <a:normAutofit/>
          </a:bodyPr>
          <a:lstStyle>
            <a:lvl1pPr marL="0" indent="0" algn="ctr">
              <a:lnSpc>
                <a:spcPts val="1500"/>
              </a:lnSpc>
              <a:buNone/>
              <a:defRPr sz="2700">
                <a:solidFill>
                  <a:schemeClr val="bg1"/>
                </a:solidFill>
                <a:latin typeface="Source Sans Pro Light"/>
              </a:defRPr>
            </a:lvl1pPr>
          </a:lstStyle>
          <a:p>
            <a:pPr lvl="0"/>
            <a:r>
              <a:rPr lang="en-US" dirty="0" err="1"/>
              <a:t>vs</a:t>
            </a:r>
            <a:endParaRPr lang="en-US" dirty="0"/>
          </a:p>
        </p:txBody>
      </p:sp>
    </p:spTree>
    <p:extLst>
      <p:ext uri="{BB962C8B-B14F-4D97-AF65-F5344CB8AC3E}">
        <p14:creationId xmlns:p14="http://schemas.microsoft.com/office/powerpoint/2010/main" val="3150212442"/>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3">
                                            <p:txEl>
                                              <p:pRg st="0" end="0"/>
                                            </p:txEl>
                                          </p:spTgt>
                                        </p:tgtEl>
                                        <p:attrNameLst>
                                          <p:attrName>style.visibility</p:attrName>
                                        </p:attrNameLst>
                                      </p:cBhvr>
                                      <p:to>
                                        <p:strVal val="visible"/>
                                      </p:to>
                                    </p:set>
                                    <p:animEffect transition="in" filter="dissolve">
                                      <p:cBhvr>
                                        <p:cTn id="11" dur="500"/>
                                        <p:tgtEl>
                                          <p:spTgt spid="23">
                                            <p:txEl>
                                              <p:pRg st="0" end="0"/>
                                            </p:txEl>
                                          </p:spTgt>
                                        </p:tgtEl>
                                      </p:cBhvr>
                                    </p:animEffect>
                                  </p:childTnLst>
                                </p:cTn>
                              </p:par>
                            </p:childTnLst>
                          </p:cTn>
                        </p:par>
                        <p:par>
                          <p:cTn id="12" fill="hold">
                            <p:stCondLst>
                              <p:cond delay="1000"/>
                            </p:stCondLst>
                            <p:childTnLst>
                              <p:par>
                                <p:cTn id="13" presetID="9" presetClass="entr" presetSubtype="0" fill="hold" grpId="0" nodeType="afterEffect" nodePh="1">
                                  <p:stCondLst>
                                    <p:cond delay="0"/>
                                  </p:stCondLst>
                                  <p:endCondLst>
                                    <p:cond evt="begin" delay="0">
                                      <p:tn val="13"/>
                                    </p:cond>
                                  </p:endCondLst>
                                  <p:childTnLst>
                                    <p:set>
                                      <p:cBhvr>
                                        <p:cTn id="14" dur="1" fill="hold">
                                          <p:stCondLst>
                                            <p:cond delay="0"/>
                                          </p:stCondLst>
                                        </p:cTn>
                                        <p:tgtEl>
                                          <p:spTgt spid="57"/>
                                        </p:tgtEl>
                                        <p:attrNameLst>
                                          <p:attrName>style.visibility</p:attrName>
                                        </p:attrNameLst>
                                      </p:cBhvr>
                                      <p:to>
                                        <p:strVal val="visible"/>
                                      </p:to>
                                    </p:set>
                                    <p:animEffect transition="in" filter="dissolve">
                                      <p:cBhvr>
                                        <p:cTn id="15" dur="500"/>
                                        <p:tgtEl>
                                          <p:spTgt spid="57"/>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64"/>
                                        </p:tgtEl>
                                        <p:attrNameLst>
                                          <p:attrName>style.visibility</p:attrName>
                                        </p:attrNameLst>
                                      </p:cBhvr>
                                      <p:to>
                                        <p:strVal val="visible"/>
                                      </p:to>
                                    </p:set>
                                    <p:animEffect transition="in" filter="dissolve">
                                      <p:cBhvr>
                                        <p:cTn id="19" dur="500"/>
                                        <p:tgtEl>
                                          <p:spTgt spid="64"/>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33">
                                            <p:txEl>
                                              <p:pRg st="0" end="0"/>
                                            </p:txEl>
                                          </p:spTgt>
                                        </p:tgtEl>
                                        <p:attrNameLst>
                                          <p:attrName>style.visibility</p:attrName>
                                        </p:attrNameLst>
                                      </p:cBhvr>
                                      <p:to>
                                        <p:strVal val="visible"/>
                                      </p:to>
                                    </p:set>
                                    <p:animEffect transition="in" filter="dissolve">
                                      <p:cBhvr>
                                        <p:cTn id="22" dur="500"/>
                                        <p:tgtEl>
                                          <p:spTgt spid="133">
                                            <p:txEl>
                                              <p:pRg st="0" end="0"/>
                                            </p:txEl>
                                          </p:spTgt>
                                        </p:tgtEl>
                                      </p:cBhvr>
                                    </p:animEffect>
                                  </p:childTnLst>
                                </p:cTn>
                              </p:par>
                            </p:childTnLst>
                          </p:cTn>
                        </p:par>
                        <p:par>
                          <p:cTn id="23" fill="hold">
                            <p:stCondLst>
                              <p:cond delay="2000"/>
                            </p:stCondLst>
                            <p:childTnLst>
                              <p:par>
                                <p:cTn id="24" presetID="9" presetClass="entr" presetSubtype="0" fill="hold" grpId="0" nodeType="afterEffect" nodePh="1">
                                  <p:stCondLst>
                                    <p:cond delay="0"/>
                                  </p:stCondLst>
                                  <p:endCondLst>
                                    <p:cond evt="begin" delay="0">
                                      <p:tn val="24"/>
                                    </p:cond>
                                  </p:endCondLst>
                                  <p:childTnLst>
                                    <p:set>
                                      <p:cBhvr>
                                        <p:cTn id="25" dur="1" fill="hold">
                                          <p:stCondLst>
                                            <p:cond delay="0"/>
                                          </p:stCondLst>
                                        </p:cTn>
                                        <p:tgtEl>
                                          <p:spTgt spid="119"/>
                                        </p:tgtEl>
                                        <p:attrNameLst>
                                          <p:attrName>style.visibility</p:attrName>
                                        </p:attrNameLst>
                                      </p:cBhvr>
                                      <p:to>
                                        <p:strVal val="visible"/>
                                      </p:to>
                                    </p:set>
                                    <p:animEffect transition="in" filter="dissolve">
                                      <p:cBhvr>
                                        <p:cTn id="26" dur="500"/>
                                        <p:tgtEl>
                                          <p:spTgt spid="119"/>
                                        </p:tgtEl>
                                      </p:cBhvr>
                                    </p:animEffect>
                                  </p:childTnLst>
                                </p:cTn>
                              </p:par>
                            </p:childTnLst>
                          </p:cTn>
                        </p:par>
                        <p:par>
                          <p:cTn id="27" fill="hold">
                            <p:stCondLst>
                              <p:cond delay="2500"/>
                            </p:stCondLst>
                            <p:childTnLst>
                              <p:par>
                                <p:cTn id="28" presetID="9" presetClass="entr" presetSubtype="0" fill="hold" grpId="0" nodeType="afterEffect">
                                  <p:stCondLst>
                                    <p:cond delay="0"/>
                                  </p:stCondLst>
                                  <p:childTnLst>
                                    <p:set>
                                      <p:cBhvr>
                                        <p:cTn id="29" dur="1" fill="hold">
                                          <p:stCondLst>
                                            <p:cond delay="0"/>
                                          </p:stCondLst>
                                        </p:cTn>
                                        <p:tgtEl>
                                          <p:spTgt spid="120">
                                            <p:txEl>
                                              <p:pRg st="0" end="0"/>
                                            </p:txEl>
                                          </p:spTgt>
                                        </p:tgtEl>
                                        <p:attrNameLst>
                                          <p:attrName>style.visibility</p:attrName>
                                        </p:attrNameLst>
                                      </p:cBhvr>
                                      <p:to>
                                        <p:strVal val="visible"/>
                                      </p:to>
                                    </p:set>
                                    <p:animEffect transition="in" filter="dissolve">
                                      <p:cBhvr>
                                        <p:cTn id="30" dur="500"/>
                                        <p:tgtEl>
                                          <p:spTgt spid="120">
                                            <p:txEl>
                                              <p:pRg st="0" end="0"/>
                                            </p:txEl>
                                          </p:spTgt>
                                        </p:tgtEl>
                                      </p:cBhvr>
                                    </p:animEffect>
                                  </p:childTnLst>
                                </p:cTn>
                              </p:par>
                            </p:childTnLst>
                          </p:cTn>
                        </p:par>
                        <p:par>
                          <p:cTn id="31" fill="hold">
                            <p:stCondLst>
                              <p:cond delay="3000"/>
                            </p:stCondLst>
                            <p:childTnLst>
                              <p:par>
                                <p:cTn id="32" presetID="9" presetClass="entr" presetSubtype="0" fill="hold" grpId="0" nodeType="afterEffect">
                                  <p:stCondLst>
                                    <p:cond delay="0"/>
                                  </p:stCondLst>
                                  <p:childTnLst>
                                    <p:set>
                                      <p:cBhvr>
                                        <p:cTn id="33" dur="1" fill="hold">
                                          <p:stCondLst>
                                            <p:cond delay="0"/>
                                          </p:stCondLst>
                                        </p:cTn>
                                        <p:tgtEl>
                                          <p:spTgt spid="121">
                                            <p:txEl>
                                              <p:pRg st="0" end="0"/>
                                            </p:txEl>
                                          </p:spTgt>
                                        </p:tgtEl>
                                        <p:attrNameLst>
                                          <p:attrName>style.visibility</p:attrName>
                                        </p:attrNameLst>
                                      </p:cBhvr>
                                      <p:to>
                                        <p:strVal val="visible"/>
                                      </p:to>
                                    </p:set>
                                    <p:animEffect transition="in" filter="dissolve">
                                      <p:cBhvr>
                                        <p:cTn id="34" dur="500"/>
                                        <p:tgtEl>
                                          <p:spTgt spid="121">
                                            <p:txEl>
                                              <p:pRg st="0" end="0"/>
                                            </p:txEl>
                                          </p:spTgt>
                                        </p:tgtEl>
                                      </p:cBhvr>
                                    </p:animEffect>
                                  </p:childTnLst>
                                </p:cTn>
                              </p:par>
                            </p:childTnLst>
                          </p:cTn>
                        </p:par>
                        <p:par>
                          <p:cTn id="35" fill="hold">
                            <p:stCondLst>
                              <p:cond delay="3500"/>
                            </p:stCondLst>
                            <p:childTnLst>
                              <p:par>
                                <p:cTn id="36" presetID="9" presetClass="entr" presetSubtype="0" fill="hold" grpId="0" nodeType="afterEffect">
                                  <p:stCondLst>
                                    <p:cond delay="0"/>
                                  </p:stCondLst>
                                  <p:childTnLst>
                                    <p:set>
                                      <p:cBhvr>
                                        <p:cTn id="37" dur="1" fill="hold">
                                          <p:stCondLst>
                                            <p:cond delay="0"/>
                                          </p:stCondLst>
                                        </p:cTn>
                                        <p:tgtEl>
                                          <p:spTgt spid="122">
                                            <p:txEl>
                                              <p:pRg st="0" end="0"/>
                                            </p:txEl>
                                          </p:spTgt>
                                        </p:tgtEl>
                                        <p:attrNameLst>
                                          <p:attrName>style.visibility</p:attrName>
                                        </p:attrNameLst>
                                      </p:cBhvr>
                                      <p:to>
                                        <p:strVal val="visible"/>
                                      </p:to>
                                    </p:set>
                                    <p:animEffect transition="in" filter="dissolve">
                                      <p:cBhvr>
                                        <p:cTn id="38" dur="500"/>
                                        <p:tgtEl>
                                          <p:spTgt spid="122">
                                            <p:txEl>
                                              <p:pRg st="0" end="0"/>
                                            </p:txEl>
                                          </p:spTgt>
                                        </p:tgtEl>
                                      </p:cBhvr>
                                    </p:animEffect>
                                  </p:childTnLst>
                                </p:cTn>
                              </p:par>
                            </p:childTnLst>
                          </p:cTn>
                        </p:par>
                        <p:par>
                          <p:cTn id="39" fill="hold">
                            <p:stCondLst>
                              <p:cond delay="4000"/>
                            </p:stCondLst>
                            <p:childTnLst>
                              <p:par>
                                <p:cTn id="40" presetID="9" presetClass="entr" presetSubtype="0" fill="hold" grpId="0" nodeType="afterEffect">
                                  <p:stCondLst>
                                    <p:cond delay="0"/>
                                  </p:stCondLst>
                                  <p:childTnLst>
                                    <p:set>
                                      <p:cBhvr>
                                        <p:cTn id="41" dur="1" fill="hold">
                                          <p:stCondLst>
                                            <p:cond delay="0"/>
                                          </p:stCondLst>
                                        </p:cTn>
                                        <p:tgtEl>
                                          <p:spTgt spid="123">
                                            <p:txEl>
                                              <p:pRg st="0" end="0"/>
                                            </p:txEl>
                                          </p:spTgt>
                                        </p:tgtEl>
                                        <p:attrNameLst>
                                          <p:attrName>style.visibility</p:attrName>
                                        </p:attrNameLst>
                                      </p:cBhvr>
                                      <p:to>
                                        <p:strVal val="visible"/>
                                      </p:to>
                                    </p:set>
                                    <p:animEffect transition="in" filter="dissolve">
                                      <p:cBhvr>
                                        <p:cTn id="42" dur="500"/>
                                        <p:tgtEl>
                                          <p:spTgt spid="123">
                                            <p:txEl>
                                              <p:pRg st="0" end="0"/>
                                            </p:txEl>
                                          </p:spTgt>
                                        </p:tgtEl>
                                      </p:cBhvr>
                                    </p:animEffect>
                                  </p:childTnLst>
                                </p:cTn>
                              </p:par>
                            </p:childTnLst>
                          </p:cTn>
                        </p:par>
                        <p:par>
                          <p:cTn id="43" fill="hold">
                            <p:stCondLst>
                              <p:cond delay="4500"/>
                            </p:stCondLst>
                            <p:childTnLst>
                              <p:par>
                                <p:cTn id="44" presetID="10" presetClass="entr" presetSubtype="0" fill="hold" nodeType="after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500"/>
                                        <p:tgtEl>
                                          <p:spTgt spid="2"/>
                                        </p:tgtEl>
                                      </p:cBhvr>
                                    </p:animEffect>
                                  </p:childTnLst>
                                </p:cTn>
                              </p:par>
                            </p:childTnLst>
                          </p:cTn>
                        </p:par>
                        <p:par>
                          <p:cTn id="47" fill="hold">
                            <p:stCondLst>
                              <p:cond delay="5000"/>
                            </p:stCondLst>
                            <p:childTnLst>
                              <p:par>
                                <p:cTn id="48" presetID="22" presetClass="entr" presetSubtype="2" fill="hold" grpId="0" nodeType="afterEffect">
                                  <p:stCondLst>
                                    <p:cond delay="0"/>
                                  </p:stCondLst>
                                  <p:childTnLst>
                                    <p:set>
                                      <p:cBhvr>
                                        <p:cTn id="49" dur="1" fill="hold">
                                          <p:stCondLst>
                                            <p:cond delay="0"/>
                                          </p:stCondLst>
                                        </p:cTn>
                                        <p:tgtEl>
                                          <p:spTgt spid="62"/>
                                        </p:tgtEl>
                                        <p:attrNameLst>
                                          <p:attrName>style.visibility</p:attrName>
                                        </p:attrNameLst>
                                      </p:cBhvr>
                                      <p:to>
                                        <p:strVal val="visible"/>
                                      </p:to>
                                    </p:set>
                                    <p:animEffect transition="in" filter="wipe(right)">
                                      <p:cBhvr>
                                        <p:cTn id="50" dur="500"/>
                                        <p:tgtEl>
                                          <p:spTgt spid="62"/>
                                        </p:tgtEl>
                                      </p:cBhvr>
                                    </p:animEffect>
                                  </p:childTnLst>
                                </p:cTn>
                              </p:par>
                            </p:childTnLst>
                          </p:cTn>
                        </p:par>
                        <p:par>
                          <p:cTn id="51" fill="hold">
                            <p:stCondLst>
                              <p:cond delay="5500"/>
                            </p:stCondLst>
                            <p:childTnLst>
                              <p:par>
                                <p:cTn id="52" presetID="9" presetClass="entr" presetSubtype="0" fill="hold" grpId="0" nodeType="afterEffect">
                                  <p:stCondLst>
                                    <p:cond delay="0"/>
                                  </p:stCondLst>
                                  <p:childTnLst>
                                    <p:set>
                                      <p:cBhvr>
                                        <p:cTn id="53" dur="1" fill="hold">
                                          <p:stCondLst>
                                            <p:cond delay="0"/>
                                          </p:stCondLst>
                                        </p:cTn>
                                        <p:tgtEl>
                                          <p:spTgt spid="129">
                                            <p:txEl>
                                              <p:pRg st="0" end="0"/>
                                            </p:txEl>
                                          </p:spTgt>
                                        </p:tgtEl>
                                        <p:attrNameLst>
                                          <p:attrName>style.visibility</p:attrName>
                                        </p:attrNameLst>
                                      </p:cBhvr>
                                      <p:to>
                                        <p:strVal val="visible"/>
                                      </p:to>
                                    </p:set>
                                    <p:animEffect transition="in" filter="dissolve">
                                      <p:cBhvr>
                                        <p:cTn id="54" dur="500"/>
                                        <p:tgtEl>
                                          <p:spTgt spid="129">
                                            <p:txEl>
                                              <p:pRg st="0" end="0"/>
                                            </p:txEl>
                                          </p:spTgt>
                                        </p:tgtEl>
                                      </p:cBhvr>
                                    </p:animEffect>
                                  </p:childTnLst>
                                </p:cTn>
                              </p:par>
                            </p:childTnLst>
                          </p:cTn>
                        </p:par>
                        <p:par>
                          <p:cTn id="55" fill="hold">
                            <p:stCondLst>
                              <p:cond delay="6000"/>
                            </p:stCondLst>
                            <p:childTnLst>
                              <p:par>
                                <p:cTn id="56" presetID="22" presetClass="entr" presetSubtype="8" fill="hold" grpId="0" nodeType="afterEffect">
                                  <p:stCondLst>
                                    <p:cond delay="0"/>
                                  </p:stCondLst>
                                  <p:childTnLst>
                                    <p:set>
                                      <p:cBhvr>
                                        <p:cTn id="57" dur="1" fill="hold">
                                          <p:stCondLst>
                                            <p:cond delay="0"/>
                                          </p:stCondLst>
                                        </p:cTn>
                                        <p:tgtEl>
                                          <p:spTgt spid="66"/>
                                        </p:tgtEl>
                                        <p:attrNameLst>
                                          <p:attrName>style.visibility</p:attrName>
                                        </p:attrNameLst>
                                      </p:cBhvr>
                                      <p:to>
                                        <p:strVal val="visible"/>
                                      </p:to>
                                    </p:set>
                                    <p:animEffect transition="in" filter="wipe(left)">
                                      <p:cBhvr>
                                        <p:cTn id="58" dur="500"/>
                                        <p:tgtEl>
                                          <p:spTgt spid="66"/>
                                        </p:tgtEl>
                                      </p:cBhvr>
                                    </p:animEffect>
                                  </p:childTnLst>
                                </p:cTn>
                              </p:par>
                            </p:childTnLst>
                          </p:cTn>
                        </p:par>
                        <p:par>
                          <p:cTn id="59" fill="hold">
                            <p:stCondLst>
                              <p:cond delay="6500"/>
                            </p:stCondLst>
                            <p:childTnLst>
                              <p:par>
                                <p:cTn id="60" presetID="9" presetClass="entr" presetSubtype="0" fill="hold" grpId="0" nodeType="afterEffect">
                                  <p:stCondLst>
                                    <p:cond delay="0"/>
                                  </p:stCondLst>
                                  <p:childTnLst>
                                    <p:set>
                                      <p:cBhvr>
                                        <p:cTn id="61" dur="1" fill="hold">
                                          <p:stCondLst>
                                            <p:cond delay="0"/>
                                          </p:stCondLst>
                                        </p:cTn>
                                        <p:tgtEl>
                                          <p:spTgt spid="125">
                                            <p:txEl>
                                              <p:pRg st="0" end="0"/>
                                            </p:txEl>
                                          </p:spTgt>
                                        </p:tgtEl>
                                        <p:attrNameLst>
                                          <p:attrName>style.visibility</p:attrName>
                                        </p:attrNameLst>
                                      </p:cBhvr>
                                      <p:to>
                                        <p:strVal val="visible"/>
                                      </p:to>
                                    </p:set>
                                    <p:animEffect transition="in" filter="dissolve">
                                      <p:cBhvr>
                                        <p:cTn id="62" dur="500"/>
                                        <p:tgtEl>
                                          <p:spTgt spid="125">
                                            <p:txEl>
                                              <p:pRg st="0" end="0"/>
                                            </p:txEl>
                                          </p:spTgt>
                                        </p:tgtEl>
                                      </p:cBhvr>
                                    </p:animEffect>
                                  </p:childTnLst>
                                </p:cTn>
                              </p:par>
                            </p:childTnLst>
                          </p:cTn>
                        </p:par>
                        <p:par>
                          <p:cTn id="63" fill="hold">
                            <p:stCondLst>
                              <p:cond delay="7000"/>
                            </p:stCondLst>
                            <p:childTnLst>
                              <p:par>
                                <p:cTn id="64" presetID="22" presetClass="entr" presetSubtype="2" fill="hold" grpId="0" nodeType="afterEffect">
                                  <p:stCondLst>
                                    <p:cond delay="0"/>
                                  </p:stCondLst>
                                  <p:childTnLst>
                                    <p:set>
                                      <p:cBhvr>
                                        <p:cTn id="65" dur="1" fill="hold">
                                          <p:stCondLst>
                                            <p:cond delay="0"/>
                                          </p:stCondLst>
                                        </p:cTn>
                                        <p:tgtEl>
                                          <p:spTgt spid="69"/>
                                        </p:tgtEl>
                                        <p:attrNameLst>
                                          <p:attrName>style.visibility</p:attrName>
                                        </p:attrNameLst>
                                      </p:cBhvr>
                                      <p:to>
                                        <p:strVal val="visible"/>
                                      </p:to>
                                    </p:set>
                                    <p:animEffect transition="in" filter="wipe(right)">
                                      <p:cBhvr>
                                        <p:cTn id="66" dur="500"/>
                                        <p:tgtEl>
                                          <p:spTgt spid="69"/>
                                        </p:tgtEl>
                                      </p:cBhvr>
                                    </p:animEffect>
                                  </p:childTnLst>
                                </p:cTn>
                              </p:par>
                            </p:childTnLst>
                          </p:cTn>
                        </p:par>
                        <p:par>
                          <p:cTn id="67" fill="hold">
                            <p:stCondLst>
                              <p:cond delay="7500"/>
                            </p:stCondLst>
                            <p:childTnLst>
                              <p:par>
                                <p:cTn id="68" presetID="9" presetClass="entr" presetSubtype="0" fill="hold" grpId="0" nodeType="afterEffect">
                                  <p:stCondLst>
                                    <p:cond delay="0"/>
                                  </p:stCondLst>
                                  <p:childTnLst>
                                    <p:set>
                                      <p:cBhvr>
                                        <p:cTn id="69" dur="1" fill="hold">
                                          <p:stCondLst>
                                            <p:cond delay="0"/>
                                          </p:stCondLst>
                                        </p:cTn>
                                        <p:tgtEl>
                                          <p:spTgt spid="130">
                                            <p:txEl>
                                              <p:pRg st="0" end="0"/>
                                            </p:txEl>
                                          </p:spTgt>
                                        </p:tgtEl>
                                        <p:attrNameLst>
                                          <p:attrName>style.visibility</p:attrName>
                                        </p:attrNameLst>
                                      </p:cBhvr>
                                      <p:to>
                                        <p:strVal val="visible"/>
                                      </p:to>
                                    </p:set>
                                    <p:animEffect transition="in" filter="dissolve">
                                      <p:cBhvr>
                                        <p:cTn id="70" dur="500"/>
                                        <p:tgtEl>
                                          <p:spTgt spid="130">
                                            <p:txEl>
                                              <p:pRg st="0" end="0"/>
                                            </p:txEl>
                                          </p:spTgt>
                                        </p:tgtEl>
                                      </p:cBhvr>
                                    </p:animEffect>
                                  </p:childTnLst>
                                </p:cTn>
                              </p:par>
                            </p:childTnLst>
                          </p:cTn>
                        </p:par>
                        <p:par>
                          <p:cTn id="71" fill="hold">
                            <p:stCondLst>
                              <p:cond delay="8000"/>
                            </p:stCondLst>
                            <p:childTnLst>
                              <p:par>
                                <p:cTn id="72" presetID="22" presetClass="entr" presetSubtype="8" fill="hold" grpId="0" nodeType="afterEffect">
                                  <p:stCondLst>
                                    <p:cond delay="0"/>
                                  </p:stCondLst>
                                  <p:childTnLst>
                                    <p:set>
                                      <p:cBhvr>
                                        <p:cTn id="73" dur="1" fill="hold">
                                          <p:stCondLst>
                                            <p:cond delay="0"/>
                                          </p:stCondLst>
                                        </p:cTn>
                                        <p:tgtEl>
                                          <p:spTgt spid="70"/>
                                        </p:tgtEl>
                                        <p:attrNameLst>
                                          <p:attrName>style.visibility</p:attrName>
                                        </p:attrNameLst>
                                      </p:cBhvr>
                                      <p:to>
                                        <p:strVal val="visible"/>
                                      </p:to>
                                    </p:set>
                                    <p:animEffect transition="in" filter="wipe(left)">
                                      <p:cBhvr>
                                        <p:cTn id="74" dur="500"/>
                                        <p:tgtEl>
                                          <p:spTgt spid="70"/>
                                        </p:tgtEl>
                                      </p:cBhvr>
                                    </p:animEffect>
                                  </p:childTnLst>
                                </p:cTn>
                              </p:par>
                            </p:childTnLst>
                          </p:cTn>
                        </p:par>
                        <p:par>
                          <p:cTn id="75" fill="hold">
                            <p:stCondLst>
                              <p:cond delay="8500"/>
                            </p:stCondLst>
                            <p:childTnLst>
                              <p:par>
                                <p:cTn id="76" presetID="9" presetClass="entr" presetSubtype="0" fill="hold" grpId="0" nodeType="afterEffect">
                                  <p:stCondLst>
                                    <p:cond delay="0"/>
                                  </p:stCondLst>
                                  <p:childTnLst>
                                    <p:set>
                                      <p:cBhvr>
                                        <p:cTn id="77" dur="1" fill="hold">
                                          <p:stCondLst>
                                            <p:cond delay="0"/>
                                          </p:stCondLst>
                                        </p:cTn>
                                        <p:tgtEl>
                                          <p:spTgt spid="126">
                                            <p:txEl>
                                              <p:pRg st="0" end="0"/>
                                            </p:txEl>
                                          </p:spTgt>
                                        </p:tgtEl>
                                        <p:attrNameLst>
                                          <p:attrName>style.visibility</p:attrName>
                                        </p:attrNameLst>
                                      </p:cBhvr>
                                      <p:to>
                                        <p:strVal val="visible"/>
                                      </p:to>
                                    </p:set>
                                    <p:animEffect transition="in" filter="dissolve">
                                      <p:cBhvr>
                                        <p:cTn id="78" dur="500"/>
                                        <p:tgtEl>
                                          <p:spTgt spid="126">
                                            <p:txEl>
                                              <p:pRg st="0" end="0"/>
                                            </p:txEl>
                                          </p:spTgt>
                                        </p:tgtEl>
                                      </p:cBhvr>
                                    </p:animEffect>
                                  </p:childTnLst>
                                </p:cTn>
                              </p:par>
                            </p:childTnLst>
                          </p:cTn>
                        </p:par>
                        <p:par>
                          <p:cTn id="79" fill="hold">
                            <p:stCondLst>
                              <p:cond delay="9000"/>
                            </p:stCondLst>
                            <p:childTnLst>
                              <p:par>
                                <p:cTn id="80" presetID="22" presetClass="entr" presetSubtype="2" fill="hold" grpId="0" nodeType="afterEffect">
                                  <p:stCondLst>
                                    <p:cond delay="0"/>
                                  </p:stCondLst>
                                  <p:childTnLst>
                                    <p:set>
                                      <p:cBhvr>
                                        <p:cTn id="81" dur="1" fill="hold">
                                          <p:stCondLst>
                                            <p:cond delay="0"/>
                                          </p:stCondLst>
                                        </p:cTn>
                                        <p:tgtEl>
                                          <p:spTgt spid="73"/>
                                        </p:tgtEl>
                                        <p:attrNameLst>
                                          <p:attrName>style.visibility</p:attrName>
                                        </p:attrNameLst>
                                      </p:cBhvr>
                                      <p:to>
                                        <p:strVal val="visible"/>
                                      </p:to>
                                    </p:set>
                                    <p:animEffect transition="in" filter="wipe(right)">
                                      <p:cBhvr>
                                        <p:cTn id="82" dur="500"/>
                                        <p:tgtEl>
                                          <p:spTgt spid="73"/>
                                        </p:tgtEl>
                                      </p:cBhvr>
                                    </p:animEffect>
                                  </p:childTnLst>
                                </p:cTn>
                              </p:par>
                            </p:childTnLst>
                          </p:cTn>
                        </p:par>
                        <p:par>
                          <p:cTn id="83" fill="hold">
                            <p:stCondLst>
                              <p:cond delay="9500"/>
                            </p:stCondLst>
                            <p:childTnLst>
                              <p:par>
                                <p:cTn id="84" presetID="9" presetClass="entr" presetSubtype="0" fill="hold" grpId="0" nodeType="afterEffect">
                                  <p:stCondLst>
                                    <p:cond delay="0"/>
                                  </p:stCondLst>
                                  <p:childTnLst>
                                    <p:set>
                                      <p:cBhvr>
                                        <p:cTn id="85" dur="1" fill="hold">
                                          <p:stCondLst>
                                            <p:cond delay="0"/>
                                          </p:stCondLst>
                                        </p:cTn>
                                        <p:tgtEl>
                                          <p:spTgt spid="131">
                                            <p:txEl>
                                              <p:pRg st="0" end="0"/>
                                            </p:txEl>
                                          </p:spTgt>
                                        </p:tgtEl>
                                        <p:attrNameLst>
                                          <p:attrName>style.visibility</p:attrName>
                                        </p:attrNameLst>
                                      </p:cBhvr>
                                      <p:to>
                                        <p:strVal val="visible"/>
                                      </p:to>
                                    </p:set>
                                    <p:animEffect transition="in" filter="dissolve">
                                      <p:cBhvr>
                                        <p:cTn id="86" dur="500"/>
                                        <p:tgtEl>
                                          <p:spTgt spid="131">
                                            <p:txEl>
                                              <p:pRg st="0" end="0"/>
                                            </p:txEl>
                                          </p:spTgt>
                                        </p:tgtEl>
                                      </p:cBhvr>
                                    </p:animEffect>
                                  </p:childTnLst>
                                </p:cTn>
                              </p:par>
                            </p:childTnLst>
                          </p:cTn>
                        </p:par>
                        <p:par>
                          <p:cTn id="87" fill="hold">
                            <p:stCondLst>
                              <p:cond delay="10000"/>
                            </p:stCondLst>
                            <p:childTnLst>
                              <p:par>
                                <p:cTn id="88" presetID="22" presetClass="entr" presetSubtype="8" fill="hold" grpId="0" nodeType="afterEffect">
                                  <p:stCondLst>
                                    <p:cond delay="0"/>
                                  </p:stCondLst>
                                  <p:childTnLst>
                                    <p:set>
                                      <p:cBhvr>
                                        <p:cTn id="89" dur="1" fill="hold">
                                          <p:stCondLst>
                                            <p:cond delay="0"/>
                                          </p:stCondLst>
                                        </p:cTn>
                                        <p:tgtEl>
                                          <p:spTgt spid="83"/>
                                        </p:tgtEl>
                                        <p:attrNameLst>
                                          <p:attrName>style.visibility</p:attrName>
                                        </p:attrNameLst>
                                      </p:cBhvr>
                                      <p:to>
                                        <p:strVal val="visible"/>
                                      </p:to>
                                    </p:set>
                                    <p:animEffect transition="in" filter="wipe(left)">
                                      <p:cBhvr>
                                        <p:cTn id="90" dur="500"/>
                                        <p:tgtEl>
                                          <p:spTgt spid="83"/>
                                        </p:tgtEl>
                                      </p:cBhvr>
                                    </p:animEffect>
                                  </p:childTnLst>
                                </p:cTn>
                              </p:par>
                            </p:childTnLst>
                          </p:cTn>
                        </p:par>
                        <p:par>
                          <p:cTn id="91" fill="hold">
                            <p:stCondLst>
                              <p:cond delay="10500"/>
                            </p:stCondLst>
                            <p:childTnLst>
                              <p:par>
                                <p:cTn id="92" presetID="9" presetClass="entr" presetSubtype="0" fill="hold" grpId="0" nodeType="afterEffect">
                                  <p:stCondLst>
                                    <p:cond delay="0"/>
                                  </p:stCondLst>
                                  <p:childTnLst>
                                    <p:set>
                                      <p:cBhvr>
                                        <p:cTn id="93" dur="1" fill="hold">
                                          <p:stCondLst>
                                            <p:cond delay="0"/>
                                          </p:stCondLst>
                                        </p:cTn>
                                        <p:tgtEl>
                                          <p:spTgt spid="127">
                                            <p:txEl>
                                              <p:pRg st="0" end="0"/>
                                            </p:txEl>
                                          </p:spTgt>
                                        </p:tgtEl>
                                        <p:attrNameLst>
                                          <p:attrName>style.visibility</p:attrName>
                                        </p:attrNameLst>
                                      </p:cBhvr>
                                      <p:to>
                                        <p:strVal val="visible"/>
                                      </p:to>
                                    </p:set>
                                    <p:animEffect transition="in" filter="dissolve">
                                      <p:cBhvr>
                                        <p:cTn id="94" dur="500"/>
                                        <p:tgtEl>
                                          <p:spTgt spid="127">
                                            <p:txEl>
                                              <p:pRg st="0" end="0"/>
                                            </p:txEl>
                                          </p:spTgt>
                                        </p:tgtEl>
                                      </p:cBhvr>
                                    </p:animEffect>
                                  </p:childTnLst>
                                </p:cTn>
                              </p:par>
                            </p:childTnLst>
                          </p:cTn>
                        </p:par>
                        <p:par>
                          <p:cTn id="95" fill="hold">
                            <p:stCondLst>
                              <p:cond delay="11000"/>
                            </p:stCondLst>
                            <p:childTnLst>
                              <p:par>
                                <p:cTn id="96" presetID="22" presetClass="entr" presetSubtype="2" fill="hold" grpId="0" nodeType="afterEffect">
                                  <p:stCondLst>
                                    <p:cond delay="0"/>
                                  </p:stCondLst>
                                  <p:childTnLst>
                                    <p:set>
                                      <p:cBhvr>
                                        <p:cTn id="97" dur="1" fill="hold">
                                          <p:stCondLst>
                                            <p:cond delay="0"/>
                                          </p:stCondLst>
                                        </p:cTn>
                                        <p:tgtEl>
                                          <p:spTgt spid="93"/>
                                        </p:tgtEl>
                                        <p:attrNameLst>
                                          <p:attrName>style.visibility</p:attrName>
                                        </p:attrNameLst>
                                      </p:cBhvr>
                                      <p:to>
                                        <p:strVal val="visible"/>
                                      </p:to>
                                    </p:set>
                                    <p:animEffect transition="in" filter="wipe(right)">
                                      <p:cBhvr>
                                        <p:cTn id="98" dur="500"/>
                                        <p:tgtEl>
                                          <p:spTgt spid="93"/>
                                        </p:tgtEl>
                                      </p:cBhvr>
                                    </p:animEffect>
                                  </p:childTnLst>
                                </p:cTn>
                              </p:par>
                            </p:childTnLst>
                          </p:cTn>
                        </p:par>
                        <p:par>
                          <p:cTn id="99" fill="hold">
                            <p:stCondLst>
                              <p:cond delay="11500"/>
                            </p:stCondLst>
                            <p:childTnLst>
                              <p:par>
                                <p:cTn id="100" presetID="9" presetClass="entr" presetSubtype="0" fill="hold" grpId="0" nodeType="afterEffect">
                                  <p:stCondLst>
                                    <p:cond delay="0"/>
                                  </p:stCondLst>
                                  <p:childTnLst>
                                    <p:set>
                                      <p:cBhvr>
                                        <p:cTn id="101" dur="1" fill="hold">
                                          <p:stCondLst>
                                            <p:cond delay="0"/>
                                          </p:stCondLst>
                                        </p:cTn>
                                        <p:tgtEl>
                                          <p:spTgt spid="132">
                                            <p:txEl>
                                              <p:pRg st="0" end="0"/>
                                            </p:txEl>
                                          </p:spTgt>
                                        </p:tgtEl>
                                        <p:attrNameLst>
                                          <p:attrName>style.visibility</p:attrName>
                                        </p:attrNameLst>
                                      </p:cBhvr>
                                      <p:to>
                                        <p:strVal val="visible"/>
                                      </p:to>
                                    </p:set>
                                    <p:animEffect transition="in" filter="dissolve">
                                      <p:cBhvr>
                                        <p:cTn id="102" dur="500"/>
                                        <p:tgtEl>
                                          <p:spTgt spid="132">
                                            <p:txEl>
                                              <p:pRg st="0" end="0"/>
                                            </p:txEl>
                                          </p:spTgt>
                                        </p:tgtEl>
                                      </p:cBhvr>
                                    </p:animEffect>
                                  </p:childTnLst>
                                </p:cTn>
                              </p:par>
                            </p:childTnLst>
                          </p:cTn>
                        </p:par>
                        <p:par>
                          <p:cTn id="103" fill="hold">
                            <p:stCondLst>
                              <p:cond delay="12000"/>
                            </p:stCondLst>
                            <p:childTnLst>
                              <p:par>
                                <p:cTn id="104" presetID="22" presetClass="entr" presetSubtype="8" fill="hold" grpId="0" nodeType="afterEffect">
                                  <p:stCondLst>
                                    <p:cond delay="0"/>
                                  </p:stCondLst>
                                  <p:childTnLst>
                                    <p:set>
                                      <p:cBhvr>
                                        <p:cTn id="105" dur="1" fill="hold">
                                          <p:stCondLst>
                                            <p:cond delay="0"/>
                                          </p:stCondLst>
                                        </p:cTn>
                                        <p:tgtEl>
                                          <p:spTgt spid="99"/>
                                        </p:tgtEl>
                                        <p:attrNameLst>
                                          <p:attrName>style.visibility</p:attrName>
                                        </p:attrNameLst>
                                      </p:cBhvr>
                                      <p:to>
                                        <p:strVal val="visible"/>
                                      </p:to>
                                    </p:set>
                                    <p:animEffect transition="in" filter="wipe(left)">
                                      <p:cBhvr>
                                        <p:cTn id="106" dur="500"/>
                                        <p:tgtEl>
                                          <p:spTgt spid="99"/>
                                        </p:tgtEl>
                                      </p:cBhvr>
                                    </p:animEffect>
                                  </p:childTnLst>
                                </p:cTn>
                              </p:par>
                            </p:childTnLst>
                          </p:cTn>
                        </p:par>
                        <p:par>
                          <p:cTn id="107" fill="hold">
                            <p:stCondLst>
                              <p:cond delay="12500"/>
                            </p:stCondLst>
                            <p:childTnLst>
                              <p:par>
                                <p:cTn id="108" presetID="9" presetClass="entr" presetSubtype="0" fill="hold" grpId="0" nodeType="afterEffect">
                                  <p:stCondLst>
                                    <p:cond delay="0"/>
                                  </p:stCondLst>
                                  <p:childTnLst>
                                    <p:set>
                                      <p:cBhvr>
                                        <p:cTn id="109" dur="1" fill="hold">
                                          <p:stCondLst>
                                            <p:cond delay="0"/>
                                          </p:stCondLst>
                                        </p:cTn>
                                        <p:tgtEl>
                                          <p:spTgt spid="128">
                                            <p:txEl>
                                              <p:pRg st="0" end="0"/>
                                            </p:txEl>
                                          </p:spTgt>
                                        </p:tgtEl>
                                        <p:attrNameLst>
                                          <p:attrName>style.visibility</p:attrName>
                                        </p:attrNameLst>
                                      </p:cBhvr>
                                      <p:to>
                                        <p:strVal val="visible"/>
                                      </p:to>
                                    </p:set>
                                    <p:animEffect transition="in" filter="dissolve">
                                      <p:cBhvr>
                                        <p:cTn id="110" dur="500"/>
                                        <p:tgtEl>
                                          <p:spTgt spid="1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P spid="16" grpId="0"/>
      <p:bldP spid="23" grpId="0" build="p">
        <p:tmplLst>
          <p:tmpl lvl="1">
            <p:tnLst>
              <p:par>
                <p:cTn presetID="9" presetClass="entr" presetSubtype="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dissolve">
                      <p:cBhvr>
                        <p:cTn dur="500"/>
                        <p:tgtEl>
                          <p:spTgt spid="23"/>
                        </p:tgtEl>
                      </p:cBhvr>
                    </p:animEffect>
                  </p:childTnLst>
                </p:cTn>
              </p:par>
            </p:tnLst>
          </p:tmpl>
        </p:tmplLst>
      </p:bldP>
      <p:bldP spid="57" grpId="0"/>
      <p:bldP spid="62" grpId="0" animBg="1"/>
      <p:bldP spid="64" grpId="0" animBg="1"/>
      <p:bldP spid="66" grpId="0" animBg="1"/>
      <p:bldP spid="69" grpId="0" animBg="1"/>
      <p:bldP spid="70" grpId="0" animBg="1"/>
      <p:bldP spid="73" grpId="0" animBg="1"/>
      <p:bldP spid="83" grpId="0" animBg="1"/>
      <p:bldP spid="93" grpId="0" animBg="1"/>
      <p:bldP spid="99" grpId="0" animBg="1"/>
      <p:bldP spid="120" grpId="0" build="p">
        <p:tmplLst>
          <p:tmpl lvl="1">
            <p:tnLst>
              <p:par>
                <p:cTn presetID="9" presetClass="entr" presetSubtype="0" fill="hold" nodeType="afterEffect">
                  <p:stCondLst>
                    <p:cond delay="0"/>
                  </p:stCondLst>
                  <p:childTnLst>
                    <p:set>
                      <p:cBhvr>
                        <p:cTn dur="1" fill="hold">
                          <p:stCondLst>
                            <p:cond delay="0"/>
                          </p:stCondLst>
                        </p:cTn>
                        <p:tgtEl>
                          <p:spTgt spid="120"/>
                        </p:tgtEl>
                        <p:attrNameLst>
                          <p:attrName>style.visibility</p:attrName>
                        </p:attrNameLst>
                      </p:cBhvr>
                      <p:to>
                        <p:strVal val="visible"/>
                      </p:to>
                    </p:set>
                    <p:animEffect transition="in" filter="dissolve">
                      <p:cBhvr>
                        <p:cTn dur="500"/>
                        <p:tgtEl>
                          <p:spTgt spid="120"/>
                        </p:tgtEl>
                      </p:cBhvr>
                    </p:animEffect>
                  </p:childTnLst>
                </p:cTn>
              </p:par>
            </p:tnLst>
          </p:tmpl>
        </p:tmplLst>
      </p:bldP>
      <p:bldP spid="121" grpId="0" build="p">
        <p:tmplLst>
          <p:tmpl lvl="1">
            <p:tnLst>
              <p:par>
                <p:cTn presetID="9" presetClass="entr" presetSubtype="0" fill="hold" nodeType="afterEffect">
                  <p:stCondLst>
                    <p:cond delay="0"/>
                  </p:stCondLst>
                  <p:childTnLst>
                    <p:set>
                      <p:cBhvr>
                        <p:cTn dur="1" fill="hold">
                          <p:stCondLst>
                            <p:cond delay="0"/>
                          </p:stCondLst>
                        </p:cTn>
                        <p:tgtEl>
                          <p:spTgt spid="121"/>
                        </p:tgtEl>
                        <p:attrNameLst>
                          <p:attrName>style.visibility</p:attrName>
                        </p:attrNameLst>
                      </p:cBhvr>
                      <p:to>
                        <p:strVal val="visible"/>
                      </p:to>
                    </p:set>
                    <p:animEffect transition="in" filter="dissolve">
                      <p:cBhvr>
                        <p:cTn dur="500"/>
                        <p:tgtEl>
                          <p:spTgt spid="121"/>
                        </p:tgtEl>
                      </p:cBhvr>
                    </p:animEffect>
                  </p:childTnLst>
                </p:cTn>
              </p:par>
            </p:tnLst>
          </p:tmpl>
        </p:tmplLst>
      </p:bldP>
      <p:bldP spid="122" grpId="0" build="p">
        <p:tmplLst>
          <p:tmpl lvl="1">
            <p:tnLst>
              <p:par>
                <p:cTn presetID="9" presetClass="entr" presetSubtype="0" fill="hold" nodeType="afterEffect">
                  <p:stCondLst>
                    <p:cond delay="0"/>
                  </p:stCondLst>
                  <p:childTnLst>
                    <p:set>
                      <p:cBhvr>
                        <p:cTn dur="1" fill="hold">
                          <p:stCondLst>
                            <p:cond delay="0"/>
                          </p:stCondLst>
                        </p:cTn>
                        <p:tgtEl>
                          <p:spTgt spid="122"/>
                        </p:tgtEl>
                        <p:attrNameLst>
                          <p:attrName>style.visibility</p:attrName>
                        </p:attrNameLst>
                      </p:cBhvr>
                      <p:to>
                        <p:strVal val="visible"/>
                      </p:to>
                    </p:set>
                    <p:animEffect transition="in" filter="dissolve">
                      <p:cBhvr>
                        <p:cTn dur="500"/>
                        <p:tgtEl>
                          <p:spTgt spid="122"/>
                        </p:tgtEl>
                      </p:cBhvr>
                    </p:animEffect>
                  </p:childTnLst>
                </p:cTn>
              </p:par>
            </p:tnLst>
          </p:tmpl>
        </p:tmplLst>
      </p:bldP>
      <p:bldP spid="123" grpId="0" build="p">
        <p:tmplLst>
          <p:tmpl lvl="1">
            <p:tnLst>
              <p:par>
                <p:cTn presetID="9" presetClass="entr" presetSubtype="0" fill="hold" nodeType="afterEffect">
                  <p:stCondLst>
                    <p:cond delay="0"/>
                  </p:stCondLst>
                  <p:childTnLst>
                    <p:set>
                      <p:cBhvr>
                        <p:cTn dur="1" fill="hold">
                          <p:stCondLst>
                            <p:cond delay="0"/>
                          </p:stCondLst>
                        </p:cTn>
                        <p:tgtEl>
                          <p:spTgt spid="123"/>
                        </p:tgtEl>
                        <p:attrNameLst>
                          <p:attrName>style.visibility</p:attrName>
                        </p:attrNameLst>
                      </p:cBhvr>
                      <p:to>
                        <p:strVal val="visible"/>
                      </p:to>
                    </p:set>
                    <p:animEffect transition="in" filter="dissolve">
                      <p:cBhvr>
                        <p:cTn dur="500"/>
                        <p:tgtEl>
                          <p:spTgt spid="123"/>
                        </p:tgtEl>
                      </p:cBhvr>
                    </p:animEffect>
                  </p:childTnLst>
                </p:cTn>
              </p:par>
            </p:tnLst>
          </p:tmpl>
        </p:tmplLst>
      </p:bldP>
      <p:bldP spid="125" grpId="0" build="p">
        <p:tmplLst>
          <p:tmpl lvl="1">
            <p:tnLst>
              <p:par>
                <p:cTn presetID="9" presetClass="entr" presetSubtype="0" fill="hold" nodeType="afterEffect">
                  <p:stCondLst>
                    <p:cond delay="0"/>
                  </p:stCondLst>
                  <p:childTnLst>
                    <p:set>
                      <p:cBhvr>
                        <p:cTn dur="1" fill="hold">
                          <p:stCondLst>
                            <p:cond delay="0"/>
                          </p:stCondLst>
                        </p:cTn>
                        <p:tgtEl>
                          <p:spTgt spid="125"/>
                        </p:tgtEl>
                        <p:attrNameLst>
                          <p:attrName>style.visibility</p:attrName>
                        </p:attrNameLst>
                      </p:cBhvr>
                      <p:to>
                        <p:strVal val="visible"/>
                      </p:to>
                    </p:set>
                    <p:animEffect transition="in" filter="dissolve">
                      <p:cBhvr>
                        <p:cTn dur="500"/>
                        <p:tgtEl>
                          <p:spTgt spid="125"/>
                        </p:tgtEl>
                      </p:cBhvr>
                    </p:animEffect>
                  </p:childTnLst>
                </p:cTn>
              </p:par>
            </p:tnLst>
          </p:tmpl>
        </p:tmplLst>
      </p:bldP>
      <p:bldP spid="126" grpId="0" build="p">
        <p:tmplLst>
          <p:tmpl lvl="1">
            <p:tnLst>
              <p:par>
                <p:cTn presetID="9" presetClass="entr" presetSubtype="0" fill="hold" nodeType="afterEffect">
                  <p:stCondLst>
                    <p:cond delay="0"/>
                  </p:stCondLst>
                  <p:childTnLst>
                    <p:set>
                      <p:cBhvr>
                        <p:cTn dur="1" fill="hold">
                          <p:stCondLst>
                            <p:cond delay="0"/>
                          </p:stCondLst>
                        </p:cTn>
                        <p:tgtEl>
                          <p:spTgt spid="126"/>
                        </p:tgtEl>
                        <p:attrNameLst>
                          <p:attrName>style.visibility</p:attrName>
                        </p:attrNameLst>
                      </p:cBhvr>
                      <p:to>
                        <p:strVal val="visible"/>
                      </p:to>
                    </p:set>
                    <p:animEffect transition="in" filter="dissolve">
                      <p:cBhvr>
                        <p:cTn dur="500"/>
                        <p:tgtEl>
                          <p:spTgt spid="126"/>
                        </p:tgtEl>
                      </p:cBhvr>
                    </p:animEffect>
                  </p:childTnLst>
                </p:cTn>
              </p:par>
            </p:tnLst>
          </p:tmpl>
        </p:tmplLst>
      </p:bldP>
      <p:bldP spid="127" grpId="0" build="p">
        <p:tmplLst>
          <p:tmpl lvl="1">
            <p:tnLst>
              <p:par>
                <p:cTn presetID="9" presetClass="entr" presetSubtype="0" fill="hold" nodeType="afterEffect">
                  <p:stCondLst>
                    <p:cond delay="0"/>
                  </p:stCondLst>
                  <p:childTnLst>
                    <p:set>
                      <p:cBhvr>
                        <p:cTn dur="1" fill="hold">
                          <p:stCondLst>
                            <p:cond delay="0"/>
                          </p:stCondLst>
                        </p:cTn>
                        <p:tgtEl>
                          <p:spTgt spid="127"/>
                        </p:tgtEl>
                        <p:attrNameLst>
                          <p:attrName>style.visibility</p:attrName>
                        </p:attrNameLst>
                      </p:cBhvr>
                      <p:to>
                        <p:strVal val="visible"/>
                      </p:to>
                    </p:set>
                    <p:animEffect transition="in" filter="dissolve">
                      <p:cBhvr>
                        <p:cTn dur="500"/>
                        <p:tgtEl>
                          <p:spTgt spid="127"/>
                        </p:tgtEl>
                      </p:cBhvr>
                    </p:animEffect>
                  </p:childTnLst>
                </p:cTn>
              </p:par>
            </p:tnLst>
          </p:tmpl>
        </p:tmplLst>
      </p:bldP>
      <p:bldP spid="128" grpId="0" build="p">
        <p:tmplLst>
          <p:tmpl lvl="1">
            <p:tnLst>
              <p:par>
                <p:cTn presetID="9" presetClass="entr" presetSubtype="0" fill="hold" nodeType="afterEffect">
                  <p:stCondLst>
                    <p:cond delay="0"/>
                  </p:stCondLst>
                  <p:childTnLst>
                    <p:set>
                      <p:cBhvr>
                        <p:cTn dur="1" fill="hold">
                          <p:stCondLst>
                            <p:cond delay="0"/>
                          </p:stCondLst>
                        </p:cTn>
                        <p:tgtEl>
                          <p:spTgt spid="128"/>
                        </p:tgtEl>
                        <p:attrNameLst>
                          <p:attrName>style.visibility</p:attrName>
                        </p:attrNameLst>
                      </p:cBhvr>
                      <p:to>
                        <p:strVal val="visible"/>
                      </p:to>
                    </p:set>
                    <p:animEffect transition="in" filter="dissolve">
                      <p:cBhvr>
                        <p:cTn dur="500"/>
                        <p:tgtEl>
                          <p:spTgt spid="128"/>
                        </p:tgtEl>
                      </p:cBhvr>
                    </p:animEffect>
                  </p:childTnLst>
                </p:cTn>
              </p:par>
            </p:tnLst>
          </p:tmpl>
        </p:tmplLst>
      </p:bldP>
      <p:bldP spid="129" grpId="0" build="p">
        <p:tmplLst>
          <p:tmpl lvl="1">
            <p:tnLst>
              <p:par>
                <p:cTn presetID="9" presetClass="entr" presetSubtype="0" fill="hold" nodeType="afterEffect">
                  <p:stCondLst>
                    <p:cond delay="0"/>
                  </p:stCondLst>
                  <p:childTnLst>
                    <p:set>
                      <p:cBhvr>
                        <p:cTn dur="1" fill="hold">
                          <p:stCondLst>
                            <p:cond delay="0"/>
                          </p:stCondLst>
                        </p:cTn>
                        <p:tgtEl>
                          <p:spTgt spid="129"/>
                        </p:tgtEl>
                        <p:attrNameLst>
                          <p:attrName>style.visibility</p:attrName>
                        </p:attrNameLst>
                      </p:cBhvr>
                      <p:to>
                        <p:strVal val="visible"/>
                      </p:to>
                    </p:set>
                    <p:animEffect transition="in" filter="dissolve">
                      <p:cBhvr>
                        <p:cTn dur="500"/>
                        <p:tgtEl>
                          <p:spTgt spid="129"/>
                        </p:tgtEl>
                      </p:cBhvr>
                    </p:animEffect>
                  </p:childTnLst>
                </p:cTn>
              </p:par>
            </p:tnLst>
          </p:tmpl>
        </p:tmplLst>
      </p:bldP>
      <p:bldP spid="130" grpId="0" build="p">
        <p:tmplLst>
          <p:tmpl lvl="1">
            <p:tnLst>
              <p:par>
                <p:cTn presetID="9" presetClass="entr" presetSubtype="0" fill="hold" nodeType="afterEffect">
                  <p:stCondLst>
                    <p:cond delay="0"/>
                  </p:stCondLst>
                  <p:childTnLst>
                    <p:set>
                      <p:cBhvr>
                        <p:cTn dur="1" fill="hold">
                          <p:stCondLst>
                            <p:cond delay="0"/>
                          </p:stCondLst>
                        </p:cTn>
                        <p:tgtEl>
                          <p:spTgt spid="130"/>
                        </p:tgtEl>
                        <p:attrNameLst>
                          <p:attrName>style.visibility</p:attrName>
                        </p:attrNameLst>
                      </p:cBhvr>
                      <p:to>
                        <p:strVal val="visible"/>
                      </p:to>
                    </p:set>
                    <p:animEffect transition="in" filter="dissolve">
                      <p:cBhvr>
                        <p:cTn dur="500"/>
                        <p:tgtEl>
                          <p:spTgt spid="130"/>
                        </p:tgtEl>
                      </p:cBhvr>
                    </p:animEffect>
                  </p:childTnLst>
                </p:cTn>
              </p:par>
            </p:tnLst>
          </p:tmpl>
        </p:tmplLst>
      </p:bldP>
      <p:bldP spid="131" grpId="0" build="p">
        <p:tmplLst>
          <p:tmpl lvl="1">
            <p:tnLst>
              <p:par>
                <p:cTn presetID="9" presetClass="entr" presetSubtype="0" fill="hold" nodeType="afterEffect">
                  <p:stCondLst>
                    <p:cond delay="0"/>
                  </p:stCondLst>
                  <p:childTnLst>
                    <p:set>
                      <p:cBhvr>
                        <p:cTn dur="1" fill="hold">
                          <p:stCondLst>
                            <p:cond delay="0"/>
                          </p:stCondLst>
                        </p:cTn>
                        <p:tgtEl>
                          <p:spTgt spid="131"/>
                        </p:tgtEl>
                        <p:attrNameLst>
                          <p:attrName>style.visibility</p:attrName>
                        </p:attrNameLst>
                      </p:cBhvr>
                      <p:to>
                        <p:strVal val="visible"/>
                      </p:to>
                    </p:set>
                    <p:animEffect transition="in" filter="dissolve">
                      <p:cBhvr>
                        <p:cTn dur="500"/>
                        <p:tgtEl>
                          <p:spTgt spid="131"/>
                        </p:tgtEl>
                      </p:cBhvr>
                    </p:animEffect>
                  </p:childTnLst>
                </p:cTn>
              </p:par>
            </p:tnLst>
          </p:tmpl>
        </p:tmplLst>
      </p:bldP>
      <p:bldP spid="132" grpId="0" build="p">
        <p:tmplLst>
          <p:tmpl lvl="1">
            <p:tnLst>
              <p:par>
                <p:cTn presetID="9" presetClass="entr" presetSubtype="0" fill="hold" nodeType="afterEffect">
                  <p:stCondLst>
                    <p:cond delay="0"/>
                  </p:stCondLst>
                  <p:childTnLst>
                    <p:set>
                      <p:cBhvr>
                        <p:cTn dur="1" fill="hold">
                          <p:stCondLst>
                            <p:cond delay="0"/>
                          </p:stCondLst>
                        </p:cTn>
                        <p:tgtEl>
                          <p:spTgt spid="132"/>
                        </p:tgtEl>
                        <p:attrNameLst>
                          <p:attrName>style.visibility</p:attrName>
                        </p:attrNameLst>
                      </p:cBhvr>
                      <p:to>
                        <p:strVal val="visible"/>
                      </p:to>
                    </p:set>
                    <p:animEffect transition="in" filter="dissolve">
                      <p:cBhvr>
                        <p:cTn dur="500"/>
                        <p:tgtEl>
                          <p:spTgt spid="132"/>
                        </p:tgtEl>
                      </p:cBhvr>
                    </p:animEffect>
                  </p:childTnLst>
                </p:cTn>
              </p:par>
            </p:tnLst>
          </p:tmpl>
        </p:tmplLst>
      </p:bldP>
      <p:bldP spid="133" grpId="0" build="p">
        <p:tmplLst>
          <p:tmpl lvl="1">
            <p:tnLst>
              <p:par>
                <p:cTn presetID="9" presetClass="entr" presetSubtype="0" fill="hold" nodeType="withEffect">
                  <p:stCondLst>
                    <p:cond delay="0"/>
                  </p:stCondLst>
                  <p:childTnLst>
                    <p:set>
                      <p:cBhvr>
                        <p:cTn dur="1" fill="hold">
                          <p:stCondLst>
                            <p:cond delay="0"/>
                          </p:stCondLst>
                        </p:cTn>
                        <p:tgtEl>
                          <p:spTgt spid="133"/>
                        </p:tgtEl>
                        <p:attrNameLst>
                          <p:attrName>style.visibility</p:attrName>
                        </p:attrNameLst>
                      </p:cBhvr>
                      <p:to>
                        <p:strVal val="visible"/>
                      </p:to>
                    </p:set>
                    <p:animEffect transition="in" filter="dissolve">
                      <p:cBhvr>
                        <p:cTn dur="500"/>
                        <p:tgtEl>
                          <p:spTgt spid="133"/>
                        </p:tgtEl>
                      </p:cBhvr>
                    </p:animEffect>
                  </p:childTnLst>
                </p:cTn>
              </p:par>
            </p:tnLst>
          </p:tmpl>
        </p:tmplLst>
      </p:bldP>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67" name="Shape 106"/>
          <p:cNvSpPr/>
          <p:nvPr userDrawn="1"/>
        </p:nvSpPr>
        <p:spPr>
          <a:xfrm>
            <a:off x="985674" y="2910539"/>
            <a:ext cx="3518363" cy="1437847"/>
          </a:xfrm>
          <a:prstGeom prst="rect">
            <a:avLst/>
          </a:prstGeom>
          <a:solidFill>
            <a:schemeClr val="accent5"/>
          </a:solidFill>
          <a:ln w="12700">
            <a:miter lim="400000"/>
          </a:ln>
        </p:spPr>
        <p:txBody>
          <a:bodyPr lIns="25395" tIns="25395" rIns="25395" bIns="25395" anchor="ct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p>
        </p:txBody>
      </p:sp>
      <p:sp>
        <p:nvSpPr>
          <p:cNvPr id="3" name="Picture Placeholder 2"/>
          <p:cNvSpPr>
            <a:spLocks noGrp="1"/>
          </p:cNvSpPr>
          <p:nvPr>
            <p:ph type="pic" sz="quarter" idx="22"/>
          </p:nvPr>
        </p:nvSpPr>
        <p:spPr>
          <a:xfrm>
            <a:off x="2092654" y="2734659"/>
            <a:ext cx="2265621" cy="1781093"/>
          </a:xfrm>
          <a:ln w="19050">
            <a:noFill/>
          </a:ln>
        </p:spPr>
        <p:txBody>
          <a:bodyPr>
            <a:normAutofit/>
          </a:bodyPr>
          <a:lstStyle>
            <a:lvl1pPr marL="0" indent="0">
              <a:buNone/>
              <a:defRPr sz="1200">
                <a:solidFill>
                  <a:schemeClr val="bg1">
                    <a:lumMod val="50000"/>
                  </a:schemeClr>
                </a:solidFill>
                <a:latin typeface="Source Sans Pro Light"/>
              </a:defRPr>
            </a:lvl1pPr>
          </a:lstStyle>
          <a:p>
            <a:endParaRPr lang="en-US" dirty="0"/>
          </a:p>
        </p:txBody>
      </p:sp>
      <p:sp>
        <p:nvSpPr>
          <p:cNvPr id="16" name="Title 15"/>
          <p:cNvSpPr>
            <a:spLocks noGrp="1"/>
          </p:cNvSpPr>
          <p:nvPr>
            <p:ph type="title"/>
          </p:nvPr>
        </p:nvSpPr>
        <p:spPr>
          <a:xfrm>
            <a:off x="1238250" y="381000"/>
            <a:ext cx="7429500" cy="535812"/>
          </a:xfrm>
        </p:spPr>
        <p:txBody>
          <a:bodyPr>
            <a:noAutofit/>
          </a:bodyPr>
          <a:lstStyle>
            <a:lvl1pPr algn="ctr">
              <a:defRPr sz="2700" b="0">
                <a:solidFill>
                  <a:schemeClr val="tx1">
                    <a:lumMod val="65000"/>
                    <a:lumOff val="35000"/>
                  </a:schemeClr>
                </a:solidFill>
                <a:latin typeface="Source Sans Pro Light"/>
              </a:defRPr>
            </a:lvl1pPr>
          </a:lstStyle>
          <a:p>
            <a:r>
              <a:rPr lang="en-US" dirty="0"/>
              <a:t>Click to edit Master title style</a:t>
            </a:r>
            <a:endParaRPr lang="en-GB" dirty="0"/>
          </a:p>
        </p:txBody>
      </p:sp>
      <p:sp>
        <p:nvSpPr>
          <p:cNvPr id="23" name="Text Placeholder 17"/>
          <p:cNvSpPr>
            <a:spLocks noGrp="1"/>
          </p:cNvSpPr>
          <p:nvPr>
            <p:ph type="body" sz="quarter" idx="18" hasCustomPrompt="1"/>
          </p:nvPr>
        </p:nvSpPr>
        <p:spPr>
          <a:xfrm>
            <a:off x="1238250" y="996517"/>
            <a:ext cx="7429500" cy="248082"/>
          </a:xfrm>
        </p:spPr>
        <p:txBody>
          <a:bodyPr lIns="0" tIns="0" rIns="0" bIns="0">
            <a:normAutofit/>
          </a:bodyPr>
          <a:lstStyle>
            <a:lvl1pPr marL="0" indent="0" algn="ctr">
              <a:lnSpc>
                <a:spcPts val="1400"/>
              </a:lnSpc>
              <a:buNone/>
              <a:defRPr sz="1000">
                <a:solidFill>
                  <a:schemeClr val="bg1">
                    <a:lumMod val="50000"/>
                  </a:schemeClr>
                </a:solidFill>
                <a:latin typeface="Source Sans Pro Light"/>
              </a:defRPr>
            </a:lvl1pPr>
          </a:lstStyle>
          <a:p>
            <a:pPr lvl="0"/>
            <a:r>
              <a:rPr lang="en-GB" dirty="0"/>
              <a:t>write your relevant text here</a:t>
            </a:r>
          </a:p>
        </p:txBody>
      </p:sp>
      <p:sp>
        <p:nvSpPr>
          <p:cNvPr id="9" name="Content Placeholder 20"/>
          <p:cNvSpPr>
            <a:spLocks noGrp="1"/>
          </p:cNvSpPr>
          <p:nvPr>
            <p:ph sz="quarter" idx="16"/>
          </p:nvPr>
        </p:nvSpPr>
        <p:spPr>
          <a:xfrm>
            <a:off x="4947491" y="2861878"/>
            <a:ext cx="2415216" cy="228600"/>
          </a:xfrm>
        </p:spPr>
        <p:txBody>
          <a:bodyPr lIns="0" tIns="0" rIns="0" bIns="0" anchor="ctr">
            <a:normAutofit/>
          </a:bodyPr>
          <a:lstStyle>
            <a:lvl1pPr marL="0" indent="0" algn="l">
              <a:buNone/>
              <a:defRPr sz="1200" b="1">
                <a:solidFill>
                  <a:schemeClr val="tx1">
                    <a:lumMod val="65000"/>
                    <a:lumOff val="35000"/>
                  </a:schemeClr>
                </a:solidFill>
                <a:latin typeface="Source Sans Pro Light"/>
              </a:defRPr>
            </a:lvl1pPr>
          </a:lstStyle>
          <a:p>
            <a:pPr lvl="0"/>
            <a:endParaRPr lang="en-GB" dirty="0"/>
          </a:p>
        </p:txBody>
      </p:sp>
      <p:sp>
        <p:nvSpPr>
          <p:cNvPr id="10" name="Text Placeholder 17"/>
          <p:cNvSpPr>
            <a:spLocks noGrp="1"/>
          </p:cNvSpPr>
          <p:nvPr>
            <p:ph type="body" sz="quarter" idx="21"/>
          </p:nvPr>
        </p:nvSpPr>
        <p:spPr>
          <a:xfrm>
            <a:off x="4947491" y="3292883"/>
            <a:ext cx="4216655" cy="1126717"/>
          </a:xfrm>
        </p:spPr>
        <p:txBody>
          <a:bodyPr lIns="0" tIns="0" rIns="0" bIns="0">
            <a:normAutofit/>
          </a:bodyPr>
          <a:lstStyle>
            <a:lvl1pPr marL="0" indent="0" algn="l">
              <a:lnSpc>
                <a:spcPts val="1500"/>
              </a:lnSpc>
              <a:spcBef>
                <a:spcPts val="1500"/>
              </a:spcBef>
              <a:buNone/>
              <a:defRPr sz="1000">
                <a:solidFill>
                  <a:schemeClr val="tx1">
                    <a:lumMod val="65000"/>
                    <a:lumOff val="35000"/>
                  </a:schemeClr>
                </a:solidFill>
                <a:latin typeface="Source Sans Pro Light"/>
              </a:defRPr>
            </a:lvl1pPr>
          </a:lstStyle>
          <a:p>
            <a:pPr lvl="0"/>
            <a:endParaRPr lang="en-US" dirty="0"/>
          </a:p>
        </p:txBody>
      </p:sp>
    </p:spTree>
    <p:extLst>
      <p:ext uri="{BB962C8B-B14F-4D97-AF65-F5344CB8AC3E}">
        <p14:creationId xmlns:p14="http://schemas.microsoft.com/office/powerpoint/2010/main" val="4164658195"/>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3">
                                            <p:txEl>
                                              <p:pRg st="0" end="0"/>
                                            </p:txEl>
                                          </p:spTgt>
                                        </p:tgtEl>
                                        <p:attrNameLst>
                                          <p:attrName>style.visibility</p:attrName>
                                        </p:attrNameLst>
                                      </p:cBhvr>
                                      <p:to>
                                        <p:strVal val="visible"/>
                                      </p:to>
                                    </p:set>
                                    <p:animEffect transition="in" filter="dissolve">
                                      <p:cBhvr>
                                        <p:cTn id="11" dur="500"/>
                                        <p:tgtEl>
                                          <p:spTgt spid="23">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7"/>
                                        </p:tgtEl>
                                        <p:attrNameLst>
                                          <p:attrName>style.visibility</p:attrName>
                                        </p:attrNameLst>
                                      </p:cBhvr>
                                      <p:to>
                                        <p:strVal val="visible"/>
                                      </p:to>
                                    </p:set>
                                    <p:animEffect transition="in" filter="wipe(left)">
                                      <p:cBhvr>
                                        <p:cTn id="15" dur="500"/>
                                        <p:tgtEl>
                                          <p:spTgt spid="67"/>
                                        </p:tgtEl>
                                      </p:cBhvr>
                                    </p:animEffect>
                                  </p:childTnLst>
                                </p:cTn>
                              </p:par>
                            </p:childTnLst>
                          </p:cTn>
                        </p:par>
                        <p:par>
                          <p:cTn id="16" fill="hold">
                            <p:stCondLst>
                              <p:cond delay="1500"/>
                            </p:stCondLst>
                            <p:childTnLst>
                              <p:par>
                                <p:cTn id="17" presetID="22" presetClass="entr" presetSubtype="2" fill="hold" grpId="0" nodeType="afterEffect" nodePh="1">
                                  <p:stCondLst>
                                    <p:cond delay="0"/>
                                  </p:stCondLst>
                                  <p:endCondLst>
                                    <p:cond evt="begin" delay="0">
                                      <p:tn val="17"/>
                                    </p:cond>
                                  </p:endCondLst>
                                  <p:childTnLst>
                                    <p:set>
                                      <p:cBhvr>
                                        <p:cTn id="18" dur="1" fill="hold">
                                          <p:stCondLst>
                                            <p:cond delay="0"/>
                                          </p:stCondLst>
                                        </p:cTn>
                                        <p:tgtEl>
                                          <p:spTgt spid="3"/>
                                        </p:tgtEl>
                                        <p:attrNameLst>
                                          <p:attrName>style.visibility</p:attrName>
                                        </p:attrNameLst>
                                      </p:cBhvr>
                                      <p:to>
                                        <p:strVal val="visible"/>
                                      </p:to>
                                    </p:set>
                                    <p:animEffect transition="in" filter="wipe(right)">
                                      <p:cBhvr>
                                        <p:cTn id="19" dur="500"/>
                                        <p:tgtEl>
                                          <p:spTgt spid="3"/>
                                        </p:tgtEl>
                                      </p:cBhvr>
                                    </p:animEffect>
                                  </p:childTnLst>
                                </p:cTn>
                              </p:par>
                            </p:childTnLst>
                          </p:cTn>
                        </p:par>
                        <p:par>
                          <p:cTn id="20" fill="hold">
                            <p:stCondLst>
                              <p:cond delay="2000"/>
                            </p:stCondLst>
                            <p:childTnLst>
                              <p:par>
                                <p:cTn id="21" presetID="9" presetClass="entr" presetSubtype="0" fill="hold" grpId="0" nodeType="afterEffect" nodePh="1">
                                  <p:stCondLst>
                                    <p:cond delay="0"/>
                                  </p:stCondLst>
                                  <p:endCondLst>
                                    <p:cond evt="begin" delay="0">
                                      <p:tn val="21"/>
                                    </p:cond>
                                  </p:end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dissolve">
                                      <p:cBhvr>
                                        <p:cTn id="23" dur="500"/>
                                        <p:tgtEl>
                                          <p:spTgt spid="9">
                                            <p:txEl>
                                              <p:pRg st="0" end="0"/>
                                            </p:txEl>
                                          </p:spTgt>
                                        </p:tgtEl>
                                      </p:cBhvr>
                                    </p:animEffect>
                                  </p:childTnLst>
                                </p:cTn>
                              </p:par>
                            </p:childTnLst>
                          </p:cTn>
                        </p:par>
                        <p:par>
                          <p:cTn id="24" fill="hold">
                            <p:stCondLst>
                              <p:cond delay="2500"/>
                            </p:stCondLst>
                            <p:childTnLst>
                              <p:par>
                                <p:cTn id="25" presetID="9" presetClass="entr" presetSubtype="0" fill="hold" grpId="0" nodeType="afterEffect" nodePh="1">
                                  <p:stCondLst>
                                    <p:cond delay="0"/>
                                  </p:stCondLst>
                                  <p:endCondLst>
                                    <p:cond evt="begin" delay="0">
                                      <p:tn val="25"/>
                                    </p:cond>
                                  </p:end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dissolve">
                                      <p:cBhvr>
                                        <p:cTn id="2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3" grpId="0"/>
      <p:bldP spid="16" grpId="0"/>
      <p:bldP spid="23" grpId="0" build="p">
        <p:tmplLst>
          <p:tmpl lvl="1">
            <p:tnLst>
              <p:par>
                <p:cTn presetID="9" presetClass="entr" presetSubtype="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dissolve">
                      <p:cBhvr>
                        <p:cTn dur="500"/>
                        <p:tgtEl>
                          <p:spTgt spid="23"/>
                        </p:tgtEl>
                      </p:cBhvr>
                    </p:animEffect>
                  </p:childTnLst>
                </p:cTn>
              </p:par>
            </p:tnLst>
          </p:tmpl>
        </p:tmplLst>
      </p:bldP>
      <p:bldP spid="9" grpId="0" build="p">
        <p:tmplLst>
          <p:tmpl lvl="1">
            <p:tnLst>
              <p:par>
                <p:cTn presetID="9" presetClass="entr" presetSubtype="0" fill="hold" nodeType="afterEffect" nodePh="1">
                  <p:stCondLst>
                    <p:cond delay="0"/>
                  </p:stCondLst>
                  <p:endCondLst>
                    <p:cond delay="0"/>
                  </p:endCondLst>
                  <p:childTnLst>
                    <p:set>
                      <p:cBhvr>
                        <p:cTn dur="1" fill="hold">
                          <p:stCondLst>
                            <p:cond delay="0"/>
                          </p:stCondLst>
                        </p:cTn>
                        <p:tgtEl>
                          <p:spTgt spid="9"/>
                        </p:tgtEl>
                        <p:attrNameLst>
                          <p:attrName>style.visibility</p:attrName>
                        </p:attrNameLst>
                      </p:cBhvr>
                      <p:to>
                        <p:strVal val="visible"/>
                      </p:to>
                    </p:set>
                    <p:animEffect transition="in" filter="dissolve">
                      <p:cBhvr>
                        <p:cTn dur="500"/>
                        <p:tgtEl>
                          <p:spTgt spid="9"/>
                        </p:tgtEl>
                      </p:cBhvr>
                    </p:animEffect>
                  </p:childTnLst>
                </p:cTn>
              </p:par>
            </p:tnLst>
          </p:tmpl>
        </p:tmplLst>
      </p:bldP>
      <p:bldP spid="10" grpId="0" build="p">
        <p:tmplLst>
          <p:tmpl lvl="1">
            <p:tnLst>
              <p:par>
                <p:cTn presetID="9" presetClass="entr" presetSubtype="0" fill="hold" nodeType="afterEffect" nodePh="1">
                  <p:stCondLst>
                    <p:cond delay="0"/>
                  </p:stCondLst>
                  <p:endCondLst>
                    <p:cond delay="0"/>
                  </p:endCondLst>
                  <p:childTnLst>
                    <p:set>
                      <p:cBhvr>
                        <p:cTn dur="1" fill="hold">
                          <p:stCondLst>
                            <p:cond delay="0"/>
                          </p:stCondLst>
                        </p:cTn>
                        <p:tgtEl>
                          <p:spTgt spid="10"/>
                        </p:tgtEl>
                        <p:attrNameLst>
                          <p:attrName>style.visibility</p:attrName>
                        </p:attrNameLst>
                      </p:cBhvr>
                      <p:to>
                        <p:strVal val="visible"/>
                      </p:to>
                    </p:set>
                    <p:animEffect transition="in" filter="dissolve">
                      <p:cBhvr>
                        <p:cTn dur="500"/>
                        <p:tgtEl>
                          <p:spTgt spid="10"/>
                        </p:tgtEl>
                      </p:cBhvr>
                    </p:animEffect>
                  </p:childTnLst>
                </p:cTn>
              </p:par>
            </p:tnLst>
          </p:tmpl>
        </p:tmplLst>
      </p:bldP>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pic>
        <p:nvPicPr>
          <p:cNvPr id="15" name="macbook-pro.png"/>
          <p:cNvPicPr/>
          <p:nvPr userDrawn="1"/>
        </p:nvPicPr>
        <p:blipFill>
          <a:blip r:embed="rId2" cstate="print"/>
          <a:stretch>
            <a:fillRect/>
          </a:stretch>
        </p:blipFill>
        <p:spPr>
          <a:xfrm>
            <a:off x="5014928" y="2183215"/>
            <a:ext cx="3962823" cy="2780420"/>
          </a:xfrm>
          <a:prstGeom prst="rect">
            <a:avLst/>
          </a:prstGeom>
          <a:ln w="12700">
            <a:miter lim="400000"/>
          </a:ln>
        </p:spPr>
      </p:pic>
      <p:sp>
        <p:nvSpPr>
          <p:cNvPr id="16" name="Title 15"/>
          <p:cNvSpPr>
            <a:spLocks noGrp="1"/>
          </p:cNvSpPr>
          <p:nvPr>
            <p:ph type="title"/>
          </p:nvPr>
        </p:nvSpPr>
        <p:spPr>
          <a:xfrm>
            <a:off x="1238250" y="381000"/>
            <a:ext cx="7429500" cy="535812"/>
          </a:xfrm>
        </p:spPr>
        <p:txBody>
          <a:bodyPr>
            <a:noAutofit/>
          </a:bodyPr>
          <a:lstStyle>
            <a:lvl1pPr algn="ctr">
              <a:defRPr sz="2700" b="0">
                <a:solidFill>
                  <a:schemeClr val="tx1">
                    <a:lumMod val="65000"/>
                    <a:lumOff val="35000"/>
                  </a:schemeClr>
                </a:solidFill>
                <a:latin typeface="Source Sans Pro Light"/>
              </a:defRPr>
            </a:lvl1pPr>
          </a:lstStyle>
          <a:p>
            <a:r>
              <a:rPr lang="en-US" dirty="0"/>
              <a:t>Click to edit Master title style</a:t>
            </a:r>
            <a:endParaRPr lang="en-GB" dirty="0"/>
          </a:p>
        </p:txBody>
      </p:sp>
      <p:sp>
        <p:nvSpPr>
          <p:cNvPr id="23" name="Text Placeholder 17"/>
          <p:cNvSpPr>
            <a:spLocks noGrp="1"/>
          </p:cNvSpPr>
          <p:nvPr>
            <p:ph type="body" sz="quarter" idx="18" hasCustomPrompt="1"/>
          </p:nvPr>
        </p:nvSpPr>
        <p:spPr>
          <a:xfrm>
            <a:off x="1238250" y="996517"/>
            <a:ext cx="7429500" cy="248082"/>
          </a:xfrm>
        </p:spPr>
        <p:txBody>
          <a:bodyPr lIns="0" tIns="0" rIns="0" bIns="0">
            <a:normAutofit/>
          </a:bodyPr>
          <a:lstStyle>
            <a:lvl1pPr marL="0" indent="0" algn="ctr">
              <a:lnSpc>
                <a:spcPts val="1400"/>
              </a:lnSpc>
              <a:buNone/>
              <a:defRPr sz="1000">
                <a:solidFill>
                  <a:schemeClr val="bg1">
                    <a:lumMod val="50000"/>
                  </a:schemeClr>
                </a:solidFill>
                <a:latin typeface="Source Sans Pro Light"/>
              </a:defRPr>
            </a:lvl1pPr>
          </a:lstStyle>
          <a:p>
            <a:pPr lvl="0"/>
            <a:r>
              <a:rPr lang="en-GB" dirty="0"/>
              <a:t>write your relevant text here</a:t>
            </a:r>
          </a:p>
        </p:txBody>
      </p:sp>
      <p:sp>
        <p:nvSpPr>
          <p:cNvPr id="9" name="Content Placeholder 20"/>
          <p:cNvSpPr>
            <a:spLocks noGrp="1"/>
          </p:cNvSpPr>
          <p:nvPr>
            <p:ph sz="quarter" idx="16"/>
          </p:nvPr>
        </p:nvSpPr>
        <p:spPr>
          <a:xfrm>
            <a:off x="989568" y="2644287"/>
            <a:ext cx="2415216" cy="228600"/>
          </a:xfrm>
        </p:spPr>
        <p:txBody>
          <a:bodyPr lIns="0" tIns="0" rIns="0" bIns="0" anchor="ctr">
            <a:normAutofit/>
          </a:bodyPr>
          <a:lstStyle>
            <a:lvl1pPr marL="0" indent="0" algn="l">
              <a:buNone/>
              <a:defRPr sz="1200" b="1">
                <a:solidFill>
                  <a:schemeClr val="tx1">
                    <a:lumMod val="65000"/>
                    <a:lumOff val="35000"/>
                  </a:schemeClr>
                </a:solidFill>
                <a:latin typeface="Source Sans Pro Light"/>
              </a:defRPr>
            </a:lvl1pPr>
          </a:lstStyle>
          <a:p>
            <a:pPr lvl="0"/>
            <a:endParaRPr lang="en-GB" dirty="0"/>
          </a:p>
        </p:txBody>
      </p:sp>
      <p:sp>
        <p:nvSpPr>
          <p:cNvPr id="10" name="Text Placeholder 17"/>
          <p:cNvSpPr>
            <a:spLocks noGrp="1"/>
          </p:cNvSpPr>
          <p:nvPr>
            <p:ph type="body" sz="quarter" idx="21"/>
          </p:nvPr>
        </p:nvSpPr>
        <p:spPr>
          <a:xfrm>
            <a:off x="989568" y="2988084"/>
            <a:ext cx="3788570" cy="2035649"/>
          </a:xfrm>
        </p:spPr>
        <p:txBody>
          <a:bodyPr lIns="0" tIns="0" rIns="0" bIns="0">
            <a:normAutofit/>
          </a:bodyPr>
          <a:lstStyle>
            <a:lvl1pPr marL="0" indent="0" algn="l">
              <a:lnSpc>
                <a:spcPts val="1600"/>
              </a:lnSpc>
              <a:spcBef>
                <a:spcPts val="1500"/>
              </a:spcBef>
              <a:buNone/>
              <a:defRPr sz="1000">
                <a:solidFill>
                  <a:schemeClr val="tx1">
                    <a:lumMod val="65000"/>
                    <a:lumOff val="35000"/>
                  </a:schemeClr>
                </a:solidFill>
                <a:latin typeface="Source Sans Pro Light"/>
              </a:defRPr>
            </a:lvl1pPr>
          </a:lstStyle>
          <a:p>
            <a:pPr lvl="0"/>
            <a:endParaRPr lang="en-US" dirty="0"/>
          </a:p>
        </p:txBody>
      </p:sp>
      <p:sp>
        <p:nvSpPr>
          <p:cNvPr id="57" name="Picture Placeholder 2"/>
          <p:cNvSpPr>
            <a:spLocks noGrp="1"/>
          </p:cNvSpPr>
          <p:nvPr>
            <p:ph type="pic" sz="quarter" idx="23"/>
          </p:nvPr>
        </p:nvSpPr>
        <p:spPr>
          <a:xfrm>
            <a:off x="5633910" y="2362201"/>
            <a:ext cx="2724860" cy="2150559"/>
          </a:xfrm>
          <a:ln w="19050">
            <a:noFill/>
          </a:ln>
        </p:spPr>
        <p:txBody>
          <a:bodyPr>
            <a:normAutofit/>
          </a:bodyPr>
          <a:lstStyle>
            <a:lvl1pPr marL="0" indent="0">
              <a:buNone/>
              <a:defRPr sz="1200">
                <a:solidFill>
                  <a:schemeClr val="bg1">
                    <a:lumMod val="50000"/>
                  </a:schemeClr>
                </a:solidFill>
                <a:latin typeface="Source Sans Pro Light"/>
              </a:defRPr>
            </a:lvl1pPr>
          </a:lstStyle>
          <a:p>
            <a:endParaRPr lang="en-US" dirty="0"/>
          </a:p>
        </p:txBody>
      </p:sp>
    </p:spTree>
    <p:extLst>
      <p:ext uri="{BB962C8B-B14F-4D97-AF65-F5344CB8AC3E}">
        <p14:creationId xmlns:p14="http://schemas.microsoft.com/office/powerpoint/2010/main" val="2140588236"/>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3">
                                            <p:txEl>
                                              <p:pRg st="0" end="0"/>
                                            </p:txEl>
                                          </p:spTgt>
                                        </p:tgtEl>
                                        <p:attrNameLst>
                                          <p:attrName>style.visibility</p:attrName>
                                        </p:attrNameLst>
                                      </p:cBhvr>
                                      <p:to>
                                        <p:strVal val="visible"/>
                                      </p:to>
                                    </p:set>
                                    <p:animEffect transition="in" filter="dissolve">
                                      <p:cBhvr>
                                        <p:cTn id="11" dur="500"/>
                                        <p:tgtEl>
                                          <p:spTgt spid="23">
                                            <p:txEl>
                                              <p:pRg st="0" end="0"/>
                                            </p:txEl>
                                          </p:spTgt>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par>
                          <p:cTn id="16" fill="hold">
                            <p:stCondLst>
                              <p:cond delay="1500"/>
                            </p:stCondLst>
                            <p:childTnLst>
                              <p:par>
                                <p:cTn id="17" presetID="10" presetClass="entr" presetSubtype="0" fill="hold" grpId="0" nodeType="afterEffect" nodePh="1">
                                  <p:stCondLst>
                                    <p:cond delay="0"/>
                                  </p:stCondLst>
                                  <p:endCondLst>
                                    <p:cond evt="begin" delay="0">
                                      <p:tn val="17"/>
                                    </p:cond>
                                  </p:endCondLst>
                                  <p:childTnLst>
                                    <p:set>
                                      <p:cBhvr>
                                        <p:cTn id="18" dur="1" fill="hold">
                                          <p:stCondLst>
                                            <p:cond delay="0"/>
                                          </p:stCondLst>
                                        </p:cTn>
                                        <p:tgtEl>
                                          <p:spTgt spid="57"/>
                                        </p:tgtEl>
                                        <p:attrNameLst>
                                          <p:attrName>style.visibility</p:attrName>
                                        </p:attrNameLst>
                                      </p:cBhvr>
                                      <p:to>
                                        <p:strVal val="visible"/>
                                      </p:to>
                                    </p:set>
                                    <p:animEffect transition="in" filter="fade">
                                      <p:cBhvr>
                                        <p:cTn id="19" dur="500"/>
                                        <p:tgtEl>
                                          <p:spTgt spid="57"/>
                                        </p:tgtEl>
                                      </p:cBhvr>
                                    </p:animEffect>
                                  </p:childTnLst>
                                </p:cTn>
                              </p:par>
                            </p:childTnLst>
                          </p:cTn>
                        </p:par>
                        <p:par>
                          <p:cTn id="20" fill="hold">
                            <p:stCondLst>
                              <p:cond delay="2000"/>
                            </p:stCondLst>
                            <p:childTnLst>
                              <p:par>
                                <p:cTn id="21" presetID="9" presetClass="entr" presetSubtype="0" fill="hold" grpId="0" nodeType="afterEffect" nodePh="1">
                                  <p:stCondLst>
                                    <p:cond delay="0"/>
                                  </p:stCondLst>
                                  <p:endCondLst>
                                    <p:cond evt="begin" delay="0">
                                      <p:tn val="21"/>
                                    </p:cond>
                                  </p:end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dissolve">
                                      <p:cBhvr>
                                        <p:cTn id="23" dur="500"/>
                                        <p:tgtEl>
                                          <p:spTgt spid="9">
                                            <p:txEl>
                                              <p:pRg st="0" end="0"/>
                                            </p:txEl>
                                          </p:spTgt>
                                        </p:tgtEl>
                                      </p:cBhvr>
                                    </p:animEffect>
                                  </p:childTnLst>
                                </p:cTn>
                              </p:par>
                            </p:childTnLst>
                          </p:cTn>
                        </p:par>
                        <p:par>
                          <p:cTn id="24" fill="hold">
                            <p:stCondLst>
                              <p:cond delay="2500"/>
                            </p:stCondLst>
                            <p:childTnLst>
                              <p:par>
                                <p:cTn id="25" presetID="9" presetClass="entr" presetSubtype="0" fill="hold" grpId="0" nodeType="afterEffect" nodePh="1">
                                  <p:stCondLst>
                                    <p:cond delay="0"/>
                                  </p:stCondLst>
                                  <p:endCondLst>
                                    <p:cond evt="begin" delay="0">
                                      <p:tn val="25"/>
                                    </p:cond>
                                  </p:end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dissolve">
                                      <p:cBhvr>
                                        <p:cTn id="2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3" grpId="0" build="p">
        <p:tmplLst>
          <p:tmpl lvl="1">
            <p:tnLst>
              <p:par>
                <p:cTn presetID="9" presetClass="entr" presetSubtype="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dissolve">
                      <p:cBhvr>
                        <p:cTn dur="500"/>
                        <p:tgtEl>
                          <p:spTgt spid="23"/>
                        </p:tgtEl>
                      </p:cBhvr>
                    </p:animEffect>
                  </p:childTnLst>
                </p:cTn>
              </p:par>
            </p:tnLst>
          </p:tmpl>
        </p:tmplLst>
      </p:bldP>
      <p:bldP spid="9" grpId="0" build="p">
        <p:tmplLst>
          <p:tmpl lvl="1">
            <p:tnLst>
              <p:par>
                <p:cTn presetID="9" presetClass="entr" presetSubtype="0" fill="hold" nodeType="afterEffect" nodePh="1">
                  <p:stCondLst>
                    <p:cond delay="0"/>
                  </p:stCondLst>
                  <p:endCondLst>
                    <p:cond delay="0"/>
                  </p:endCondLst>
                  <p:childTnLst>
                    <p:set>
                      <p:cBhvr>
                        <p:cTn dur="1" fill="hold">
                          <p:stCondLst>
                            <p:cond delay="0"/>
                          </p:stCondLst>
                        </p:cTn>
                        <p:tgtEl>
                          <p:spTgt spid="9"/>
                        </p:tgtEl>
                        <p:attrNameLst>
                          <p:attrName>style.visibility</p:attrName>
                        </p:attrNameLst>
                      </p:cBhvr>
                      <p:to>
                        <p:strVal val="visible"/>
                      </p:to>
                    </p:set>
                    <p:animEffect transition="in" filter="dissolve">
                      <p:cBhvr>
                        <p:cTn dur="500"/>
                        <p:tgtEl>
                          <p:spTgt spid="9"/>
                        </p:tgtEl>
                      </p:cBhvr>
                    </p:animEffect>
                  </p:childTnLst>
                </p:cTn>
              </p:par>
            </p:tnLst>
          </p:tmpl>
        </p:tmplLst>
      </p:bldP>
      <p:bldP spid="10" grpId="0" build="p">
        <p:tmplLst>
          <p:tmpl lvl="1">
            <p:tnLst>
              <p:par>
                <p:cTn presetID="9" presetClass="entr" presetSubtype="0" fill="hold" nodeType="afterEffect" nodePh="1">
                  <p:stCondLst>
                    <p:cond delay="0"/>
                  </p:stCondLst>
                  <p:endCondLst>
                    <p:cond delay="0"/>
                  </p:endCondLst>
                  <p:childTnLst>
                    <p:set>
                      <p:cBhvr>
                        <p:cTn dur="1" fill="hold">
                          <p:stCondLst>
                            <p:cond delay="0"/>
                          </p:stCondLst>
                        </p:cTn>
                        <p:tgtEl>
                          <p:spTgt spid="10"/>
                        </p:tgtEl>
                        <p:attrNameLst>
                          <p:attrName>style.visibility</p:attrName>
                        </p:attrNameLst>
                      </p:cBhvr>
                      <p:to>
                        <p:strVal val="visible"/>
                      </p:to>
                    </p:set>
                    <p:animEffect transition="in" filter="dissolve">
                      <p:cBhvr>
                        <p:cTn dur="500"/>
                        <p:tgtEl>
                          <p:spTgt spid="10"/>
                        </p:tgtEl>
                      </p:cBhvr>
                    </p:animEffect>
                  </p:childTnLst>
                </p:cTn>
              </p:par>
            </p:tnLst>
          </p:tmpl>
        </p:tmplLst>
      </p:bldP>
      <p:bldP spid="57" grpId="0"/>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pic>
        <p:nvPicPr>
          <p:cNvPr id="8" name="macbook-pro.png"/>
          <p:cNvPicPr/>
          <p:nvPr userDrawn="1"/>
        </p:nvPicPr>
        <p:blipFill>
          <a:blip r:embed="rId2" cstate="print"/>
          <a:stretch>
            <a:fillRect/>
          </a:stretch>
        </p:blipFill>
        <p:spPr>
          <a:xfrm>
            <a:off x="6625073" y="3595799"/>
            <a:ext cx="2276669" cy="1597372"/>
          </a:xfrm>
          <a:prstGeom prst="rect">
            <a:avLst/>
          </a:prstGeom>
          <a:ln w="12700">
            <a:miter lim="400000"/>
          </a:ln>
        </p:spPr>
      </p:pic>
      <p:pic>
        <p:nvPicPr>
          <p:cNvPr id="12" name="imac.png"/>
          <p:cNvPicPr/>
          <p:nvPr userDrawn="1"/>
        </p:nvPicPr>
        <p:blipFill>
          <a:blip r:embed="rId3" cstate="print"/>
          <a:stretch>
            <a:fillRect/>
          </a:stretch>
        </p:blipFill>
        <p:spPr>
          <a:xfrm>
            <a:off x="3197450" y="1870157"/>
            <a:ext cx="3511101" cy="3451284"/>
          </a:xfrm>
          <a:prstGeom prst="rect">
            <a:avLst/>
          </a:prstGeom>
          <a:ln w="12700">
            <a:miter lim="400000"/>
          </a:ln>
        </p:spPr>
      </p:pic>
      <p:pic>
        <p:nvPicPr>
          <p:cNvPr id="14" name="tablet-black.png"/>
          <p:cNvPicPr/>
          <p:nvPr userDrawn="1"/>
        </p:nvPicPr>
        <p:blipFill>
          <a:blip r:embed="rId4" cstate="print"/>
          <a:stretch>
            <a:fillRect/>
          </a:stretch>
        </p:blipFill>
        <p:spPr>
          <a:xfrm rot="5400000">
            <a:off x="1280819" y="3943910"/>
            <a:ext cx="1039680" cy="1192462"/>
          </a:xfrm>
          <a:prstGeom prst="rect">
            <a:avLst/>
          </a:prstGeom>
          <a:ln w="12700">
            <a:miter lim="400000"/>
          </a:ln>
        </p:spPr>
      </p:pic>
      <p:pic>
        <p:nvPicPr>
          <p:cNvPr id="18" name="tablet-white.png"/>
          <p:cNvPicPr/>
          <p:nvPr userDrawn="1"/>
        </p:nvPicPr>
        <p:blipFill>
          <a:blip r:embed="rId5" cstate="print"/>
          <a:stretch>
            <a:fillRect/>
          </a:stretch>
        </p:blipFill>
        <p:spPr>
          <a:xfrm>
            <a:off x="1203176" y="2505432"/>
            <a:ext cx="845282" cy="1468587"/>
          </a:xfrm>
          <a:prstGeom prst="rect">
            <a:avLst/>
          </a:prstGeom>
          <a:ln w="12700">
            <a:miter lim="400000"/>
          </a:ln>
        </p:spPr>
      </p:pic>
      <p:pic>
        <p:nvPicPr>
          <p:cNvPr id="20" name="phone-black.png"/>
          <p:cNvPicPr/>
          <p:nvPr userDrawn="1"/>
        </p:nvPicPr>
        <p:blipFill>
          <a:blip r:embed="rId6" cstate="print"/>
          <a:srcRect/>
          <a:stretch>
            <a:fillRect/>
          </a:stretch>
        </p:blipFill>
        <p:spPr>
          <a:xfrm rot="16200000">
            <a:off x="2283920" y="3152065"/>
            <a:ext cx="622287" cy="1000155"/>
          </a:xfrm>
          <a:prstGeom prst="rect">
            <a:avLst/>
          </a:prstGeom>
          <a:ln w="12700">
            <a:miter lim="400000"/>
          </a:ln>
        </p:spPr>
      </p:pic>
      <p:pic>
        <p:nvPicPr>
          <p:cNvPr id="22" name="phone-white.png"/>
          <p:cNvPicPr/>
          <p:nvPr userDrawn="1"/>
        </p:nvPicPr>
        <p:blipFill>
          <a:blip r:embed="rId7" cstate="print"/>
          <a:stretch>
            <a:fillRect/>
          </a:stretch>
        </p:blipFill>
        <p:spPr>
          <a:xfrm>
            <a:off x="2464374" y="4026840"/>
            <a:ext cx="505607" cy="1230960"/>
          </a:xfrm>
          <a:prstGeom prst="rect">
            <a:avLst/>
          </a:prstGeom>
          <a:ln w="12700">
            <a:miter lim="400000"/>
          </a:ln>
        </p:spPr>
      </p:pic>
      <p:sp>
        <p:nvSpPr>
          <p:cNvPr id="16" name="Title 15"/>
          <p:cNvSpPr>
            <a:spLocks noGrp="1"/>
          </p:cNvSpPr>
          <p:nvPr>
            <p:ph type="title"/>
          </p:nvPr>
        </p:nvSpPr>
        <p:spPr>
          <a:xfrm>
            <a:off x="1238250" y="381000"/>
            <a:ext cx="7429500" cy="535812"/>
          </a:xfrm>
        </p:spPr>
        <p:txBody>
          <a:bodyPr>
            <a:noAutofit/>
          </a:bodyPr>
          <a:lstStyle>
            <a:lvl1pPr algn="ctr">
              <a:defRPr sz="2700" b="0">
                <a:solidFill>
                  <a:schemeClr val="tx1">
                    <a:lumMod val="65000"/>
                    <a:lumOff val="35000"/>
                  </a:schemeClr>
                </a:solidFill>
                <a:latin typeface="Source Sans Pro Light"/>
              </a:defRPr>
            </a:lvl1pPr>
          </a:lstStyle>
          <a:p>
            <a:r>
              <a:rPr lang="en-US" dirty="0"/>
              <a:t>Click to edit Master title style</a:t>
            </a:r>
            <a:endParaRPr lang="en-GB" dirty="0"/>
          </a:p>
        </p:txBody>
      </p:sp>
      <p:sp>
        <p:nvSpPr>
          <p:cNvPr id="23" name="Text Placeholder 17"/>
          <p:cNvSpPr>
            <a:spLocks noGrp="1"/>
          </p:cNvSpPr>
          <p:nvPr>
            <p:ph type="body" sz="quarter" idx="18" hasCustomPrompt="1"/>
          </p:nvPr>
        </p:nvSpPr>
        <p:spPr>
          <a:xfrm>
            <a:off x="1238250" y="996517"/>
            <a:ext cx="7429500" cy="248082"/>
          </a:xfrm>
        </p:spPr>
        <p:txBody>
          <a:bodyPr lIns="0" tIns="0" rIns="0" bIns="0">
            <a:normAutofit/>
          </a:bodyPr>
          <a:lstStyle>
            <a:lvl1pPr marL="0" indent="0" algn="ctr">
              <a:lnSpc>
                <a:spcPts val="1400"/>
              </a:lnSpc>
              <a:buNone/>
              <a:defRPr sz="1000">
                <a:solidFill>
                  <a:schemeClr val="bg1">
                    <a:lumMod val="50000"/>
                  </a:schemeClr>
                </a:solidFill>
                <a:latin typeface="Source Sans Pro Light"/>
              </a:defRPr>
            </a:lvl1pPr>
          </a:lstStyle>
          <a:p>
            <a:pPr lvl="0"/>
            <a:r>
              <a:rPr lang="en-GB" dirty="0"/>
              <a:t>write your relevant text here</a:t>
            </a:r>
          </a:p>
        </p:txBody>
      </p:sp>
      <p:sp>
        <p:nvSpPr>
          <p:cNvPr id="57" name="Picture Placeholder 2"/>
          <p:cNvSpPr>
            <a:spLocks noGrp="1"/>
          </p:cNvSpPr>
          <p:nvPr>
            <p:ph type="pic" sz="quarter" idx="23"/>
          </p:nvPr>
        </p:nvSpPr>
        <p:spPr>
          <a:xfrm>
            <a:off x="3354064" y="2048131"/>
            <a:ext cx="3197872" cy="2244174"/>
          </a:xfrm>
          <a:ln w="19050">
            <a:noFill/>
          </a:ln>
        </p:spPr>
        <p:txBody>
          <a:bodyPr>
            <a:normAutofit/>
          </a:bodyPr>
          <a:lstStyle>
            <a:lvl1pPr marL="0" indent="0">
              <a:buNone/>
              <a:defRPr sz="1200">
                <a:solidFill>
                  <a:schemeClr val="bg1">
                    <a:lumMod val="50000"/>
                  </a:schemeClr>
                </a:solidFill>
                <a:latin typeface="Source Sans Pro Light"/>
              </a:defRPr>
            </a:lvl1pPr>
          </a:lstStyle>
          <a:p>
            <a:endParaRPr lang="en-US" dirty="0"/>
          </a:p>
        </p:txBody>
      </p:sp>
      <p:sp>
        <p:nvSpPr>
          <p:cNvPr id="25" name="Picture Placeholder 2"/>
          <p:cNvSpPr>
            <a:spLocks noGrp="1"/>
          </p:cNvSpPr>
          <p:nvPr>
            <p:ph type="pic" sz="quarter" idx="24"/>
          </p:nvPr>
        </p:nvSpPr>
        <p:spPr>
          <a:xfrm>
            <a:off x="6989299" y="3715451"/>
            <a:ext cx="1548216" cy="1237549"/>
          </a:xfrm>
          <a:ln w="19050">
            <a:noFill/>
          </a:ln>
        </p:spPr>
        <p:txBody>
          <a:bodyPr>
            <a:normAutofit/>
          </a:bodyPr>
          <a:lstStyle>
            <a:lvl1pPr marL="0" indent="0">
              <a:buNone/>
              <a:defRPr sz="1200">
                <a:solidFill>
                  <a:schemeClr val="bg1">
                    <a:lumMod val="50000"/>
                  </a:schemeClr>
                </a:solidFill>
                <a:latin typeface="Source Sans Pro Light"/>
              </a:defRPr>
            </a:lvl1pPr>
          </a:lstStyle>
          <a:p>
            <a:endParaRPr lang="en-US" dirty="0"/>
          </a:p>
        </p:txBody>
      </p:sp>
      <p:sp>
        <p:nvSpPr>
          <p:cNvPr id="26" name="Picture Placeholder 2"/>
          <p:cNvSpPr>
            <a:spLocks noGrp="1"/>
          </p:cNvSpPr>
          <p:nvPr>
            <p:ph type="pic" sz="quarter" idx="25"/>
          </p:nvPr>
        </p:nvSpPr>
        <p:spPr>
          <a:xfrm>
            <a:off x="1277088" y="2659220"/>
            <a:ext cx="697459" cy="1161011"/>
          </a:xfrm>
          <a:ln w="19050">
            <a:noFill/>
          </a:ln>
        </p:spPr>
        <p:txBody>
          <a:bodyPr>
            <a:normAutofit/>
          </a:bodyPr>
          <a:lstStyle>
            <a:lvl1pPr marL="0" indent="0">
              <a:buNone/>
              <a:defRPr sz="1200">
                <a:solidFill>
                  <a:schemeClr val="bg1">
                    <a:lumMod val="50000"/>
                  </a:schemeClr>
                </a:solidFill>
                <a:latin typeface="Source Sans Pro Light"/>
              </a:defRPr>
            </a:lvl1pPr>
          </a:lstStyle>
          <a:p>
            <a:endParaRPr lang="en-US" dirty="0"/>
          </a:p>
        </p:txBody>
      </p:sp>
      <p:sp>
        <p:nvSpPr>
          <p:cNvPr id="27" name="Picture Placeholder 2"/>
          <p:cNvSpPr>
            <a:spLocks noGrp="1"/>
          </p:cNvSpPr>
          <p:nvPr>
            <p:ph type="pic" sz="quarter" idx="26"/>
          </p:nvPr>
        </p:nvSpPr>
        <p:spPr>
          <a:xfrm>
            <a:off x="1323670" y="4102417"/>
            <a:ext cx="953981" cy="875446"/>
          </a:xfrm>
          <a:ln w="19050">
            <a:noFill/>
          </a:ln>
        </p:spPr>
        <p:txBody>
          <a:bodyPr>
            <a:normAutofit/>
          </a:bodyPr>
          <a:lstStyle>
            <a:lvl1pPr marL="0" indent="0">
              <a:buNone/>
              <a:defRPr sz="1200">
                <a:solidFill>
                  <a:schemeClr val="bg1">
                    <a:lumMod val="50000"/>
                  </a:schemeClr>
                </a:solidFill>
                <a:latin typeface="Source Sans Pro Light"/>
              </a:defRPr>
            </a:lvl1pPr>
          </a:lstStyle>
          <a:p>
            <a:endParaRPr lang="en-US" dirty="0"/>
          </a:p>
        </p:txBody>
      </p:sp>
      <p:sp>
        <p:nvSpPr>
          <p:cNvPr id="28" name="Picture Placeholder 2"/>
          <p:cNvSpPr>
            <a:spLocks noGrp="1"/>
          </p:cNvSpPr>
          <p:nvPr>
            <p:ph type="pic" sz="quarter" idx="27"/>
          </p:nvPr>
        </p:nvSpPr>
        <p:spPr>
          <a:xfrm>
            <a:off x="2249088" y="3411196"/>
            <a:ext cx="691951" cy="481893"/>
          </a:xfrm>
          <a:ln w="19050">
            <a:noFill/>
          </a:ln>
        </p:spPr>
        <p:txBody>
          <a:bodyPr>
            <a:normAutofit/>
          </a:bodyPr>
          <a:lstStyle>
            <a:lvl1pPr marL="0" indent="0">
              <a:buNone/>
              <a:defRPr sz="1200">
                <a:solidFill>
                  <a:schemeClr val="bg1">
                    <a:lumMod val="50000"/>
                  </a:schemeClr>
                </a:solidFill>
                <a:latin typeface="Source Sans Pro Light"/>
              </a:defRPr>
            </a:lvl1pPr>
          </a:lstStyle>
          <a:p>
            <a:endParaRPr lang="en-US" dirty="0"/>
          </a:p>
        </p:txBody>
      </p:sp>
      <p:sp>
        <p:nvSpPr>
          <p:cNvPr id="29" name="Picture Placeholder 2"/>
          <p:cNvSpPr>
            <a:spLocks noGrp="1"/>
          </p:cNvSpPr>
          <p:nvPr>
            <p:ph type="pic" sz="quarter" idx="28"/>
          </p:nvPr>
        </p:nvSpPr>
        <p:spPr>
          <a:xfrm>
            <a:off x="2524280" y="4217447"/>
            <a:ext cx="385794" cy="849746"/>
          </a:xfrm>
          <a:ln w="19050">
            <a:noFill/>
          </a:ln>
        </p:spPr>
        <p:txBody>
          <a:bodyPr>
            <a:normAutofit/>
          </a:bodyPr>
          <a:lstStyle>
            <a:lvl1pPr marL="0" indent="0">
              <a:buNone/>
              <a:defRPr sz="1200">
                <a:solidFill>
                  <a:schemeClr val="bg1">
                    <a:lumMod val="50000"/>
                  </a:schemeClr>
                </a:solidFill>
                <a:latin typeface="Source Sans Pro Light"/>
              </a:defRPr>
            </a:lvl1pPr>
          </a:lstStyle>
          <a:p>
            <a:endParaRPr lang="en-US" dirty="0"/>
          </a:p>
        </p:txBody>
      </p:sp>
    </p:spTree>
    <p:extLst>
      <p:ext uri="{BB962C8B-B14F-4D97-AF65-F5344CB8AC3E}">
        <p14:creationId xmlns:p14="http://schemas.microsoft.com/office/powerpoint/2010/main" val="2906736225"/>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3">
                                            <p:txEl>
                                              <p:pRg st="0" end="0"/>
                                            </p:txEl>
                                          </p:spTgt>
                                        </p:tgtEl>
                                        <p:attrNameLst>
                                          <p:attrName>style.visibility</p:attrName>
                                        </p:attrNameLst>
                                      </p:cBhvr>
                                      <p:to>
                                        <p:strVal val="visible"/>
                                      </p:to>
                                    </p:set>
                                    <p:animEffect transition="in" filter="fade">
                                      <p:cBhvr>
                                        <p:cTn id="11" dur="500"/>
                                        <p:tgtEl>
                                          <p:spTgt spid="23">
                                            <p:txEl>
                                              <p:pRg st="0" end="0"/>
                                            </p:txEl>
                                          </p:spTgt>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par>
                          <p:cTn id="16" fill="hold">
                            <p:stCondLst>
                              <p:cond delay="1500"/>
                            </p:stCondLst>
                            <p:childTnLst>
                              <p:par>
                                <p:cTn id="17" presetID="10" presetClass="entr" presetSubtype="0" fill="hold" grpId="0" nodeType="afterEffect" nodePh="1">
                                  <p:stCondLst>
                                    <p:cond delay="0"/>
                                  </p:stCondLst>
                                  <p:endCondLst>
                                    <p:cond evt="begin" delay="0">
                                      <p:tn val="17"/>
                                    </p:cond>
                                  </p:endCondLst>
                                  <p:childTnLst>
                                    <p:set>
                                      <p:cBhvr>
                                        <p:cTn id="18" dur="1" fill="hold">
                                          <p:stCondLst>
                                            <p:cond delay="0"/>
                                          </p:stCondLst>
                                        </p:cTn>
                                        <p:tgtEl>
                                          <p:spTgt spid="57"/>
                                        </p:tgtEl>
                                        <p:attrNameLst>
                                          <p:attrName>style.visibility</p:attrName>
                                        </p:attrNameLst>
                                      </p:cBhvr>
                                      <p:to>
                                        <p:strVal val="visible"/>
                                      </p:to>
                                    </p:set>
                                    <p:animEffect transition="in" filter="fade">
                                      <p:cBhvr>
                                        <p:cTn id="19" dur="500"/>
                                        <p:tgtEl>
                                          <p:spTgt spid="57"/>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par>
                          <p:cTn id="24" fill="hold">
                            <p:stCondLst>
                              <p:cond delay="2500"/>
                            </p:stCondLst>
                            <p:childTnLst>
                              <p:par>
                                <p:cTn id="25" presetID="10" presetClass="entr" presetSubtype="0" fill="hold" grpId="0" nodeType="afterEffect" nodePh="1">
                                  <p:stCondLst>
                                    <p:cond delay="0"/>
                                  </p:stCondLst>
                                  <p:endCondLst>
                                    <p:cond evt="begin" delay="0">
                                      <p:tn val="25"/>
                                    </p:cond>
                                  </p:end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par>
                          <p:cTn id="28" fill="hold">
                            <p:stCondLst>
                              <p:cond delay="3000"/>
                            </p:stCondLst>
                            <p:childTnLst>
                              <p:par>
                                <p:cTn id="29" presetID="22" presetClass="entr" presetSubtype="4"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down)">
                                      <p:cBhvr>
                                        <p:cTn id="31" dur="500"/>
                                        <p:tgtEl>
                                          <p:spTgt spid="18"/>
                                        </p:tgtEl>
                                      </p:cBhvr>
                                    </p:animEffect>
                                  </p:childTnLst>
                                </p:cTn>
                              </p:par>
                            </p:childTnLst>
                          </p:cTn>
                        </p:par>
                        <p:par>
                          <p:cTn id="32" fill="hold">
                            <p:stCondLst>
                              <p:cond delay="3500"/>
                            </p:stCondLst>
                            <p:childTnLst>
                              <p:par>
                                <p:cTn id="33" presetID="10" presetClass="entr" presetSubtype="0" fill="hold" grpId="0" nodeType="afterEffect" nodePh="1">
                                  <p:stCondLst>
                                    <p:cond delay="0"/>
                                  </p:stCondLst>
                                  <p:endCondLst>
                                    <p:cond evt="begin" delay="0">
                                      <p:tn val="33"/>
                                    </p:cond>
                                  </p:end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childTnLst>
                                </p:cTn>
                              </p:par>
                            </p:childTnLst>
                          </p:cTn>
                        </p:par>
                        <p:par>
                          <p:cTn id="36" fill="hold">
                            <p:stCondLst>
                              <p:cond delay="4000"/>
                            </p:stCondLst>
                            <p:childTnLst>
                              <p:par>
                                <p:cTn id="37" presetID="22" presetClass="entr" presetSubtype="4"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down)">
                                      <p:cBhvr>
                                        <p:cTn id="39" dur="500"/>
                                        <p:tgtEl>
                                          <p:spTgt spid="14"/>
                                        </p:tgtEl>
                                      </p:cBhvr>
                                    </p:animEffect>
                                  </p:childTnLst>
                                </p:cTn>
                              </p:par>
                            </p:childTnLst>
                          </p:cTn>
                        </p:par>
                        <p:par>
                          <p:cTn id="40" fill="hold">
                            <p:stCondLst>
                              <p:cond delay="4500"/>
                            </p:stCondLst>
                            <p:childTnLst>
                              <p:par>
                                <p:cTn id="41" presetID="10" presetClass="entr" presetSubtype="0" fill="hold" grpId="0" nodeType="afterEffect" nodePh="1">
                                  <p:stCondLst>
                                    <p:cond delay="0"/>
                                  </p:stCondLst>
                                  <p:endCondLst>
                                    <p:cond evt="begin" delay="0">
                                      <p:tn val="41"/>
                                    </p:cond>
                                  </p:end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childTnLst>
                          </p:cTn>
                        </p:par>
                        <p:par>
                          <p:cTn id="44" fill="hold">
                            <p:stCondLst>
                              <p:cond delay="5000"/>
                            </p:stCondLst>
                            <p:childTnLst>
                              <p:par>
                                <p:cTn id="45" presetID="22" presetClass="entr" presetSubtype="4" fill="hold" nodeType="after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ipe(down)">
                                      <p:cBhvr>
                                        <p:cTn id="47" dur="500"/>
                                        <p:tgtEl>
                                          <p:spTgt spid="22"/>
                                        </p:tgtEl>
                                      </p:cBhvr>
                                    </p:animEffect>
                                  </p:childTnLst>
                                </p:cTn>
                              </p:par>
                            </p:childTnLst>
                          </p:cTn>
                        </p:par>
                        <p:par>
                          <p:cTn id="48" fill="hold">
                            <p:stCondLst>
                              <p:cond delay="5500"/>
                            </p:stCondLst>
                            <p:childTnLst>
                              <p:par>
                                <p:cTn id="49" presetID="10" presetClass="entr" presetSubtype="0" fill="hold" grpId="0" nodeType="afterEffect" nodePh="1">
                                  <p:stCondLst>
                                    <p:cond delay="0"/>
                                  </p:stCondLst>
                                  <p:endCondLst>
                                    <p:cond evt="begin" delay="0">
                                      <p:tn val="49"/>
                                    </p:cond>
                                  </p:endCondLst>
                                  <p:childTnLst>
                                    <p:set>
                                      <p:cBhvr>
                                        <p:cTn id="50" dur="1" fill="hold">
                                          <p:stCondLst>
                                            <p:cond delay="0"/>
                                          </p:stCondLst>
                                        </p:cTn>
                                        <p:tgtEl>
                                          <p:spTgt spid="29"/>
                                        </p:tgtEl>
                                        <p:attrNameLst>
                                          <p:attrName>style.visibility</p:attrName>
                                        </p:attrNameLst>
                                      </p:cBhvr>
                                      <p:to>
                                        <p:strVal val="visible"/>
                                      </p:to>
                                    </p:set>
                                    <p:animEffect transition="in" filter="fade">
                                      <p:cBhvr>
                                        <p:cTn id="51" dur="500"/>
                                        <p:tgtEl>
                                          <p:spTgt spid="29"/>
                                        </p:tgtEl>
                                      </p:cBhvr>
                                    </p:animEffect>
                                  </p:childTnLst>
                                </p:cTn>
                              </p:par>
                            </p:childTnLst>
                          </p:cTn>
                        </p:par>
                        <p:par>
                          <p:cTn id="52" fill="hold">
                            <p:stCondLst>
                              <p:cond delay="6000"/>
                            </p:stCondLst>
                            <p:childTnLst>
                              <p:par>
                                <p:cTn id="53" presetID="22" presetClass="entr" presetSubtype="4" fill="hold" nodeType="after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wipe(down)">
                                      <p:cBhvr>
                                        <p:cTn id="55" dur="500"/>
                                        <p:tgtEl>
                                          <p:spTgt spid="20"/>
                                        </p:tgtEl>
                                      </p:cBhvr>
                                    </p:animEffect>
                                  </p:childTnLst>
                                </p:cTn>
                              </p:par>
                            </p:childTnLst>
                          </p:cTn>
                        </p:par>
                        <p:par>
                          <p:cTn id="56" fill="hold">
                            <p:stCondLst>
                              <p:cond delay="6500"/>
                            </p:stCondLst>
                            <p:childTnLst>
                              <p:par>
                                <p:cTn id="57" presetID="10" presetClass="entr" presetSubtype="0" fill="hold" grpId="0" nodeType="afterEffect" nodePh="1">
                                  <p:stCondLst>
                                    <p:cond delay="0"/>
                                  </p:stCondLst>
                                  <p:endCondLst>
                                    <p:cond evt="begin" delay="0">
                                      <p:tn val="57"/>
                                    </p:cond>
                                  </p:endCondLst>
                                  <p:childTnLst>
                                    <p:set>
                                      <p:cBhvr>
                                        <p:cTn id="58" dur="1" fill="hold">
                                          <p:stCondLst>
                                            <p:cond delay="0"/>
                                          </p:stCondLst>
                                        </p:cTn>
                                        <p:tgtEl>
                                          <p:spTgt spid="28"/>
                                        </p:tgtEl>
                                        <p:attrNameLst>
                                          <p:attrName>style.visibility</p:attrName>
                                        </p:attrNameLst>
                                      </p:cBhvr>
                                      <p:to>
                                        <p:strVal val="visible"/>
                                      </p:to>
                                    </p:set>
                                    <p:animEffect transition="in" filter="fade">
                                      <p:cBhvr>
                                        <p:cTn id="5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3" grpId="0" build="p">
        <p:tmplLst>
          <p:tmpl lvl="1">
            <p:tnLst>
              <p:par>
                <p:cTn presetID="10" presetClass="entr" presetSubtype="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57" grpId="0"/>
      <p:bldP spid="25" grpId="0"/>
      <p:bldP spid="26" grpId="0"/>
      <p:bldP spid="27" grpId="0"/>
      <p:bldP spid="28" grpId="0"/>
      <p:bldP spid="29" grpId="0"/>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42" name="Text Placeholder 17"/>
          <p:cNvSpPr>
            <a:spLocks noGrp="1"/>
          </p:cNvSpPr>
          <p:nvPr>
            <p:ph type="body" sz="quarter" idx="27"/>
          </p:nvPr>
        </p:nvSpPr>
        <p:spPr>
          <a:xfrm>
            <a:off x="1006773" y="4981299"/>
            <a:ext cx="1026974" cy="228600"/>
          </a:xfrm>
        </p:spPr>
        <p:txBody>
          <a:bodyPr lIns="0" tIns="0" rIns="0" bIns="0">
            <a:normAutofit/>
          </a:bodyPr>
          <a:lstStyle>
            <a:lvl1pPr marL="0" indent="0" algn="l">
              <a:lnSpc>
                <a:spcPts val="1600"/>
              </a:lnSpc>
              <a:buNone/>
              <a:defRPr sz="1000">
                <a:solidFill>
                  <a:schemeClr val="tx1">
                    <a:lumMod val="65000"/>
                    <a:lumOff val="35000"/>
                  </a:schemeClr>
                </a:solidFill>
                <a:latin typeface="Open Sans Light" pitchFamily="34" charset="0"/>
                <a:ea typeface="Open Sans Light" pitchFamily="34" charset="0"/>
                <a:cs typeface="Open Sans Light" pitchFamily="34" charset="0"/>
              </a:defRPr>
            </a:lvl1pPr>
          </a:lstStyle>
          <a:p>
            <a:pPr lvl="0"/>
            <a:endParaRPr lang="en-US" dirty="0"/>
          </a:p>
        </p:txBody>
      </p:sp>
      <p:sp>
        <p:nvSpPr>
          <p:cNvPr id="43" name="Text Placeholder 17"/>
          <p:cNvSpPr>
            <a:spLocks noGrp="1"/>
          </p:cNvSpPr>
          <p:nvPr>
            <p:ph type="body" sz="quarter" idx="28"/>
          </p:nvPr>
        </p:nvSpPr>
        <p:spPr>
          <a:xfrm>
            <a:off x="1006773" y="5310884"/>
            <a:ext cx="1026974" cy="228600"/>
          </a:xfrm>
        </p:spPr>
        <p:txBody>
          <a:bodyPr lIns="0" tIns="0" rIns="0" bIns="0">
            <a:normAutofit/>
          </a:bodyPr>
          <a:lstStyle>
            <a:lvl1pPr marL="0" indent="0" algn="l">
              <a:lnSpc>
                <a:spcPts val="1600"/>
              </a:lnSpc>
              <a:buNone/>
              <a:defRPr sz="1000">
                <a:solidFill>
                  <a:schemeClr val="tx1">
                    <a:lumMod val="65000"/>
                    <a:lumOff val="35000"/>
                  </a:schemeClr>
                </a:solidFill>
                <a:latin typeface="Open Sans Light" pitchFamily="34" charset="0"/>
                <a:ea typeface="Open Sans Light" pitchFamily="34" charset="0"/>
                <a:cs typeface="Open Sans Light" pitchFamily="34" charset="0"/>
              </a:defRPr>
            </a:lvl1pPr>
          </a:lstStyle>
          <a:p>
            <a:pPr lvl="0"/>
            <a:endParaRPr lang="en-US" dirty="0"/>
          </a:p>
        </p:txBody>
      </p:sp>
      <p:sp>
        <p:nvSpPr>
          <p:cNvPr id="40" name="Text Placeholder 17"/>
          <p:cNvSpPr>
            <a:spLocks noGrp="1"/>
          </p:cNvSpPr>
          <p:nvPr>
            <p:ph type="body" sz="quarter" idx="25"/>
          </p:nvPr>
        </p:nvSpPr>
        <p:spPr>
          <a:xfrm>
            <a:off x="1015380" y="4291605"/>
            <a:ext cx="1026974" cy="228600"/>
          </a:xfrm>
        </p:spPr>
        <p:txBody>
          <a:bodyPr lIns="0" tIns="0" rIns="0" bIns="0">
            <a:normAutofit/>
          </a:bodyPr>
          <a:lstStyle>
            <a:lvl1pPr marL="0" indent="0" algn="l">
              <a:lnSpc>
                <a:spcPts val="1600"/>
              </a:lnSpc>
              <a:buNone/>
              <a:defRPr sz="1000">
                <a:solidFill>
                  <a:schemeClr val="tx1">
                    <a:lumMod val="65000"/>
                    <a:lumOff val="35000"/>
                  </a:schemeClr>
                </a:solidFill>
                <a:latin typeface="Open Sans Light" pitchFamily="34" charset="0"/>
                <a:ea typeface="Open Sans Light" pitchFamily="34" charset="0"/>
                <a:cs typeface="Open Sans Light" pitchFamily="34" charset="0"/>
              </a:defRPr>
            </a:lvl1pPr>
          </a:lstStyle>
          <a:p>
            <a:pPr lvl="0"/>
            <a:endParaRPr lang="en-US" dirty="0"/>
          </a:p>
        </p:txBody>
      </p:sp>
      <p:sp>
        <p:nvSpPr>
          <p:cNvPr id="41" name="Text Placeholder 17"/>
          <p:cNvSpPr>
            <a:spLocks noGrp="1"/>
          </p:cNvSpPr>
          <p:nvPr>
            <p:ph type="body" sz="quarter" idx="26"/>
          </p:nvPr>
        </p:nvSpPr>
        <p:spPr>
          <a:xfrm>
            <a:off x="1015380" y="4638621"/>
            <a:ext cx="1026974" cy="228600"/>
          </a:xfrm>
        </p:spPr>
        <p:txBody>
          <a:bodyPr lIns="0" tIns="0" rIns="0" bIns="0">
            <a:normAutofit/>
          </a:bodyPr>
          <a:lstStyle>
            <a:lvl1pPr marL="0" indent="0" algn="l">
              <a:lnSpc>
                <a:spcPts val="1600"/>
              </a:lnSpc>
              <a:buNone/>
              <a:defRPr sz="1000">
                <a:solidFill>
                  <a:schemeClr val="tx1">
                    <a:lumMod val="65000"/>
                    <a:lumOff val="35000"/>
                  </a:schemeClr>
                </a:solidFill>
                <a:latin typeface="Open Sans Light" pitchFamily="34" charset="0"/>
                <a:ea typeface="Open Sans Light" pitchFamily="34" charset="0"/>
                <a:cs typeface="Open Sans Light" pitchFamily="34" charset="0"/>
              </a:defRPr>
            </a:lvl1pPr>
          </a:lstStyle>
          <a:p>
            <a:pPr lvl="0"/>
            <a:endParaRPr lang="en-US" dirty="0"/>
          </a:p>
        </p:txBody>
      </p:sp>
      <p:pic>
        <p:nvPicPr>
          <p:cNvPr id="8" name="imac.png"/>
          <p:cNvPicPr/>
          <p:nvPr userDrawn="1"/>
        </p:nvPicPr>
        <p:blipFill>
          <a:blip r:embed="rId2" cstate="print"/>
          <a:stretch>
            <a:fillRect/>
          </a:stretch>
        </p:blipFill>
        <p:spPr>
          <a:xfrm>
            <a:off x="5452513" y="2630220"/>
            <a:ext cx="3525848" cy="3465780"/>
          </a:xfrm>
          <a:prstGeom prst="rect">
            <a:avLst/>
          </a:prstGeom>
          <a:ln w="12700">
            <a:miter lim="400000"/>
          </a:ln>
        </p:spPr>
      </p:pic>
      <p:sp>
        <p:nvSpPr>
          <p:cNvPr id="16" name="Title 15"/>
          <p:cNvSpPr>
            <a:spLocks noGrp="1"/>
          </p:cNvSpPr>
          <p:nvPr>
            <p:ph type="title"/>
          </p:nvPr>
        </p:nvSpPr>
        <p:spPr>
          <a:xfrm>
            <a:off x="1238250" y="381000"/>
            <a:ext cx="7429500" cy="535812"/>
          </a:xfrm>
        </p:spPr>
        <p:txBody>
          <a:bodyPr>
            <a:noAutofit/>
          </a:bodyPr>
          <a:lstStyle>
            <a:lvl1pPr algn="ctr">
              <a:defRPr sz="2700" b="0">
                <a:solidFill>
                  <a:schemeClr val="tx1">
                    <a:lumMod val="65000"/>
                    <a:lumOff val="35000"/>
                  </a:schemeClr>
                </a:solidFill>
                <a:latin typeface="Source Sans Pro Light"/>
              </a:defRPr>
            </a:lvl1pPr>
          </a:lstStyle>
          <a:p>
            <a:r>
              <a:rPr lang="en-US" dirty="0"/>
              <a:t>Click to edit Master title style</a:t>
            </a:r>
            <a:endParaRPr lang="en-GB" dirty="0"/>
          </a:p>
        </p:txBody>
      </p:sp>
      <p:sp>
        <p:nvSpPr>
          <p:cNvPr id="23" name="Text Placeholder 17"/>
          <p:cNvSpPr>
            <a:spLocks noGrp="1"/>
          </p:cNvSpPr>
          <p:nvPr>
            <p:ph type="body" sz="quarter" idx="18" hasCustomPrompt="1"/>
          </p:nvPr>
        </p:nvSpPr>
        <p:spPr>
          <a:xfrm>
            <a:off x="1238250" y="996517"/>
            <a:ext cx="7429500" cy="248082"/>
          </a:xfrm>
        </p:spPr>
        <p:txBody>
          <a:bodyPr lIns="0" tIns="0" rIns="0" bIns="0">
            <a:normAutofit/>
          </a:bodyPr>
          <a:lstStyle>
            <a:lvl1pPr marL="0" indent="0" algn="ctr">
              <a:lnSpc>
                <a:spcPts val="1400"/>
              </a:lnSpc>
              <a:buNone/>
              <a:defRPr sz="1000">
                <a:solidFill>
                  <a:schemeClr val="bg1">
                    <a:lumMod val="50000"/>
                  </a:schemeClr>
                </a:solidFill>
                <a:latin typeface="Source Sans Pro Light"/>
              </a:defRPr>
            </a:lvl1pPr>
          </a:lstStyle>
          <a:p>
            <a:pPr lvl="0"/>
            <a:r>
              <a:rPr lang="en-GB" dirty="0"/>
              <a:t>write your relevant text here</a:t>
            </a:r>
          </a:p>
        </p:txBody>
      </p:sp>
      <p:sp>
        <p:nvSpPr>
          <p:cNvPr id="9" name="Content Placeholder 20"/>
          <p:cNvSpPr>
            <a:spLocks noGrp="1"/>
          </p:cNvSpPr>
          <p:nvPr>
            <p:ph sz="quarter" idx="16"/>
          </p:nvPr>
        </p:nvSpPr>
        <p:spPr>
          <a:xfrm>
            <a:off x="989568" y="2639244"/>
            <a:ext cx="2415216" cy="228600"/>
          </a:xfrm>
        </p:spPr>
        <p:txBody>
          <a:bodyPr lIns="0" tIns="0" rIns="0" bIns="0" anchor="ctr">
            <a:normAutofit/>
          </a:bodyPr>
          <a:lstStyle>
            <a:lvl1pPr marL="0" indent="0" algn="l">
              <a:buNone/>
              <a:defRPr sz="1200" b="1">
                <a:solidFill>
                  <a:schemeClr val="tx1">
                    <a:lumMod val="65000"/>
                    <a:lumOff val="35000"/>
                  </a:schemeClr>
                </a:solidFill>
                <a:latin typeface="Open Sans Light" pitchFamily="34" charset="0"/>
                <a:ea typeface="Open Sans Light" pitchFamily="34" charset="0"/>
                <a:cs typeface="Open Sans Light" pitchFamily="34" charset="0"/>
              </a:defRPr>
            </a:lvl1pPr>
          </a:lstStyle>
          <a:p>
            <a:pPr lvl="0"/>
            <a:endParaRPr lang="en-GB" dirty="0"/>
          </a:p>
        </p:txBody>
      </p:sp>
      <p:sp>
        <p:nvSpPr>
          <p:cNvPr id="10" name="Text Placeholder 17"/>
          <p:cNvSpPr>
            <a:spLocks noGrp="1"/>
          </p:cNvSpPr>
          <p:nvPr>
            <p:ph type="body" sz="quarter" idx="21"/>
          </p:nvPr>
        </p:nvSpPr>
        <p:spPr>
          <a:xfrm>
            <a:off x="989568" y="2983041"/>
            <a:ext cx="3788570" cy="651444"/>
          </a:xfrm>
        </p:spPr>
        <p:txBody>
          <a:bodyPr lIns="0" tIns="0" rIns="0" bIns="0">
            <a:normAutofit/>
          </a:bodyPr>
          <a:lstStyle>
            <a:lvl1pPr marL="0" indent="0" algn="l">
              <a:lnSpc>
                <a:spcPts val="1600"/>
              </a:lnSpc>
              <a:spcBef>
                <a:spcPts val="1500"/>
              </a:spcBef>
              <a:buNone/>
              <a:defRPr sz="1000">
                <a:solidFill>
                  <a:schemeClr val="tx1">
                    <a:lumMod val="65000"/>
                    <a:lumOff val="35000"/>
                  </a:schemeClr>
                </a:solidFill>
                <a:latin typeface="Open Sans Light" pitchFamily="34" charset="0"/>
                <a:ea typeface="Open Sans Light" pitchFamily="34" charset="0"/>
                <a:cs typeface="Open Sans Light" pitchFamily="34" charset="0"/>
              </a:defRPr>
            </a:lvl1pPr>
          </a:lstStyle>
          <a:p>
            <a:pPr lvl="0"/>
            <a:endParaRPr lang="en-US" dirty="0"/>
          </a:p>
        </p:txBody>
      </p:sp>
      <p:sp>
        <p:nvSpPr>
          <p:cNvPr id="57" name="Picture Placeholder 2"/>
          <p:cNvSpPr>
            <a:spLocks noGrp="1"/>
          </p:cNvSpPr>
          <p:nvPr>
            <p:ph type="pic" sz="quarter" idx="23"/>
          </p:nvPr>
        </p:nvSpPr>
        <p:spPr>
          <a:xfrm>
            <a:off x="5605292" y="2796285"/>
            <a:ext cx="3220289" cy="2267895"/>
          </a:xfrm>
          <a:ln w="19050">
            <a:noFill/>
          </a:ln>
        </p:spPr>
        <p:txBody>
          <a:bodyPr>
            <a:normAutofit/>
          </a:bodyPr>
          <a:lstStyle>
            <a:lvl1pPr marL="0" indent="0">
              <a:buNone/>
              <a:defRPr sz="1200">
                <a:solidFill>
                  <a:schemeClr val="bg1">
                    <a:lumMod val="50000"/>
                  </a:schemeClr>
                </a:solidFill>
                <a:latin typeface="Source Sans Pro Light"/>
              </a:defRPr>
            </a:lvl1pPr>
          </a:lstStyle>
          <a:p>
            <a:endParaRPr lang="en-US" dirty="0"/>
          </a:p>
        </p:txBody>
      </p:sp>
      <p:sp>
        <p:nvSpPr>
          <p:cNvPr id="39" name="Content Placeholder 20"/>
          <p:cNvSpPr>
            <a:spLocks noGrp="1"/>
          </p:cNvSpPr>
          <p:nvPr>
            <p:ph sz="quarter" idx="24"/>
          </p:nvPr>
        </p:nvSpPr>
        <p:spPr>
          <a:xfrm>
            <a:off x="997362" y="3913331"/>
            <a:ext cx="2415216" cy="228600"/>
          </a:xfrm>
        </p:spPr>
        <p:txBody>
          <a:bodyPr lIns="0" tIns="0" rIns="0" bIns="0" anchor="ctr">
            <a:normAutofit/>
          </a:bodyPr>
          <a:lstStyle>
            <a:lvl1pPr marL="0" indent="0" algn="l">
              <a:buNone/>
              <a:defRPr sz="1200" b="1">
                <a:solidFill>
                  <a:schemeClr val="tx1">
                    <a:lumMod val="65000"/>
                    <a:lumOff val="35000"/>
                  </a:schemeClr>
                </a:solidFill>
                <a:latin typeface="Open Sans Light" pitchFamily="34" charset="0"/>
                <a:ea typeface="Open Sans Light" pitchFamily="34" charset="0"/>
                <a:cs typeface="Open Sans Light" pitchFamily="34" charset="0"/>
              </a:defRPr>
            </a:lvl1pPr>
          </a:lstStyle>
          <a:p>
            <a:pPr lvl="0"/>
            <a:endParaRPr lang="en-GB" dirty="0"/>
          </a:p>
        </p:txBody>
      </p:sp>
      <p:sp>
        <p:nvSpPr>
          <p:cNvPr id="44" name="Shape 882"/>
          <p:cNvSpPr/>
          <p:nvPr userDrawn="1"/>
        </p:nvSpPr>
        <p:spPr>
          <a:xfrm>
            <a:off x="2238542" y="5401727"/>
            <a:ext cx="1978246" cy="62726"/>
          </a:xfrm>
          <a:prstGeom prst="rect">
            <a:avLst/>
          </a:prstGeom>
          <a:solidFill>
            <a:srgbClr val="F39C26">
              <a:alpha val="25000"/>
            </a:srgbClr>
          </a:solidFill>
          <a:ln w="12700" cap="flat">
            <a:noFill/>
            <a:miter lim="400000"/>
          </a:ln>
          <a:effectLst/>
        </p:spPr>
        <p:txBody>
          <a:bodyPr wrap="square" lIns="0" tIns="0" rIns="0" bIns="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latin typeface="Open Sans Light" pitchFamily="34" charset="0"/>
              <a:ea typeface="Open Sans Light" pitchFamily="34" charset="0"/>
              <a:cs typeface="Open Sans Light" pitchFamily="34" charset="0"/>
            </a:endParaRPr>
          </a:p>
        </p:txBody>
      </p:sp>
      <p:sp>
        <p:nvSpPr>
          <p:cNvPr id="45" name="Shape 885"/>
          <p:cNvSpPr/>
          <p:nvPr userDrawn="1"/>
        </p:nvSpPr>
        <p:spPr>
          <a:xfrm>
            <a:off x="2238542" y="5064179"/>
            <a:ext cx="1978070" cy="62726"/>
          </a:xfrm>
          <a:prstGeom prst="rect">
            <a:avLst/>
          </a:prstGeom>
          <a:solidFill>
            <a:srgbClr val="2980B9">
              <a:alpha val="25000"/>
            </a:srgbClr>
          </a:solidFill>
          <a:ln w="12700" cap="flat">
            <a:noFill/>
            <a:miter lim="400000"/>
          </a:ln>
          <a:effectLst/>
        </p:spPr>
        <p:txBody>
          <a:bodyPr wrap="square" lIns="0" tIns="0" rIns="0" bIns="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latin typeface="Open Sans Light" pitchFamily="34" charset="0"/>
              <a:ea typeface="Open Sans Light" pitchFamily="34" charset="0"/>
              <a:cs typeface="Open Sans Light" pitchFamily="34" charset="0"/>
            </a:endParaRPr>
          </a:p>
        </p:txBody>
      </p:sp>
      <p:sp>
        <p:nvSpPr>
          <p:cNvPr id="46" name="Shape 888"/>
          <p:cNvSpPr/>
          <p:nvPr userDrawn="1"/>
        </p:nvSpPr>
        <p:spPr>
          <a:xfrm>
            <a:off x="2238541" y="4721558"/>
            <a:ext cx="1977976" cy="62726"/>
          </a:xfrm>
          <a:prstGeom prst="rect">
            <a:avLst/>
          </a:prstGeom>
          <a:solidFill>
            <a:srgbClr val="9BBB59">
              <a:alpha val="25000"/>
            </a:srgbClr>
          </a:solidFill>
          <a:ln w="12700" cap="flat">
            <a:noFill/>
            <a:miter lim="400000"/>
          </a:ln>
          <a:effectLst/>
        </p:spPr>
        <p:txBody>
          <a:bodyPr wrap="square" lIns="0" tIns="0" rIns="0" bIns="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latin typeface="Open Sans Light" pitchFamily="34" charset="0"/>
              <a:ea typeface="Open Sans Light" pitchFamily="34" charset="0"/>
              <a:cs typeface="Open Sans Light" pitchFamily="34" charset="0"/>
            </a:endParaRPr>
          </a:p>
        </p:txBody>
      </p:sp>
      <p:sp>
        <p:nvSpPr>
          <p:cNvPr id="47" name="Shape 891"/>
          <p:cNvSpPr/>
          <p:nvPr userDrawn="1"/>
        </p:nvSpPr>
        <p:spPr>
          <a:xfrm>
            <a:off x="2238542" y="4374542"/>
            <a:ext cx="1979636" cy="62726"/>
          </a:xfrm>
          <a:prstGeom prst="rect">
            <a:avLst/>
          </a:prstGeom>
          <a:solidFill>
            <a:srgbClr val="17A085">
              <a:alpha val="25000"/>
            </a:srgbClr>
          </a:solidFill>
          <a:ln w="12700" cap="flat">
            <a:noFill/>
            <a:miter lim="400000"/>
          </a:ln>
          <a:effectLst/>
        </p:spPr>
        <p:txBody>
          <a:bodyPr wrap="square" lIns="0" tIns="0" rIns="0" bIns="0" numCol="1" anchor="ctr">
            <a:noAutofit/>
          </a:bodyP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latin typeface="Open Sans Light" pitchFamily="34" charset="0"/>
              <a:ea typeface="Open Sans Light" pitchFamily="34" charset="0"/>
              <a:cs typeface="Open Sans Light" pitchFamily="34" charset="0"/>
            </a:endParaRPr>
          </a:p>
        </p:txBody>
      </p:sp>
      <p:sp>
        <p:nvSpPr>
          <p:cNvPr id="48" name="Shape 897"/>
          <p:cNvSpPr/>
          <p:nvPr userDrawn="1"/>
        </p:nvSpPr>
        <p:spPr>
          <a:xfrm>
            <a:off x="2233807" y="4374542"/>
            <a:ext cx="1528202" cy="62726"/>
          </a:xfrm>
          <a:prstGeom prst="rect">
            <a:avLst/>
          </a:prstGeom>
          <a:solidFill>
            <a:srgbClr val="17A085"/>
          </a:solidFill>
          <a:ln w="12700">
            <a:miter lim="400000"/>
          </a:ln>
        </p:spPr>
        <p:txBody>
          <a:bodyPr lIns="0" tIns="0" rIns="0" bIns="0" anchor="ct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latin typeface="Open Sans Light" pitchFamily="34" charset="0"/>
              <a:ea typeface="Open Sans Light" pitchFamily="34" charset="0"/>
              <a:cs typeface="Open Sans Light" pitchFamily="34" charset="0"/>
            </a:endParaRPr>
          </a:p>
        </p:txBody>
      </p:sp>
      <p:sp>
        <p:nvSpPr>
          <p:cNvPr id="49" name="Shape 898"/>
          <p:cNvSpPr/>
          <p:nvPr userDrawn="1"/>
        </p:nvSpPr>
        <p:spPr>
          <a:xfrm>
            <a:off x="2233807" y="4721558"/>
            <a:ext cx="1004445" cy="62726"/>
          </a:xfrm>
          <a:prstGeom prst="rect">
            <a:avLst/>
          </a:prstGeom>
          <a:solidFill>
            <a:srgbClr val="9BBB59"/>
          </a:solidFill>
          <a:ln w="12700">
            <a:miter lim="400000"/>
          </a:ln>
        </p:spPr>
        <p:txBody>
          <a:bodyPr lIns="0" tIns="0" rIns="0" bIns="0" anchor="ct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latin typeface="Open Sans Light" pitchFamily="34" charset="0"/>
              <a:ea typeface="Open Sans Light" pitchFamily="34" charset="0"/>
              <a:cs typeface="Open Sans Light" pitchFamily="34" charset="0"/>
            </a:endParaRPr>
          </a:p>
        </p:txBody>
      </p:sp>
      <p:sp>
        <p:nvSpPr>
          <p:cNvPr id="50" name="Shape 899"/>
          <p:cNvSpPr/>
          <p:nvPr userDrawn="1"/>
        </p:nvSpPr>
        <p:spPr>
          <a:xfrm>
            <a:off x="2233807" y="5064179"/>
            <a:ext cx="1846783" cy="62726"/>
          </a:xfrm>
          <a:prstGeom prst="rect">
            <a:avLst/>
          </a:prstGeom>
          <a:solidFill>
            <a:srgbClr val="2980B9"/>
          </a:solidFill>
          <a:ln w="12700">
            <a:miter lim="400000"/>
          </a:ln>
        </p:spPr>
        <p:txBody>
          <a:bodyPr lIns="0" tIns="0" rIns="0" bIns="0" anchor="ct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latin typeface="Open Sans Light" pitchFamily="34" charset="0"/>
              <a:ea typeface="Open Sans Light" pitchFamily="34" charset="0"/>
              <a:cs typeface="Open Sans Light" pitchFamily="34" charset="0"/>
            </a:endParaRPr>
          </a:p>
        </p:txBody>
      </p:sp>
      <p:sp>
        <p:nvSpPr>
          <p:cNvPr id="51" name="Shape 900"/>
          <p:cNvSpPr/>
          <p:nvPr userDrawn="1"/>
        </p:nvSpPr>
        <p:spPr>
          <a:xfrm>
            <a:off x="2233807" y="5401727"/>
            <a:ext cx="1394955" cy="62726"/>
          </a:xfrm>
          <a:prstGeom prst="rect">
            <a:avLst/>
          </a:prstGeom>
          <a:solidFill>
            <a:srgbClr val="F39C26"/>
          </a:solidFill>
          <a:ln w="12700">
            <a:miter lim="400000"/>
          </a:ln>
        </p:spPr>
        <p:txBody>
          <a:bodyPr lIns="0" tIns="0" rIns="0" bIns="0" anchor="ctr"/>
          <a:lstStyle/>
          <a:p>
            <a:pPr defTabSz="228554">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a:latin typeface="Open Sans Light" pitchFamily="34" charset="0"/>
              <a:ea typeface="Open Sans Light" pitchFamily="34" charset="0"/>
              <a:cs typeface="Open Sans Light" pitchFamily="34" charset="0"/>
            </a:endParaRPr>
          </a:p>
        </p:txBody>
      </p:sp>
      <p:sp>
        <p:nvSpPr>
          <p:cNvPr id="52" name="Text Placeholder 17"/>
          <p:cNvSpPr>
            <a:spLocks noGrp="1"/>
          </p:cNvSpPr>
          <p:nvPr>
            <p:ph type="body" sz="quarter" idx="29"/>
          </p:nvPr>
        </p:nvSpPr>
        <p:spPr>
          <a:xfrm>
            <a:off x="4502774" y="4981299"/>
            <a:ext cx="317762" cy="228600"/>
          </a:xfrm>
        </p:spPr>
        <p:txBody>
          <a:bodyPr lIns="0" tIns="0" rIns="0" bIns="0">
            <a:normAutofit/>
          </a:bodyPr>
          <a:lstStyle>
            <a:lvl1pPr marL="0" indent="0" algn="l">
              <a:lnSpc>
                <a:spcPts val="1600"/>
              </a:lnSpc>
              <a:buNone/>
              <a:defRPr sz="1000">
                <a:solidFill>
                  <a:schemeClr val="tx1">
                    <a:lumMod val="65000"/>
                    <a:lumOff val="35000"/>
                  </a:schemeClr>
                </a:solidFill>
                <a:latin typeface="Open Sans Light" pitchFamily="34" charset="0"/>
                <a:ea typeface="Open Sans Light" pitchFamily="34" charset="0"/>
                <a:cs typeface="Open Sans Light" pitchFamily="34" charset="0"/>
              </a:defRPr>
            </a:lvl1pPr>
          </a:lstStyle>
          <a:p>
            <a:pPr lvl="0"/>
            <a:endParaRPr lang="en-US" dirty="0"/>
          </a:p>
        </p:txBody>
      </p:sp>
      <p:sp>
        <p:nvSpPr>
          <p:cNvPr id="53" name="Text Placeholder 17"/>
          <p:cNvSpPr>
            <a:spLocks noGrp="1"/>
          </p:cNvSpPr>
          <p:nvPr>
            <p:ph type="body" sz="quarter" idx="30"/>
          </p:nvPr>
        </p:nvSpPr>
        <p:spPr>
          <a:xfrm>
            <a:off x="4502774" y="5310884"/>
            <a:ext cx="317762" cy="228600"/>
          </a:xfrm>
        </p:spPr>
        <p:txBody>
          <a:bodyPr lIns="0" tIns="0" rIns="0" bIns="0">
            <a:normAutofit/>
          </a:bodyPr>
          <a:lstStyle>
            <a:lvl1pPr marL="0" indent="0" algn="l">
              <a:lnSpc>
                <a:spcPts val="1600"/>
              </a:lnSpc>
              <a:buNone/>
              <a:defRPr sz="1000">
                <a:solidFill>
                  <a:schemeClr val="tx1">
                    <a:lumMod val="65000"/>
                    <a:lumOff val="35000"/>
                  </a:schemeClr>
                </a:solidFill>
                <a:latin typeface="Open Sans Light" pitchFamily="34" charset="0"/>
                <a:ea typeface="Open Sans Light" pitchFamily="34" charset="0"/>
                <a:cs typeface="Open Sans Light" pitchFamily="34" charset="0"/>
              </a:defRPr>
            </a:lvl1pPr>
          </a:lstStyle>
          <a:p>
            <a:pPr lvl="0"/>
            <a:endParaRPr lang="en-US" dirty="0"/>
          </a:p>
        </p:txBody>
      </p:sp>
      <p:sp>
        <p:nvSpPr>
          <p:cNvPr id="54" name="Text Placeholder 17"/>
          <p:cNvSpPr>
            <a:spLocks noGrp="1"/>
          </p:cNvSpPr>
          <p:nvPr>
            <p:ph type="body" sz="quarter" idx="31"/>
          </p:nvPr>
        </p:nvSpPr>
        <p:spPr>
          <a:xfrm>
            <a:off x="4511381" y="4291605"/>
            <a:ext cx="317762" cy="228600"/>
          </a:xfrm>
        </p:spPr>
        <p:txBody>
          <a:bodyPr lIns="0" tIns="0" rIns="0" bIns="0">
            <a:normAutofit/>
          </a:bodyPr>
          <a:lstStyle>
            <a:lvl1pPr marL="0" indent="0" algn="l">
              <a:lnSpc>
                <a:spcPts val="1600"/>
              </a:lnSpc>
              <a:buNone/>
              <a:defRPr sz="1000">
                <a:solidFill>
                  <a:schemeClr val="tx1">
                    <a:lumMod val="65000"/>
                    <a:lumOff val="35000"/>
                  </a:schemeClr>
                </a:solidFill>
                <a:latin typeface="Open Sans Light" pitchFamily="34" charset="0"/>
                <a:ea typeface="Open Sans Light" pitchFamily="34" charset="0"/>
                <a:cs typeface="Open Sans Light" pitchFamily="34" charset="0"/>
              </a:defRPr>
            </a:lvl1pPr>
          </a:lstStyle>
          <a:p>
            <a:pPr lvl="0"/>
            <a:endParaRPr lang="en-US" dirty="0"/>
          </a:p>
        </p:txBody>
      </p:sp>
      <p:sp>
        <p:nvSpPr>
          <p:cNvPr id="55" name="Text Placeholder 17"/>
          <p:cNvSpPr>
            <a:spLocks noGrp="1"/>
          </p:cNvSpPr>
          <p:nvPr>
            <p:ph type="body" sz="quarter" idx="32"/>
          </p:nvPr>
        </p:nvSpPr>
        <p:spPr>
          <a:xfrm>
            <a:off x="4511381" y="4638621"/>
            <a:ext cx="317762" cy="228600"/>
          </a:xfrm>
        </p:spPr>
        <p:txBody>
          <a:bodyPr lIns="0" tIns="0" rIns="0" bIns="0">
            <a:normAutofit/>
          </a:bodyPr>
          <a:lstStyle>
            <a:lvl1pPr marL="0" indent="0" algn="l">
              <a:lnSpc>
                <a:spcPts val="1600"/>
              </a:lnSpc>
              <a:buNone/>
              <a:defRPr sz="1000">
                <a:solidFill>
                  <a:schemeClr val="tx1">
                    <a:lumMod val="65000"/>
                    <a:lumOff val="35000"/>
                  </a:schemeClr>
                </a:solidFill>
                <a:latin typeface="Open Sans Light" pitchFamily="34" charset="0"/>
                <a:ea typeface="Open Sans Light" pitchFamily="34" charset="0"/>
                <a:cs typeface="Open Sans Light" pitchFamily="34" charset="0"/>
              </a:defRPr>
            </a:lvl1pPr>
          </a:lstStyle>
          <a:p>
            <a:pPr lvl="0"/>
            <a:endParaRPr lang="en-US" dirty="0"/>
          </a:p>
        </p:txBody>
      </p:sp>
    </p:spTree>
    <p:extLst>
      <p:ext uri="{BB962C8B-B14F-4D97-AF65-F5344CB8AC3E}">
        <p14:creationId xmlns:p14="http://schemas.microsoft.com/office/powerpoint/2010/main" val="4216992494"/>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3">
                                            <p:txEl>
                                              <p:pRg st="0" end="0"/>
                                            </p:txEl>
                                          </p:spTgt>
                                        </p:tgtEl>
                                        <p:attrNameLst>
                                          <p:attrName>style.visibility</p:attrName>
                                        </p:attrNameLst>
                                      </p:cBhvr>
                                      <p:to>
                                        <p:strVal val="visible"/>
                                      </p:to>
                                    </p:set>
                                    <p:animEffect transition="in" filter="dissolve">
                                      <p:cBhvr>
                                        <p:cTn id="11" dur="500"/>
                                        <p:tgtEl>
                                          <p:spTgt spid="23">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grpId="0" nodeType="afterEffect" nodePh="1">
                                  <p:stCondLst>
                                    <p:cond delay="0"/>
                                  </p:stCondLst>
                                  <p:endCondLst>
                                    <p:cond evt="begin" delay="0">
                                      <p:tn val="17"/>
                                    </p:cond>
                                  </p:endCondLst>
                                  <p:childTnLst>
                                    <p:set>
                                      <p:cBhvr>
                                        <p:cTn id="18" dur="1" fill="hold">
                                          <p:stCondLst>
                                            <p:cond delay="0"/>
                                          </p:stCondLst>
                                        </p:cTn>
                                        <p:tgtEl>
                                          <p:spTgt spid="57"/>
                                        </p:tgtEl>
                                        <p:attrNameLst>
                                          <p:attrName>style.visibility</p:attrName>
                                        </p:attrNameLst>
                                      </p:cBhvr>
                                      <p:to>
                                        <p:strVal val="visible"/>
                                      </p:to>
                                    </p:set>
                                    <p:animEffect transition="in" filter="fade">
                                      <p:cBhvr>
                                        <p:cTn id="19" dur="500"/>
                                        <p:tgtEl>
                                          <p:spTgt spid="57"/>
                                        </p:tgtEl>
                                      </p:cBhvr>
                                    </p:animEffect>
                                  </p:childTnLst>
                                </p:cTn>
                              </p:par>
                            </p:childTnLst>
                          </p:cTn>
                        </p:par>
                        <p:par>
                          <p:cTn id="20" fill="hold">
                            <p:stCondLst>
                              <p:cond delay="2000"/>
                            </p:stCondLst>
                            <p:childTnLst>
                              <p:par>
                                <p:cTn id="21" presetID="9" presetClass="entr" presetSubtype="0" fill="hold" grpId="0" nodeType="afterEffect" nodePh="1">
                                  <p:stCondLst>
                                    <p:cond delay="0"/>
                                  </p:stCondLst>
                                  <p:endCondLst>
                                    <p:cond evt="begin" delay="0">
                                      <p:tn val="21"/>
                                    </p:cond>
                                  </p:end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dissolve">
                                      <p:cBhvr>
                                        <p:cTn id="23" dur="500"/>
                                        <p:tgtEl>
                                          <p:spTgt spid="9">
                                            <p:txEl>
                                              <p:pRg st="0" end="0"/>
                                            </p:txEl>
                                          </p:spTgt>
                                        </p:tgtEl>
                                      </p:cBhvr>
                                    </p:animEffect>
                                  </p:childTnLst>
                                </p:cTn>
                              </p:par>
                            </p:childTnLst>
                          </p:cTn>
                        </p:par>
                        <p:par>
                          <p:cTn id="24" fill="hold">
                            <p:stCondLst>
                              <p:cond delay="2500"/>
                            </p:stCondLst>
                            <p:childTnLst>
                              <p:par>
                                <p:cTn id="25" presetID="9" presetClass="entr" presetSubtype="0" fill="hold" grpId="0" nodeType="afterEffect" nodePh="1">
                                  <p:stCondLst>
                                    <p:cond delay="0"/>
                                  </p:stCondLst>
                                  <p:endCondLst>
                                    <p:cond evt="begin" delay="0">
                                      <p:tn val="25"/>
                                    </p:cond>
                                  </p:end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dissolve">
                                      <p:cBhvr>
                                        <p:cTn id="27" dur="500"/>
                                        <p:tgtEl>
                                          <p:spTgt spid="10">
                                            <p:txEl>
                                              <p:pRg st="0" end="0"/>
                                            </p:txEl>
                                          </p:spTgt>
                                        </p:tgtEl>
                                      </p:cBhvr>
                                    </p:animEffect>
                                  </p:childTnLst>
                                </p:cTn>
                              </p:par>
                            </p:childTnLst>
                          </p:cTn>
                        </p:par>
                        <p:par>
                          <p:cTn id="28" fill="hold">
                            <p:stCondLst>
                              <p:cond delay="3000"/>
                            </p:stCondLst>
                            <p:childTnLst>
                              <p:par>
                                <p:cTn id="29" presetID="10" presetClass="entr" presetSubtype="0" fill="hold" grpId="0" nodeType="afterEffect" nodePh="1">
                                  <p:stCondLst>
                                    <p:cond delay="0"/>
                                  </p:stCondLst>
                                  <p:endCondLst>
                                    <p:cond evt="begin" delay="0">
                                      <p:tn val="29"/>
                                    </p:cond>
                                  </p:endCondLst>
                                  <p:childTnLst>
                                    <p:set>
                                      <p:cBhvr>
                                        <p:cTn id="30" dur="1" fill="hold">
                                          <p:stCondLst>
                                            <p:cond delay="0"/>
                                          </p:stCondLst>
                                        </p:cTn>
                                        <p:tgtEl>
                                          <p:spTgt spid="39">
                                            <p:txEl>
                                              <p:pRg st="0" end="0"/>
                                            </p:txEl>
                                          </p:spTgt>
                                        </p:tgtEl>
                                        <p:attrNameLst>
                                          <p:attrName>style.visibility</p:attrName>
                                        </p:attrNameLst>
                                      </p:cBhvr>
                                      <p:to>
                                        <p:strVal val="visible"/>
                                      </p:to>
                                    </p:set>
                                    <p:animEffect transition="in" filter="fade">
                                      <p:cBhvr>
                                        <p:cTn id="31" dur="500"/>
                                        <p:tgtEl>
                                          <p:spTgt spid="39">
                                            <p:txEl>
                                              <p:pRg st="0" end="0"/>
                                            </p:txEl>
                                          </p:spTgt>
                                        </p:tgtEl>
                                      </p:cBhvr>
                                    </p:animEffect>
                                  </p:childTnLst>
                                </p:cTn>
                              </p:par>
                            </p:childTnLst>
                          </p:cTn>
                        </p:par>
                        <p:par>
                          <p:cTn id="32" fill="hold">
                            <p:stCondLst>
                              <p:cond delay="3500"/>
                            </p:stCondLst>
                            <p:childTnLst>
                              <p:par>
                                <p:cTn id="33" presetID="10" presetClass="entr" presetSubtype="0" fill="hold" grpId="0" nodeType="afterEffect" nodePh="1">
                                  <p:stCondLst>
                                    <p:cond delay="0"/>
                                  </p:stCondLst>
                                  <p:endCondLst>
                                    <p:cond evt="begin" delay="0">
                                      <p:tn val="33"/>
                                    </p:cond>
                                  </p:endCondLst>
                                  <p:childTnLst>
                                    <p:set>
                                      <p:cBhvr>
                                        <p:cTn id="34" dur="1" fill="hold">
                                          <p:stCondLst>
                                            <p:cond delay="0"/>
                                          </p:stCondLst>
                                        </p:cTn>
                                        <p:tgtEl>
                                          <p:spTgt spid="40">
                                            <p:txEl>
                                              <p:pRg st="0" end="0"/>
                                            </p:txEl>
                                          </p:spTgt>
                                        </p:tgtEl>
                                        <p:attrNameLst>
                                          <p:attrName>style.visibility</p:attrName>
                                        </p:attrNameLst>
                                      </p:cBhvr>
                                      <p:to>
                                        <p:strVal val="visible"/>
                                      </p:to>
                                    </p:set>
                                    <p:animEffect transition="in" filter="fade">
                                      <p:cBhvr>
                                        <p:cTn id="35" dur="500"/>
                                        <p:tgtEl>
                                          <p:spTgt spid="40">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fade">
                                      <p:cBhvr>
                                        <p:cTn id="38" dur="500"/>
                                        <p:tgtEl>
                                          <p:spTgt spid="47"/>
                                        </p:tgtEl>
                                      </p:cBhvr>
                                    </p:animEffect>
                                  </p:childTnLst>
                                </p:cTn>
                              </p:par>
                            </p:childTnLst>
                          </p:cTn>
                        </p:par>
                        <p:par>
                          <p:cTn id="39" fill="hold">
                            <p:stCondLst>
                              <p:cond delay="4000"/>
                            </p:stCondLst>
                            <p:childTnLst>
                              <p:par>
                                <p:cTn id="40" presetID="22" presetClass="entr" presetSubtype="8" fill="hold" grpId="0" nodeType="after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wipe(left)">
                                      <p:cBhvr>
                                        <p:cTn id="42" dur="500"/>
                                        <p:tgtEl>
                                          <p:spTgt spid="48"/>
                                        </p:tgtEl>
                                      </p:cBhvr>
                                    </p:animEffect>
                                  </p:childTnLst>
                                </p:cTn>
                              </p:par>
                            </p:childTnLst>
                          </p:cTn>
                        </p:par>
                        <p:par>
                          <p:cTn id="43" fill="hold">
                            <p:stCondLst>
                              <p:cond delay="4500"/>
                            </p:stCondLst>
                            <p:childTnLst>
                              <p:par>
                                <p:cTn id="44" presetID="9" presetClass="entr" presetSubtype="0" fill="hold" grpId="0" nodeType="afterEffect" nodePh="1">
                                  <p:stCondLst>
                                    <p:cond delay="0"/>
                                  </p:stCondLst>
                                  <p:endCondLst>
                                    <p:cond evt="begin" delay="0">
                                      <p:tn val="44"/>
                                    </p:cond>
                                  </p:endCondLst>
                                  <p:childTnLst>
                                    <p:set>
                                      <p:cBhvr>
                                        <p:cTn id="45" dur="1" fill="hold">
                                          <p:stCondLst>
                                            <p:cond delay="0"/>
                                          </p:stCondLst>
                                        </p:cTn>
                                        <p:tgtEl>
                                          <p:spTgt spid="54">
                                            <p:txEl>
                                              <p:pRg st="0" end="0"/>
                                            </p:txEl>
                                          </p:spTgt>
                                        </p:tgtEl>
                                        <p:attrNameLst>
                                          <p:attrName>style.visibility</p:attrName>
                                        </p:attrNameLst>
                                      </p:cBhvr>
                                      <p:to>
                                        <p:strVal val="visible"/>
                                      </p:to>
                                    </p:set>
                                    <p:animEffect transition="in" filter="dissolve">
                                      <p:cBhvr>
                                        <p:cTn id="46" dur="500"/>
                                        <p:tgtEl>
                                          <p:spTgt spid="54">
                                            <p:txEl>
                                              <p:pRg st="0" end="0"/>
                                            </p:txEl>
                                          </p:spTgt>
                                        </p:tgtEl>
                                      </p:cBhvr>
                                    </p:animEffect>
                                  </p:childTnLst>
                                </p:cTn>
                              </p:par>
                            </p:childTnLst>
                          </p:cTn>
                        </p:par>
                        <p:par>
                          <p:cTn id="47" fill="hold">
                            <p:stCondLst>
                              <p:cond delay="5000"/>
                            </p:stCondLst>
                            <p:childTnLst>
                              <p:par>
                                <p:cTn id="48" presetID="10" presetClass="entr" presetSubtype="0" fill="hold" grpId="0" nodeType="afterEffect" nodePh="1">
                                  <p:stCondLst>
                                    <p:cond delay="0"/>
                                  </p:stCondLst>
                                  <p:endCondLst>
                                    <p:cond evt="begin" delay="0">
                                      <p:tn val="48"/>
                                    </p:cond>
                                  </p:endCondLst>
                                  <p:childTnLst>
                                    <p:set>
                                      <p:cBhvr>
                                        <p:cTn id="49" dur="1" fill="hold">
                                          <p:stCondLst>
                                            <p:cond delay="0"/>
                                          </p:stCondLst>
                                        </p:cTn>
                                        <p:tgtEl>
                                          <p:spTgt spid="41">
                                            <p:txEl>
                                              <p:pRg st="0" end="0"/>
                                            </p:txEl>
                                          </p:spTgt>
                                        </p:tgtEl>
                                        <p:attrNameLst>
                                          <p:attrName>style.visibility</p:attrName>
                                        </p:attrNameLst>
                                      </p:cBhvr>
                                      <p:to>
                                        <p:strVal val="visible"/>
                                      </p:to>
                                    </p:set>
                                    <p:animEffect transition="in" filter="fade">
                                      <p:cBhvr>
                                        <p:cTn id="50" dur="500"/>
                                        <p:tgtEl>
                                          <p:spTgt spid="41">
                                            <p:txEl>
                                              <p:pRg st="0" end="0"/>
                                            </p:tx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6"/>
                                        </p:tgtEl>
                                        <p:attrNameLst>
                                          <p:attrName>style.visibility</p:attrName>
                                        </p:attrNameLst>
                                      </p:cBhvr>
                                      <p:to>
                                        <p:strVal val="visible"/>
                                      </p:to>
                                    </p:set>
                                    <p:animEffect transition="in" filter="fade">
                                      <p:cBhvr>
                                        <p:cTn id="53" dur="500"/>
                                        <p:tgtEl>
                                          <p:spTgt spid="46"/>
                                        </p:tgtEl>
                                      </p:cBhvr>
                                    </p:animEffect>
                                  </p:childTnLst>
                                </p:cTn>
                              </p:par>
                            </p:childTnLst>
                          </p:cTn>
                        </p:par>
                        <p:par>
                          <p:cTn id="54" fill="hold">
                            <p:stCondLst>
                              <p:cond delay="5500"/>
                            </p:stCondLst>
                            <p:childTnLst>
                              <p:par>
                                <p:cTn id="55" presetID="22" presetClass="entr" presetSubtype="8" fill="hold" grpId="0" nodeType="after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wipe(left)">
                                      <p:cBhvr>
                                        <p:cTn id="57" dur="500"/>
                                        <p:tgtEl>
                                          <p:spTgt spid="49"/>
                                        </p:tgtEl>
                                      </p:cBhvr>
                                    </p:animEffect>
                                  </p:childTnLst>
                                </p:cTn>
                              </p:par>
                            </p:childTnLst>
                          </p:cTn>
                        </p:par>
                        <p:par>
                          <p:cTn id="58" fill="hold">
                            <p:stCondLst>
                              <p:cond delay="6000"/>
                            </p:stCondLst>
                            <p:childTnLst>
                              <p:par>
                                <p:cTn id="59" presetID="9" presetClass="entr" presetSubtype="0" fill="hold" grpId="0" nodeType="afterEffect" nodePh="1">
                                  <p:stCondLst>
                                    <p:cond delay="0"/>
                                  </p:stCondLst>
                                  <p:endCondLst>
                                    <p:cond evt="begin" delay="0">
                                      <p:tn val="59"/>
                                    </p:cond>
                                  </p:endCondLst>
                                  <p:childTnLst>
                                    <p:set>
                                      <p:cBhvr>
                                        <p:cTn id="60" dur="1" fill="hold">
                                          <p:stCondLst>
                                            <p:cond delay="0"/>
                                          </p:stCondLst>
                                        </p:cTn>
                                        <p:tgtEl>
                                          <p:spTgt spid="55">
                                            <p:txEl>
                                              <p:pRg st="0" end="0"/>
                                            </p:txEl>
                                          </p:spTgt>
                                        </p:tgtEl>
                                        <p:attrNameLst>
                                          <p:attrName>style.visibility</p:attrName>
                                        </p:attrNameLst>
                                      </p:cBhvr>
                                      <p:to>
                                        <p:strVal val="visible"/>
                                      </p:to>
                                    </p:set>
                                    <p:animEffect transition="in" filter="dissolve">
                                      <p:cBhvr>
                                        <p:cTn id="61" dur="500"/>
                                        <p:tgtEl>
                                          <p:spTgt spid="55">
                                            <p:txEl>
                                              <p:pRg st="0" end="0"/>
                                            </p:txEl>
                                          </p:spTgt>
                                        </p:tgtEl>
                                      </p:cBhvr>
                                    </p:animEffect>
                                  </p:childTnLst>
                                </p:cTn>
                              </p:par>
                            </p:childTnLst>
                          </p:cTn>
                        </p:par>
                        <p:par>
                          <p:cTn id="62" fill="hold">
                            <p:stCondLst>
                              <p:cond delay="6500"/>
                            </p:stCondLst>
                            <p:childTnLst>
                              <p:par>
                                <p:cTn id="63" presetID="10" presetClass="entr" presetSubtype="0" fill="hold" grpId="0" nodeType="afterEffect" nodePh="1">
                                  <p:stCondLst>
                                    <p:cond delay="0"/>
                                  </p:stCondLst>
                                  <p:endCondLst>
                                    <p:cond evt="begin" delay="0">
                                      <p:tn val="63"/>
                                    </p:cond>
                                  </p:endCondLst>
                                  <p:childTnLst>
                                    <p:set>
                                      <p:cBhvr>
                                        <p:cTn id="64" dur="1" fill="hold">
                                          <p:stCondLst>
                                            <p:cond delay="0"/>
                                          </p:stCondLst>
                                        </p:cTn>
                                        <p:tgtEl>
                                          <p:spTgt spid="42">
                                            <p:txEl>
                                              <p:pRg st="0" end="0"/>
                                            </p:txEl>
                                          </p:spTgt>
                                        </p:tgtEl>
                                        <p:attrNameLst>
                                          <p:attrName>style.visibility</p:attrName>
                                        </p:attrNameLst>
                                      </p:cBhvr>
                                      <p:to>
                                        <p:strVal val="visible"/>
                                      </p:to>
                                    </p:set>
                                    <p:animEffect transition="in" filter="fade">
                                      <p:cBhvr>
                                        <p:cTn id="65" dur="500"/>
                                        <p:tgtEl>
                                          <p:spTgt spid="42">
                                            <p:txEl>
                                              <p:pRg st="0" end="0"/>
                                            </p:txEl>
                                          </p:spTgt>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45"/>
                                        </p:tgtEl>
                                        <p:attrNameLst>
                                          <p:attrName>style.visibility</p:attrName>
                                        </p:attrNameLst>
                                      </p:cBhvr>
                                      <p:to>
                                        <p:strVal val="visible"/>
                                      </p:to>
                                    </p:set>
                                    <p:animEffect transition="in" filter="fade">
                                      <p:cBhvr>
                                        <p:cTn id="68" dur="500"/>
                                        <p:tgtEl>
                                          <p:spTgt spid="45"/>
                                        </p:tgtEl>
                                      </p:cBhvr>
                                    </p:animEffect>
                                  </p:childTnLst>
                                </p:cTn>
                              </p:par>
                            </p:childTnLst>
                          </p:cTn>
                        </p:par>
                        <p:par>
                          <p:cTn id="69" fill="hold">
                            <p:stCondLst>
                              <p:cond delay="7000"/>
                            </p:stCondLst>
                            <p:childTnLst>
                              <p:par>
                                <p:cTn id="70" presetID="22" presetClass="entr" presetSubtype="8" fill="hold" grpId="0" nodeType="afterEffect">
                                  <p:stCondLst>
                                    <p:cond delay="0"/>
                                  </p:stCondLst>
                                  <p:childTnLst>
                                    <p:set>
                                      <p:cBhvr>
                                        <p:cTn id="71" dur="1" fill="hold">
                                          <p:stCondLst>
                                            <p:cond delay="0"/>
                                          </p:stCondLst>
                                        </p:cTn>
                                        <p:tgtEl>
                                          <p:spTgt spid="50"/>
                                        </p:tgtEl>
                                        <p:attrNameLst>
                                          <p:attrName>style.visibility</p:attrName>
                                        </p:attrNameLst>
                                      </p:cBhvr>
                                      <p:to>
                                        <p:strVal val="visible"/>
                                      </p:to>
                                    </p:set>
                                    <p:animEffect transition="in" filter="wipe(left)">
                                      <p:cBhvr>
                                        <p:cTn id="72" dur="500"/>
                                        <p:tgtEl>
                                          <p:spTgt spid="50"/>
                                        </p:tgtEl>
                                      </p:cBhvr>
                                    </p:animEffect>
                                  </p:childTnLst>
                                </p:cTn>
                              </p:par>
                            </p:childTnLst>
                          </p:cTn>
                        </p:par>
                        <p:par>
                          <p:cTn id="73" fill="hold">
                            <p:stCondLst>
                              <p:cond delay="7500"/>
                            </p:stCondLst>
                            <p:childTnLst>
                              <p:par>
                                <p:cTn id="74" presetID="9" presetClass="entr" presetSubtype="0" fill="hold" grpId="0" nodeType="afterEffect" nodePh="1">
                                  <p:stCondLst>
                                    <p:cond delay="0"/>
                                  </p:stCondLst>
                                  <p:endCondLst>
                                    <p:cond evt="begin" delay="0">
                                      <p:tn val="74"/>
                                    </p:cond>
                                  </p:endCondLst>
                                  <p:childTnLst>
                                    <p:set>
                                      <p:cBhvr>
                                        <p:cTn id="75" dur="1" fill="hold">
                                          <p:stCondLst>
                                            <p:cond delay="0"/>
                                          </p:stCondLst>
                                        </p:cTn>
                                        <p:tgtEl>
                                          <p:spTgt spid="52">
                                            <p:txEl>
                                              <p:pRg st="0" end="0"/>
                                            </p:txEl>
                                          </p:spTgt>
                                        </p:tgtEl>
                                        <p:attrNameLst>
                                          <p:attrName>style.visibility</p:attrName>
                                        </p:attrNameLst>
                                      </p:cBhvr>
                                      <p:to>
                                        <p:strVal val="visible"/>
                                      </p:to>
                                    </p:set>
                                    <p:animEffect transition="in" filter="dissolve">
                                      <p:cBhvr>
                                        <p:cTn id="76" dur="500"/>
                                        <p:tgtEl>
                                          <p:spTgt spid="52">
                                            <p:txEl>
                                              <p:pRg st="0" end="0"/>
                                            </p:txEl>
                                          </p:spTgt>
                                        </p:tgtEl>
                                      </p:cBhvr>
                                    </p:animEffect>
                                  </p:childTnLst>
                                </p:cTn>
                              </p:par>
                            </p:childTnLst>
                          </p:cTn>
                        </p:par>
                        <p:par>
                          <p:cTn id="77" fill="hold">
                            <p:stCondLst>
                              <p:cond delay="8000"/>
                            </p:stCondLst>
                            <p:childTnLst>
                              <p:par>
                                <p:cTn id="78" presetID="10" presetClass="entr" presetSubtype="0" fill="hold" grpId="0" nodeType="afterEffect" nodePh="1">
                                  <p:stCondLst>
                                    <p:cond delay="0"/>
                                  </p:stCondLst>
                                  <p:endCondLst>
                                    <p:cond evt="begin" delay="0">
                                      <p:tn val="78"/>
                                    </p:cond>
                                  </p:endCondLst>
                                  <p:childTnLst>
                                    <p:set>
                                      <p:cBhvr>
                                        <p:cTn id="79" dur="1" fill="hold">
                                          <p:stCondLst>
                                            <p:cond delay="0"/>
                                          </p:stCondLst>
                                        </p:cTn>
                                        <p:tgtEl>
                                          <p:spTgt spid="43">
                                            <p:txEl>
                                              <p:pRg st="0" end="0"/>
                                            </p:txEl>
                                          </p:spTgt>
                                        </p:tgtEl>
                                        <p:attrNameLst>
                                          <p:attrName>style.visibility</p:attrName>
                                        </p:attrNameLst>
                                      </p:cBhvr>
                                      <p:to>
                                        <p:strVal val="visible"/>
                                      </p:to>
                                    </p:set>
                                    <p:animEffect transition="in" filter="fade">
                                      <p:cBhvr>
                                        <p:cTn id="80" dur="500"/>
                                        <p:tgtEl>
                                          <p:spTgt spid="43">
                                            <p:txEl>
                                              <p:pRg st="0" end="0"/>
                                            </p:txEl>
                                          </p:spTgt>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44"/>
                                        </p:tgtEl>
                                        <p:attrNameLst>
                                          <p:attrName>style.visibility</p:attrName>
                                        </p:attrNameLst>
                                      </p:cBhvr>
                                      <p:to>
                                        <p:strVal val="visible"/>
                                      </p:to>
                                    </p:set>
                                    <p:animEffect transition="in" filter="fade">
                                      <p:cBhvr>
                                        <p:cTn id="83" dur="500"/>
                                        <p:tgtEl>
                                          <p:spTgt spid="44"/>
                                        </p:tgtEl>
                                      </p:cBhvr>
                                    </p:animEffect>
                                  </p:childTnLst>
                                </p:cTn>
                              </p:par>
                            </p:childTnLst>
                          </p:cTn>
                        </p:par>
                        <p:par>
                          <p:cTn id="84" fill="hold">
                            <p:stCondLst>
                              <p:cond delay="8500"/>
                            </p:stCondLst>
                            <p:childTnLst>
                              <p:par>
                                <p:cTn id="85" presetID="22" presetClass="entr" presetSubtype="8" fill="hold" grpId="0" nodeType="afterEffect">
                                  <p:stCondLst>
                                    <p:cond delay="0"/>
                                  </p:stCondLst>
                                  <p:childTnLst>
                                    <p:set>
                                      <p:cBhvr>
                                        <p:cTn id="86" dur="1" fill="hold">
                                          <p:stCondLst>
                                            <p:cond delay="0"/>
                                          </p:stCondLst>
                                        </p:cTn>
                                        <p:tgtEl>
                                          <p:spTgt spid="51"/>
                                        </p:tgtEl>
                                        <p:attrNameLst>
                                          <p:attrName>style.visibility</p:attrName>
                                        </p:attrNameLst>
                                      </p:cBhvr>
                                      <p:to>
                                        <p:strVal val="visible"/>
                                      </p:to>
                                    </p:set>
                                    <p:animEffect transition="in" filter="wipe(left)">
                                      <p:cBhvr>
                                        <p:cTn id="87" dur="500"/>
                                        <p:tgtEl>
                                          <p:spTgt spid="51"/>
                                        </p:tgtEl>
                                      </p:cBhvr>
                                    </p:animEffect>
                                  </p:childTnLst>
                                </p:cTn>
                              </p:par>
                            </p:childTnLst>
                          </p:cTn>
                        </p:par>
                        <p:par>
                          <p:cTn id="88" fill="hold">
                            <p:stCondLst>
                              <p:cond delay="9000"/>
                            </p:stCondLst>
                            <p:childTnLst>
                              <p:par>
                                <p:cTn id="89" presetID="9" presetClass="entr" presetSubtype="0" fill="hold" grpId="0" nodeType="afterEffect" nodePh="1">
                                  <p:stCondLst>
                                    <p:cond delay="0"/>
                                  </p:stCondLst>
                                  <p:endCondLst>
                                    <p:cond evt="begin" delay="0">
                                      <p:tn val="89"/>
                                    </p:cond>
                                  </p:endCondLst>
                                  <p:childTnLst>
                                    <p:set>
                                      <p:cBhvr>
                                        <p:cTn id="90" dur="1" fill="hold">
                                          <p:stCondLst>
                                            <p:cond delay="0"/>
                                          </p:stCondLst>
                                        </p:cTn>
                                        <p:tgtEl>
                                          <p:spTgt spid="53">
                                            <p:txEl>
                                              <p:pRg st="0" end="0"/>
                                            </p:txEl>
                                          </p:spTgt>
                                        </p:tgtEl>
                                        <p:attrNameLst>
                                          <p:attrName>style.visibility</p:attrName>
                                        </p:attrNameLst>
                                      </p:cBhvr>
                                      <p:to>
                                        <p:strVal val="visible"/>
                                      </p:to>
                                    </p:set>
                                    <p:animEffect transition="in" filter="dissolve">
                                      <p:cBhvr>
                                        <p:cTn id="91" dur="500"/>
                                        <p:tgtEl>
                                          <p:spTgt spid="5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42"/>
                        </p:tgtEl>
                        <p:attrNameLst>
                          <p:attrName>style.visibility</p:attrName>
                        </p:attrNameLst>
                      </p:cBhvr>
                      <p:to>
                        <p:strVal val="visible"/>
                      </p:to>
                    </p:set>
                    <p:animEffect transition="in" filter="fade">
                      <p:cBhvr>
                        <p:cTn dur="500"/>
                        <p:tgtEl>
                          <p:spTgt spid="42"/>
                        </p:tgtEl>
                      </p:cBhvr>
                    </p:animEffect>
                  </p:childTnLst>
                </p:cTn>
              </p:par>
            </p:tnLst>
          </p:tmpl>
        </p:tmplLst>
      </p:bldP>
      <p:bldP spid="43"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43"/>
                        </p:tgtEl>
                        <p:attrNameLst>
                          <p:attrName>style.visibility</p:attrName>
                        </p:attrNameLst>
                      </p:cBhvr>
                      <p:to>
                        <p:strVal val="visible"/>
                      </p:to>
                    </p:set>
                    <p:animEffect transition="in" filter="fade">
                      <p:cBhvr>
                        <p:cTn dur="500"/>
                        <p:tgtEl>
                          <p:spTgt spid="43"/>
                        </p:tgtEl>
                      </p:cBhvr>
                    </p:animEffect>
                  </p:childTnLst>
                </p:cTn>
              </p:par>
            </p:tnLst>
          </p:tmpl>
        </p:tmplLst>
      </p:bldP>
      <p:bldP spid="40"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40"/>
                        </p:tgtEl>
                        <p:attrNameLst>
                          <p:attrName>style.visibility</p:attrName>
                        </p:attrNameLst>
                      </p:cBhvr>
                      <p:to>
                        <p:strVal val="visible"/>
                      </p:to>
                    </p:set>
                    <p:animEffect transition="in" filter="fade">
                      <p:cBhvr>
                        <p:cTn dur="500"/>
                        <p:tgtEl>
                          <p:spTgt spid="40"/>
                        </p:tgtEl>
                      </p:cBhvr>
                    </p:animEffect>
                  </p:childTnLst>
                </p:cTn>
              </p:par>
            </p:tnLst>
          </p:tmpl>
        </p:tmplLst>
      </p:bldP>
      <p:bldP spid="41"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16" grpId="0"/>
      <p:bldP spid="23" grpId="0" build="p">
        <p:tmplLst>
          <p:tmpl lvl="1">
            <p:tnLst>
              <p:par>
                <p:cTn presetID="9" presetClass="entr" presetSubtype="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dissolve">
                      <p:cBhvr>
                        <p:cTn dur="500"/>
                        <p:tgtEl>
                          <p:spTgt spid="23"/>
                        </p:tgtEl>
                      </p:cBhvr>
                    </p:animEffect>
                  </p:childTnLst>
                </p:cTn>
              </p:par>
            </p:tnLst>
          </p:tmpl>
        </p:tmplLst>
      </p:bldP>
      <p:bldP spid="9" grpId="0" build="p">
        <p:tmplLst>
          <p:tmpl lvl="1">
            <p:tnLst>
              <p:par>
                <p:cTn presetID="9" presetClass="entr" presetSubtype="0" fill="hold" nodeType="afterEffect" nodePh="1">
                  <p:stCondLst>
                    <p:cond delay="0"/>
                  </p:stCondLst>
                  <p:endCondLst>
                    <p:cond delay="0"/>
                  </p:endCondLst>
                  <p:childTnLst>
                    <p:set>
                      <p:cBhvr>
                        <p:cTn dur="1" fill="hold">
                          <p:stCondLst>
                            <p:cond delay="0"/>
                          </p:stCondLst>
                        </p:cTn>
                        <p:tgtEl>
                          <p:spTgt spid="9"/>
                        </p:tgtEl>
                        <p:attrNameLst>
                          <p:attrName>style.visibility</p:attrName>
                        </p:attrNameLst>
                      </p:cBhvr>
                      <p:to>
                        <p:strVal val="visible"/>
                      </p:to>
                    </p:set>
                    <p:animEffect transition="in" filter="dissolve">
                      <p:cBhvr>
                        <p:cTn dur="500"/>
                        <p:tgtEl>
                          <p:spTgt spid="9"/>
                        </p:tgtEl>
                      </p:cBhvr>
                    </p:animEffect>
                  </p:childTnLst>
                </p:cTn>
              </p:par>
            </p:tnLst>
          </p:tmpl>
        </p:tmplLst>
      </p:bldP>
      <p:bldP spid="10" grpId="0" build="p">
        <p:tmplLst>
          <p:tmpl lvl="1">
            <p:tnLst>
              <p:par>
                <p:cTn presetID="9" presetClass="entr" presetSubtype="0" fill="hold" nodeType="afterEffect" nodePh="1">
                  <p:stCondLst>
                    <p:cond delay="0"/>
                  </p:stCondLst>
                  <p:endCondLst>
                    <p:cond delay="0"/>
                  </p:endCondLst>
                  <p:childTnLst>
                    <p:set>
                      <p:cBhvr>
                        <p:cTn dur="1" fill="hold">
                          <p:stCondLst>
                            <p:cond delay="0"/>
                          </p:stCondLst>
                        </p:cTn>
                        <p:tgtEl>
                          <p:spTgt spid="10"/>
                        </p:tgtEl>
                        <p:attrNameLst>
                          <p:attrName>style.visibility</p:attrName>
                        </p:attrNameLst>
                      </p:cBhvr>
                      <p:to>
                        <p:strVal val="visible"/>
                      </p:to>
                    </p:set>
                    <p:animEffect transition="in" filter="dissolve">
                      <p:cBhvr>
                        <p:cTn dur="500"/>
                        <p:tgtEl>
                          <p:spTgt spid="10"/>
                        </p:tgtEl>
                      </p:cBhvr>
                    </p:animEffect>
                  </p:childTnLst>
                </p:cTn>
              </p:par>
            </p:tnLst>
          </p:tmpl>
        </p:tmplLst>
      </p:bldP>
      <p:bldP spid="57" grpId="0"/>
      <p:bldP spid="39"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44" grpId="0" animBg="1"/>
      <p:bldP spid="45" grpId="0" animBg="1"/>
      <p:bldP spid="46" grpId="0" animBg="1"/>
      <p:bldP spid="47" grpId="0" animBg="1"/>
      <p:bldP spid="48" grpId="0" animBg="1"/>
      <p:bldP spid="49" grpId="0" animBg="1"/>
      <p:bldP spid="50" grpId="0" animBg="1"/>
      <p:bldP spid="51" grpId="0" animBg="1"/>
      <p:bldP spid="52" grpId="0" build="p">
        <p:tmplLst>
          <p:tmpl lvl="1">
            <p:tnLst>
              <p:par>
                <p:cTn presetID="9" presetClass="entr" presetSubtype="0" fill="hold" nodeType="afterEffect" nodePh="1">
                  <p:stCondLst>
                    <p:cond delay="0"/>
                  </p:stCondLst>
                  <p:endCondLst>
                    <p:cond delay="0"/>
                  </p:endCondLst>
                  <p:childTnLst>
                    <p:set>
                      <p:cBhvr>
                        <p:cTn dur="1" fill="hold">
                          <p:stCondLst>
                            <p:cond delay="0"/>
                          </p:stCondLst>
                        </p:cTn>
                        <p:tgtEl>
                          <p:spTgt spid="52"/>
                        </p:tgtEl>
                        <p:attrNameLst>
                          <p:attrName>style.visibility</p:attrName>
                        </p:attrNameLst>
                      </p:cBhvr>
                      <p:to>
                        <p:strVal val="visible"/>
                      </p:to>
                    </p:set>
                    <p:animEffect transition="in" filter="dissolve">
                      <p:cBhvr>
                        <p:cTn dur="500"/>
                        <p:tgtEl>
                          <p:spTgt spid="52"/>
                        </p:tgtEl>
                      </p:cBhvr>
                    </p:animEffect>
                  </p:childTnLst>
                </p:cTn>
              </p:par>
            </p:tnLst>
          </p:tmpl>
        </p:tmplLst>
      </p:bldP>
      <p:bldP spid="53" grpId="0" build="p">
        <p:tmplLst>
          <p:tmpl lvl="1">
            <p:tnLst>
              <p:par>
                <p:cTn presetID="9" presetClass="entr" presetSubtype="0" fill="hold" nodeType="afterEffect" nodePh="1">
                  <p:stCondLst>
                    <p:cond delay="0"/>
                  </p:stCondLst>
                  <p:endCondLst>
                    <p:cond delay="0"/>
                  </p:endCondLst>
                  <p:childTnLst>
                    <p:set>
                      <p:cBhvr>
                        <p:cTn dur="1" fill="hold">
                          <p:stCondLst>
                            <p:cond delay="0"/>
                          </p:stCondLst>
                        </p:cTn>
                        <p:tgtEl>
                          <p:spTgt spid="53"/>
                        </p:tgtEl>
                        <p:attrNameLst>
                          <p:attrName>style.visibility</p:attrName>
                        </p:attrNameLst>
                      </p:cBhvr>
                      <p:to>
                        <p:strVal val="visible"/>
                      </p:to>
                    </p:set>
                    <p:animEffect transition="in" filter="dissolve">
                      <p:cBhvr>
                        <p:cTn dur="500"/>
                        <p:tgtEl>
                          <p:spTgt spid="53"/>
                        </p:tgtEl>
                      </p:cBhvr>
                    </p:animEffect>
                  </p:childTnLst>
                </p:cTn>
              </p:par>
            </p:tnLst>
          </p:tmpl>
        </p:tmplLst>
      </p:bldP>
      <p:bldP spid="54" grpId="0" build="p">
        <p:tmplLst>
          <p:tmpl lvl="1">
            <p:tnLst>
              <p:par>
                <p:cTn presetID="9" presetClass="entr" presetSubtype="0" fill="hold" nodeType="afterEffect" nodePh="1">
                  <p:stCondLst>
                    <p:cond delay="0"/>
                  </p:stCondLst>
                  <p:endCondLst>
                    <p:cond delay="0"/>
                  </p:endCondLst>
                  <p:childTnLst>
                    <p:set>
                      <p:cBhvr>
                        <p:cTn dur="1" fill="hold">
                          <p:stCondLst>
                            <p:cond delay="0"/>
                          </p:stCondLst>
                        </p:cTn>
                        <p:tgtEl>
                          <p:spTgt spid="54"/>
                        </p:tgtEl>
                        <p:attrNameLst>
                          <p:attrName>style.visibility</p:attrName>
                        </p:attrNameLst>
                      </p:cBhvr>
                      <p:to>
                        <p:strVal val="visible"/>
                      </p:to>
                    </p:set>
                    <p:animEffect transition="in" filter="dissolve">
                      <p:cBhvr>
                        <p:cTn dur="500"/>
                        <p:tgtEl>
                          <p:spTgt spid="54"/>
                        </p:tgtEl>
                      </p:cBhvr>
                    </p:animEffect>
                  </p:childTnLst>
                </p:cTn>
              </p:par>
            </p:tnLst>
          </p:tmpl>
        </p:tmplLst>
      </p:bldP>
      <p:bldP spid="55" grpId="0" build="p">
        <p:tmplLst>
          <p:tmpl lvl="1">
            <p:tnLst>
              <p:par>
                <p:cTn presetID="9" presetClass="entr" presetSubtype="0" fill="hold" nodeType="afterEffect" nodePh="1">
                  <p:stCondLst>
                    <p:cond delay="0"/>
                  </p:stCondLst>
                  <p:endCondLst>
                    <p:cond delay="0"/>
                  </p:endCondLst>
                  <p:childTnLst>
                    <p:set>
                      <p:cBhvr>
                        <p:cTn dur="1" fill="hold">
                          <p:stCondLst>
                            <p:cond delay="0"/>
                          </p:stCondLst>
                        </p:cTn>
                        <p:tgtEl>
                          <p:spTgt spid="55"/>
                        </p:tgtEl>
                        <p:attrNameLst>
                          <p:attrName>style.visibility</p:attrName>
                        </p:attrNameLst>
                      </p:cBhvr>
                      <p:to>
                        <p:strVal val="visible"/>
                      </p:to>
                    </p:set>
                    <p:animEffect transition="in" filter="dissolve">
                      <p:cBhvr>
                        <p:cTn dur="500"/>
                        <p:tgtEl>
                          <p:spTgt spid="55"/>
                        </p:tgtEl>
                      </p:cBhvr>
                    </p:animEffect>
                  </p:childTnLst>
                </p:cTn>
              </p:par>
            </p:tnLst>
          </p:tmpl>
        </p:tmplLst>
      </p:bldP>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1245599" y="2844003"/>
            <a:ext cx="1721758" cy="297544"/>
          </a:xfrm>
        </p:spPr>
        <p:txBody>
          <a:bodyPr lIns="0" tIns="0" rIns="0" bIns="0">
            <a:normAutofit/>
          </a:bodyPr>
          <a:lstStyle>
            <a:lvl1pPr marL="0" indent="0">
              <a:buNone/>
              <a:defRPr sz="1500">
                <a:solidFill>
                  <a:schemeClr val="accent1"/>
                </a:solidFill>
              </a:defRPr>
            </a:lvl1pPr>
          </a:lstStyle>
          <a:p>
            <a:pPr lvl="0"/>
            <a:r>
              <a:rPr lang="en-US" dirty="0"/>
              <a:t>Graphic Designer</a:t>
            </a:r>
          </a:p>
        </p:txBody>
      </p:sp>
      <p:sp>
        <p:nvSpPr>
          <p:cNvPr id="6" name="Text Placeholder 5"/>
          <p:cNvSpPr>
            <a:spLocks noGrp="1"/>
          </p:cNvSpPr>
          <p:nvPr>
            <p:ph type="body" sz="quarter" idx="11" hasCustomPrompt="1"/>
          </p:nvPr>
        </p:nvSpPr>
        <p:spPr>
          <a:xfrm>
            <a:off x="1245597" y="3309267"/>
            <a:ext cx="2261342" cy="1689974"/>
          </a:xfrm>
        </p:spPr>
        <p:txBody>
          <a:bodyPr lIns="0" tIns="0" rIns="0" bIns="0">
            <a:normAutofit/>
          </a:bodyPr>
          <a:lstStyle>
            <a:lvl1pPr marL="0" indent="0">
              <a:lnSpc>
                <a:spcPts val="1400"/>
              </a:lnSpc>
              <a:buNone/>
              <a:defRPr sz="1000">
                <a:solidFill>
                  <a:schemeClr val="bg1">
                    <a:lumMod val="95000"/>
                  </a:schemeClr>
                </a:solidFill>
              </a:defRPr>
            </a:lvl1pPr>
          </a:lstStyle>
          <a:p>
            <a:pPr lvl="0"/>
            <a:r>
              <a:rPr lang="en-US" dirty="0" err="1"/>
              <a:t>conseSed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volupue</a:t>
            </a:r>
            <a:r>
              <a:rPr lang="en-US" dirty="0"/>
              <a:t> </a:t>
            </a:r>
            <a:r>
              <a:rPr lang="en-US" dirty="0" err="1"/>
              <a:t>laudantium</a:t>
            </a:r>
            <a:r>
              <a:rPr lang="en-US" dirty="0"/>
              <a:t>, </a:t>
            </a:r>
            <a:r>
              <a:rPr lang="en-US" dirty="0" err="1"/>
              <a:t>totam</a:t>
            </a:r>
            <a:r>
              <a:rPr lang="en-US" dirty="0"/>
              <a:t> rem </a:t>
            </a:r>
            <a:r>
              <a:rPr lang="en-US" dirty="0" err="1"/>
              <a:t>aperiam</a:t>
            </a:r>
            <a:r>
              <a:rPr lang="en-US" dirty="0"/>
              <a:t>, </a:t>
            </a:r>
            <a:r>
              <a:rPr lang="en-US" dirty="0" err="1"/>
              <a:t>eaque</a:t>
            </a:r>
            <a:r>
              <a:rPr lang="en-US" dirty="0"/>
              <a:t> </a:t>
            </a:r>
            <a:r>
              <a:rPr lang="en-US" dirty="0" err="1"/>
              <a:t>ipsa</a:t>
            </a:r>
            <a:r>
              <a:rPr lang="en-US" dirty="0"/>
              <a:t> quae </a:t>
            </a:r>
            <a:r>
              <a:rPr lang="en-US" dirty="0" err="1"/>
              <a:t>conseSed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volupue</a:t>
            </a:r>
            <a:r>
              <a:rPr lang="en-US" dirty="0"/>
              <a:t> </a:t>
            </a:r>
            <a:r>
              <a:rPr lang="en-US" dirty="0" err="1"/>
              <a:t>laudan</a:t>
            </a:r>
            <a:endParaRPr lang="en-US" dirty="0"/>
          </a:p>
          <a:p>
            <a:pPr lvl="0"/>
            <a:r>
              <a:rPr lang="en-US" dirty="0" err="1"/>
              <a:t>conseSed</a:t>
            </a:r>
            <a:r>
              <a:rPr lang="en-US" dirty="0"/>
              <a:t>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volupue</a:t>
            </a:r>
            <a:r>
              <a:rPr lang="en-US" dirty="0"/>
              <a:t> </a:t>
            </a:r>
            <a:r>
              <a:rPr lang="en-US" dirty="0" err="1"/>
              <a:t>laudantium</a:t>
            </a:r>
            <a:r>
              <a:rPr lang="en-US" dirty="0"/>
              <a:t>, </a:t>
            </a:r>
            <a:r>
              <a:rPr lang="en-US" dirty="0" err="1"/>
              <a:t>totam</a:t>
            </a:r>
            <a:r>
              <a:rPr lang="en-US" dirty="0"/>
              <a:t> rem </a:t>
            </a:r>
            <a:r>
              <a:rPr lang="en-US" dirty="0" err="1"/>
              <a:t>aperiam</a:t>
            </a:r>
            <a:r>
              <a:rPr lang="en-US" dirty="0"/>
              <a:t>, </a:t>
            </a:r>
            <a:r>
              <a:rPr lang="en-US" dirty="0" err="1"/>
              <a:t>eaque</a:t>
            </a:r>
            <a:r>
              <a:rPr lang="en-US" dirty="0"/>
              <a:t> </a:t>
            </a:r>
            <a:r>
              <a:rPr lang="en-US" dirty="0" err="1"/>
              <a:t>ipsa</a:t>
            </a:r>
            <a:r>
              <a:rPr lang="en-US" dirty="0"/>
              <a:t> quae </a:t>
            </a:r>
          </a:p>
        </p:txBody>
      </p:sp>
      <p:sp>
        <p:nvSpPr>
          <p:cNvPr id="12" name="Text Placeholder 4"/>
          <p:cNvSpPr>
            <a:spLocks noGrp="1"/>
          </p:cNvSpPr>
          <p:nvPr>
            <p:ph type="body" sz="quarter" idx="15" hasCustomPrompt="1"/>
          </p:nvPr>
        </p:nvSpPr>
        <p:spPr>
          <a:xfrm>
            <a:off x="4009547" y="2874080"/>
            <a:ext cx="1014186" cy="202294"/>
          </a:xfrm>
        </p:spPr>
        <p:txBody>
          <a:bodyPr lIns="0" tIns="0" rIns="0" bIns="0">
            <a:normAutofit/>
          </a:bodyPr>
          <a:lstStyle>
            <a:lvl1pPr marL="0" indent="0">
              <a:buNone/>
              <a:defRPr sz="1500">
                <a:solidFill>
                  <a:schemeClr val="accent1"/>
                </a:solidFill>
              </a:defRPr>
            </a:lvl1pPr>
          </a:lstStyle>
          <a:p>
            <a:pPr lvl="0"/>
            <a:r>
              <a:rPr lang="en-US" dirty="0"/>
              <a:t>Skills</a:t>
            </a:r>
          </a:p>
        </p:txBody>
      </p:sp>
      <p:sp>
        <p:nvSpPr>
          <p:cNvPr id="14" name="Shape 486"/>
          <p:cNvSpPr/>
          <p:nvPr/>
        </p:nvSpPr>
        <p:spPr>
          <a:xfrm>
            <a:off x="1276842" y="5793908"/>
            <a:ext cx="193581" cy="240442"/>
          </a:xfrm>
          <a:prstGeom prst="ellipse">
            <a:avLst/>
          </a:prstGeom>
          <a:solidFill>
            <a:srgbClr val="00B050"/>
          </a:solid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a:solidFill>
                <a:schemeClr val="bg1">
                  <a:lumMod val="95000"/>
                </a:schemeClr>
              </a:solidFill>
            </a:endParaRPr>
          </a:p>
        </p:txBody>
      </p:sp>
      <p:sp>
        <p:nvSpPr>
          <p:cNvPr id="15" name="Shape 487"/>
          <p:cNvSpPr/>
          <p:nvPr/>
        </p:nvSpPr>
        <p:spPr>
          <a:xfrm>
            <a:off x="1348200" y="5859127"/>
            <a:ext cx="47557" cy="105376"/>
          </a:xfrm>
          <a:custGeom>
            <a:avLst/>
            <a:gdLst/>
            <a:ahLst/>
            <a:cxnLst>
              <a:cxn ang="0">
                <a:pos x="wd2" y="hd2"/>
              </a:cxn>
              <a:cxn ang="5400000">
                <a:pos x="wd2" y="hd2"/>
              </a:cxn>
              <a:cxn ang="10800000">
                <a:pos x="wd2" y="hd2"/>
              </a:cxn>
              <a:cxn ang="16200000">
                <a:pos x="wd2" y="hd2"/>
              </a:cxn>
            </a:cxnLst>
            <a:rect l="0" t="0" r="r" b="b"/>
            <a:pathLst>
              <a:path w="21600" h="21600" extrusionOk="0">
                <a:moveTo>
                  <a:pt x="21600" y="3757"/>
                </a:moveTo>
                <a:lnTo>
                  <a:pt x="15430" y="3757"/>
                </a:lnTo>
                <a:cubicBezTo>
                  <a:pt x="14702" y="3757"/>
                  <a:pt x="13885" y="4288"/>
                  <a:pt x="13885" y="5002"/>
                </a:cubicBezTo>
                <a:lnTo>
                  <a:pt x="13885" y="7478"/>
                </a:lnTo>
                <a:lnTo>
                  <a:pt x="21600" y="7478"/>
                </a:lnTo>
                <a:lnTo>
                  <a:pt x="21600" y="11004"/>
                </a:lnTo>
                <a:lnTo>
                  <a:pt x="13885" y="11004"/>
                </a:lnTo>
                <a:lnTo>
                  <a:pt x="13885" y="21600"/>
                </a:lnTo>
                <a:lnTo>
                  <a:pt x="6602" y="21600"/>
                </a:lnTo>
                <a:lnTo>
                  <a:pt x="6602" y="11004"/>
                </a:lnTo>
                <a:lnTo>
                  <a:pt x="0" y="11004"/>
                </a:lnTo>
                <a:lnTo>
                  <a:pt x="0" y="7478"/>
                </a:lnTo>
                <a:lnTo>
                  <a:pt x="6602" y="7478"/>
                </a:lnTo>
                <a:lnTo>
                  <a:pt x="6602" y="5401"/>
                </a:lnTo>
                <a:cubicBezTo>
                  <a:pt x="6602" y="2424"/>
                  <a:pt x="10324" y="0"/>
                  <a:pt x="15430" y="0"/>
                </a:cubicBezTo>
                <a:lnTo>
                  <a:pt x="21600" y="0"/>
                </a:lnTo>
                <a:cubicBezTo>
                  <a:pt x="21600" y="0"/>
                  <a:pt x="21600" y="3757"/>
                  <a:pt x="21600" y="3757"/>
                </a:cubicBezTo>
                <a:close/>
              </a:path>
            </a:pathLst>
          </a:custGeom>
          <a:solidFill>
            <a:srgbClr val="FFFFFF"/>
          </a:solidFill>
          <a:ln w="12700" cap="flat">
            <a:noFill/>
            <a:miter lim="400000"/>
          </a:ln>
          <a:effectLst/>
        </p:spPr>
        <p:txBody>
          <a:bodyPr wrap="square" lIns="38100" tIns="38100" rIns="38100" bIns="38100" numCol="1" anchor="ctr">
            <a:noAutofit/>
          </a:bodyPr>
          <a:lstStyle/>
          <a:p>
            <a:pPr lvl="0">
              <a:lnSpc>
                <a:spcPct val="100000"/>
              </a:lnSpc>
              <a:defRPr sz="3200">
                <a:solidFill>
                  <a:srgbClr val="FFFFFF"/>
                </a:solidFill>
                <a:latin typeface="+mn-lt"/>
                <a:ea typeface="+mn-ea"/>
                <a:cs typeface="+mn-cs"/>
                <a:sym typeface="Helvetica Light"/>
              </a:defRPr>
            </a:pPr>
            <a:endParaRPr>
              <a:solidFill>
                <a:schemeClr val="bg1">
                  <a:lumMod val="95000"/>
                </a:schemeClr>
              </a:solidFill>
            </a:endParaRPr>
          </a:p>
        </p:txBody>
      </p:sp>
      <p:sp>
        <p:nvSpPr>
          <p:cNvPr id="17" name="Shape 490"/>
          <p:cNvSpPr/>
          <p:nvPr/>
        </p:nvSpPr>
        <p:spPr>
          <a:xfrm>
            <a:off x="1276842" y="6138071"/>
            <a:ext cx="193581" cy="240442"/>
          </a:xfrm>
          <a:prstGeom prst="ellipse">
            <a:avLst/>
          </a:prstGeom>
          <a:solidFill>
            <a:srgbClr val="00B050"/>
          </a:solid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a:solidFill>
                <a:schemeClr val="bg1">
                  <a:lumMod val="95000"/>
                </a:schemeClr>
              </a:solidFill>
            </a:endParaRPr>
          </a:p>
        </p:txBody>
      </p:sp>
      <p:sp>
        <p:nvSpPr>
          <p:cNvPr id="21" name="Shape 491"/>
          <p:cNvSpPr/>
          <p:nvPr/>
        </p:nvSpPr>
        <p:spPr>
          <a:xfrm>
            <a:off x="1333509" y="6209743"/>
            <a:ext cx="88545" cy="88560"/>
          </a:xfrm>
          <a:custGeom>
            <a:avLst/>
            <a:gdLst/>
            <a:ahLst/>
            <a:cxnLst>
              <a:cxn ang="0">
                <a:pos x="wd2" y="hd2"/>
              </a:cxn>
              <a:cxn ang="5400000">
                <a:pos x="wd2" y="hd2"/>
              </a:cxn>
              <a:cxn ang="10800000">
                <a:pos x="wd2" y="hd2"/>
              </a:cxn>
              <a:cxn ang="16200000">
                <a:pos x="wd2" y="hd2"/>
              </a:cxn>
            </a:cxnLst>
            <a:rect l="0" t="0" r="r" b="b"/>
            <a:pathLst>
              <a:path w="21600" h="21600" extrusionOk="0">
                <a:moveTo>
                  <a:pt x="21600" y="2557"/>
                </a:moveTo>
                <a:cubicBezTo>
                  <a:pt x="20804" y="2992"/>
                  <a:pt x="19950" y="3284"/>
                  <a:pt x="19054" y="3416"/>
                </a:cubicBezTo>
                <a:cubicBezTo>
                  <a:pt x="19970" y="2741"/>
                  <a:pt x="20673" y="1673"/>
                  <a:pt x="21003" y="400"/>
                </a:cubicBezTo>
                <a:cubicBezTo>
                  <a:pt x="20147" y="1023"/>
                  <a:pt x="19198" y="1478"/>
                  <a:pt x="18189" y="1722"/>
                </a:cubicBezTo>
                <a:cubicBezTo>
                  <a:pt x="17381" y="661"/>
                  <a:pt x="16229" y="0"/>
                  <a:pt x="14955" y="0"/>
                </a:cubicBezTo>
                <a:cubicBezTo>
                  <a:pt x="12507" y="0"/>
                  <a:pt x="10524" y="2442"/>
                  <a:pt x="10524" y="5451"/>
                </a:cubicBezTo>
                <a:cubicBezTo>
                  <a:pt x="10524" y="5879"/>
                  <a:pt x="10562" y="6297"/>
                  <a:pt x="10638" y="6697"/>
                </a:cubicBezTo>
                <a:cubicBezTo>
                  <a:pt x="6956" y="6467"/>
                  <a:pt x="3689" y="4296"/>
                  <a:pt x="1504" y="998"/>
                </a:cubicBezTo>
                <a:cubicBezTo>
                  <a:pt x="1122" y="1802"/>
                  <a:pt x="903" y="2741"/>
                  <a:pt x="903" y="3740"/>
                </a:cubicBezTo>
                <a:cubicBezTo>
                  <a:pt x="903" y="5632"/>
                  <a:pt x="1686" y="7299"/>
                  <a:pt x="2875" y="8280"/>
                </a:cubicBezTo>
                <a:cubicBezTo>
                  <a:pt x="2150" y="8248"/>
                  <a:pt x="1466" y="8005"/>
                  <a:pt x="868" y="7598"/>
                </a:cubicBezTo>
                <a:cubicBezTo>
                  <a:pt x="868" y="7619"/>
                  <a:pt x="868" y="7643"/>
                  <a:pt x="868" y="7664"/>
                </a:cubicBezTo>
                <a:cubicBezTo>
                  <a:pt x="868" y="10308"/>
                  <a:pt x="2396" y="12510"/>
                  <a:pt x="4423" y="13011"/>
                </a:cubicBezTo>
                <a:cubicBezTo>
                  <a:pt x="4051" y="13136"/>
                  <a:pt x="3660" y="13202"/>
                  <a:pt x="3255" y="13202"/>
                </a:cubicBezTo>
                <a:cubicBezTo>
                  <a:pt x="2970" y="13202"/>
                  <a:pt x="2693" y="13167"/>
                  <a:pt x="2421" y="13105"/>
                </a:cubicBezTo>
                <a:cubicBezTo>
                  <a:pt x="2985" y="15272"/>
                  <a:pt x="4622" y="16848"/>
                  <a:pt x="6560" y="16893"/>
                </a:cubicBezTo>
                <a:cubicBezTo>
                  <a:pt x="5043" y="18354"/>
                  <a:pt x="3134" y="19227"/>
                  <a:pt x="1057" y="19227"/>
                </a:cubicBezTo>
                <a:cubicBezTo>
                  <a:pt x="700" y="19227"/>
                  <a:pt x="348" y="19200"/>
                  <a:pt x="0" y="19151"/>
                </a:cubicBezTo>
                <a:cubicBezTo>
                  <a:pt x="1961" y="20699"/>
                  <a:pt x="4290" y="21600"/>
                  <a:pt x="6793" y="21600"/>
                </a:cubicBezTo>
                <a:cubicBezTo>
                  <a:pt x="14944" y="21600"/>
                  <a:pt x="19402" y="13293"/>
                  <a:pt x="19402" y="6084"/>
                </a:cubicBezTo>
                <a:cubicBezTo>
                  <a:pt x="19402" y="5848"/>
                  <a:pt x="19398" y="5615"/>
                  <a:pt x="19389" y="5378"/>
                </a:cubicBezTo>
                <a:cubicBezTo>
                  <a:pt x="20254" y="4609"/>
                  <a:pt x="21005" y="3649"/>
                  <a:pt x="21600" y="2557"/>
                </a:cubicBezTo>
                <a:close/>
              </a:path>
            </a:pathLst>
          </a:custGeom>
          <a:solidFill>
            <a:srgbClr val="FFFFFF"/>
          </a:solidFill>
          <a:ln w="12700" cap="flat">
            <a:noFill/>
            <a:miter lim="400000"/>
          </a:ln>
          <a:effectLst/>
        </p:spPr>
        <p:txBody>
          <a:bodyPr wrap="square" lIns="38100" tIns="38100" rIns="38100" bIns="38100" numCol="1" anchor="ctr">
            <a:noAutofit/>
          </a:bodyPr>
          <a:lstStyle/>
          <a:p>
            <a:pPr lvl="0">
              <a:lnSpc>
                <a:spcPct val="100000"/>
              </a:lnSpc>
              <a:defRPr sz="3200">
                <a:solidFill>
                  <a:srgbClr val="FFFFFF"/>
                </a:solidFill>
                <a:latin typeface="+mn-lt"/>
                <a:ea typeface="+mn-ea"/>
                <a:cs typeface="+mn-cs"/>
                <a:sym typeface="Helvetica Light"/>
              </a:defRPr>
            </a:pPr>
            <a:endParaRPr>
              <a:solidFill>
                <a:schemeClr val="bg1">
                  <a:lumMod val="95000"/>
                </a:schemeClr>
              </a:solidFill>
            </a:endParaRPr>
          </a:p>
        </p:txBody>
      </p:sp>
      <p:sp>
        <p:nvSpPr>
          <p:cNvPr id="8" name="Picture Placeholder 7"/>
          <p:cNvSpPr>
            <a:spLocks noGrp="1"/>
          </p:cNvSpPr>
          <p:nvPr userDrawn="1">
            <p:ph type="pic" sz="quarter" idx="14"/>
          </p:nvPr>
        </p:nvSpPr>
        <p:spPr>
          <a:xfrm>
            <a:off x="6186297" y="2808725"/>
            <a:ext cx="2481453" cy="3056425"/>
          </a:xfrm>
          <a:prstGeom prst="rect">
            <a:avLst/>
          </a:prstGeom>
          <a:solidFill>
            <a:schemeClr val="bg1">
              <a:lumMod val="65000"/>
            </a:schemeClr>
          </a:solidFill>
          <a:ln w="38100">
            <a:solidFill>
              <a:srgbClr val="00B050"/>
            </a:solidFill>
          </a:ln>
        </p:spPr>
        <p:txBody>
          <a:bodyPr>
            <a:normAutofit/>
          </a:bodyPr>
          <a:lstStyle>
            <a:lvl1pPr>
              <a:defRPr sz="1400"/>
            </a:lvl1pPr>
          </a:lstStyle>
          <a:p>
            <a:endParaRPr lang="en-GB" dirty="0"/>
          </a:p>
        </p:txBody>
      </p:sp>
      <p:sp>
        <p:nvSpPr>
          <p:cNvPr id="35" name="Text Placeholder 5"/>
          <p:cNvSpPr>
            <a:spLocks noGrp="1"/>
          </p:cNvSpPr>
          <p:nvPr userDrawn="1">
            <p:ph type="body" sz="quarter" idx="16" hasCustomPrompt="1"/>
          </p:nvPr>
        </p:nvSpPr>
        <p:spPr>
          <a:xfrm>
            <a:off x="3988385" y="3313156"/>
            <a:ext cx="1056510" cy="211548"/>
          </a:xfrm>
        </p:spPr>
        <p:txBody>
          <a:bodyPr lIns="0" tIns="0" rIns="0" bIns="0">
            <a:normAutofit/>
          </a:bodyPr>
          <a:lstStyle>
            <a:lvl1pPr marL="0" indent="0" algn="l">
              <a:lnSpc>
                <a:spcPct val="100000"/>
              </a:lnSpc>
              <a:spcBef>
                <a:spcPts val="200"/>
              </a:spcBef>
              <a:buNone/>
              <a:defRPr sz="1000" baseline="0">
                <a:solidFill>
                  <a:schemeClr val="bg1">
                    <a:lumMod val="95000"/>
                  </a:schemeClr>
                </a:solidFill>
              </a:defRPr>
            </a:lvl1pPr>
          </a:lstStyle>
          <a:p>
            <a:pPr lvl="0"/>
            <a:r>
              <a:rPr lang="en-US" dirty="0"/>
              <a:t>Adobe Photoshop</a:t>
            </a:r>
          </a:p>
        </p:txBody>
      </p:sp>
      <p:sp>
        <p:nvSpPr>
          <p:cNvPr id="36" name="Text Placeholder 5"/>
          <p:cNvSpPr>
            <a:spLocks noGrp="1"/>
          </p:cNvSpPr>
          <p:nvPr userDrawn="1">
            <p:ph type="body" sz="quarter" idx="17" hasCustomPrompt="1"/>
          </p:nvPr>
        </p:nvSpPr>
        <p:spPr>
          <a:xfrm>
            <a:off x="5144169" y="3693782"/>
            <a:ext cx="345611" cy="165538"/>
          </a:xfrm>
        </p:spPr>
        <p:txBody>
          <a:bodyPr lIns="0" tIns="0" rIns="0" bIns="0">
            <a:noAutofit/>
          </a:bodyPr>
          <a:lstStyle>
            <a:lvl1pPr marL="0" indent="0" algn="ctr">
              <a:lnSpc>
                <a:spcPts val="1400"/>
              </a:lnSpc>
              <a:buNone/>
              <a:defRPr sz="1000">
                <a:solidFill>
                  <a:schemeClr val="bg1">
                    <a:lumMod val="95000"/>
                  </a:schemeClr>
                </a:solidFill>
              </a:defRPr>
            </a:lvl1pPr>
          </a:lstStyle>
          <a:p>
            <a:pPr lvl="0"/>
            <a:r>
              <a:rPr lang="en-US" dirty="0"/>
              <a:t>62%</a:t>
            </a:r>
          </a:p>
        </p:txBody>
      </p:sp>
      <p:sp>
        <p:nvSpPr>
          <p:cNvPr id="43" name="Text Placeholder 5"/>
          <p:cNvSpPr>
            <a:spLocks noGrp="1"/>
          </p:cNvSpPr>
          <p:nvPr userDrawn="1">
            <p:ph type="body" sz="quarter" idx="24" hasCustomPrompt="1"/>
          </p:nvPr>
        </p:nvSpPr>
        <p:spPr>
          <a:xfrm>
            <a:off x="1598876" y="5810541"/>
            <a:ext cx="964330" cy="197056"/>
          </a:xfrm>
        </p:spPr>
        <p:txBody>
          <a:bodyPr lIns="0" tIns="0" rIns="0" bIns="0">
            <a:normAutofit/>
          </a:bodyPr>
          <a:lstStyle>
            <a:lvl1pPr marL="0" indent="0">
              <a:lnSpc>
                <a:spcPts val="1400"/>
              </a:lnSpc>
              <a:buNone/>
              <a:defRPr sz="1000">
                <a:solidFill>
                  <a:schemeClr val="bg1">
                    <a:lumMod val="95000"/>
                  </a:schemeClr>
                </a:solidFill>
              </a:defRPr>
            </a:lvl1pPr>
          </a:lstStyle>
          <a:p>
            <a:pPr lvl="0"/>
            <a:r>
              <a:rPr lang="en-US" dirty="0"/>
              <a:t>agam_banda90</a:t>
            </a:r>
          </a:p>
        </p:txBody>
      </p:sp>
      <p:sp>
        <p:nvSpPr>
          <p:cNvPr id="44" name="Text Placeholder 5"/>
          <p:cNvSpPr>
            <a:spLocks noGrp="1"/>
          </p:cNvSpPr>
          <p:nvPr userDrawn="1">
            <p:ph type="body" sz="quarter" idx="25" hasCustomPrompt="1"/>
          </p:nvPr>
        </p:nvSpPr>
        <p:spPr>
          <a:xfrm>
            <a:off x="1598877" y="6163676"/>
            <a:ext cx="1150067" cy="197056"/>
          </a:xfrm>
        </p:spPr>
        <p:txBody>
          <a:bodyPr lIns="0" tIns="0" rIns="0" bIns="0">
            <a:normAutofit/>
          </a:bodyPr>
          <a:lstStyle>
            <a:lvl1pPr marL="0" indent="0">
              <a:lnSpc>
                <a:spcPts val="1400"/>
              </a:lnSpc>
              <a:buNone/>
              <a:defRPr sz="1000">
                <a:solidFill>
                  <a:schemeClr val="bg1">
                    <a:lumMod val="95000"/>
                  </a:schemeClr>
                </a:solidFill>
              </a:defRPr>
            </a:lvl1pPr>
          </a:lstStyle>
          <a:p>
            <a:pPr lvl="0"/>
            <a:r>
              <a:rPr lang="en-US" dirty="0"/>
              <a:t>banda_keren1990</a:t>
            </a:r>
          </a:p>
        </p:txBody>
      </p:sp>
      <p:sp>
        <p:nvSpPr>
          <p:cNvPr id="25" name="Rectangle 24"/>
          <p:cNvSpPr/>
          <p:nvPr userDrawn="1"/>
        </p:nvSpPr>
        <p:spPr>
          <a:xfrm>
            <a:off x="3983730" y="3539543"/>
            <a:ext cx="1774135" cy="652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2" rIns="91422" bIns="45712" rtlCol="0" anchor="ctr"/>
          <a:lstStyle/>
          <a:p>
            <a:pPr algn="ctr"/>
            <a:endParaRPr lang="en-GB"/>
          </a:p>
        </p:txBody>
      </p:sp>
      <p:sp>
        <p:nvSpPr>
          <p:cNvPr id="26" name="Rectangle 25"/>
          <p:cNvSpPr/>
          <p:nvPr userDrawn="1"/>
        </p:nvSpPr>
        <p:spPr>
          <a:xfrm>
            <a:off x="3983731" y="3538571"/>
            <a:ext cx="1323533" cy="652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2" rIns="91422" bIns="45712" rtlCol="0" anchor="ctr"/>
          <a:lstStyle/>
          <a:p>
            <a:pPr algn="ctr"/>
            <a:endParaRPr lang="en-GB"/>
          </a:p>
        </p:txBody>
      </p:sp>
      <p:sp>
        <p:nvSpPr>
          <p:cNvPr id="77" name="Text Placeholder 5"/>
          <p:cNvSpPr>
            <a:spLocks noGrp="1"/>
          </p:cNvSpPr>
          <p:nvPr userDrawn="1">
            <p:ph type="body" sz="quarter" idx="27" hasCustomPrompt="1"/>
          </p:nvPr>
        </p:nvSpPr>
        <p:spPr>
          <a:xfrm>
            <a:off x="3988385" y="3980285"/>
            <a:ext cx="1056510" cy="211548"/>
          </a:xfrm>
        </p:spPr>
        <p:txBody>
          <a:bodyPr lIns="0" tIns="0" rIns="0" bIns="0">
            <a:normAutofit/>
          </a:bodyPr>
          <a:lstStyle>
            <a:lvl1pPr marL="0" indent="0" algn="l">
              <a:lnSpc>
                <a:spcPct val="100000"/>
              </a:lnSpc>
              <a:spcBef>
                <a:spcPts val="200"/>
              </a:spcBef>
              <a:buNone/>
              <a:defRPr sz="1000" baseline="0">
                <a:solidFill>
                  <a:schemeClr val="bg1">
                    <a:lumMod val="95000"/>
                  </a:schemeClr>
                </a:solidFill>
              </a:defRPr>
            </a:lvl1pPr>
          </a:lstStyle>
          <a:p>
            <a:pPr lvl="0"/>
            <a:r>
              <a:rPr lang="en-US" dirty="0"/>
              <a:t>Adobe Photoshop</a:t>
            </a:r>
          </a:p>
        </p:txBody>
      </p:sp>
      <p:sp>
        <p:nvSpPr>
          <p:cNvPr id="78" name="Text Placeholder 5"/>
          <p:cNvSpPr>
            <a:spLocks noGrp="1"/>
          </p:cNvSpPr>
          <p:nvPr userDrawn="1">
            <p:ph type="body" sz="quarter" idx="28" hasCustomPrompt="1"/>
          </p:nvPr>
        </p:nvSpPr>
        <p:spPr>
          <a:xfrm>
            <a:off x="4784298" y="4360913"/>
            <a:ext cx="345611" cy="165538"/>
          </a:xfrm>
        </p:spPr>
        <p:txBody>
          <a:bodyPr lIns="0" tIns="0" rIns="0" bIns="0">
            <a:noAutofit/>
          </a:bodyPr>
          <a:lstStyle>
            <a:lvl1pPr marL="0" indent="0" algn="ctr">
              <a:lnSpc>
                <a:spcPts val="1400"/>
              </a:lnSpc>
              <a:buNone/>
              <a:defRPr sz="1000">
                <a:solidFill>
                  <a:schemeClr val="bg1">
                    <a:lumMod val="95000"/>
                  </a:schemeClr>
                </a:solidFill>
              </a:defRPr>
            </a:lvl1pPr>
          </a:lstStyle>
          <a:p>
            <a:pPr lvl="0"/>
            <a:r>
              <a:rPr lang="en-US" dirty="0"/>
              <a:t>50%</a:t>
            </a:r>
          </a:p>
        </p:txBody>
      </p:sp>
      <p:sp>
        <p:nvSpPr>
          <p:cNvPr id="80" name="Rectangle 79"/>
          <p:cNvSpPr/>
          <p:nvPr userDrawn="1"/>
        </p:nvSpPr>
        <p:spPr>
          <a:xfrm>
            <a:off x="3983730" y="4206671"/>
            <a:ext cx="1774135" cy="652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2" rIns="91422" bIns="45712" rtlCol="0" anchor="ctr"/>
          <a:lstStyle/>
          <a:p>
            <a:pPr algn="ctr"/>
            <a:endParaRPr lang="en-GB"/>
          </a:p>
        </p:txBody>
      </p:sp>
      <p:sp>
        <p:nvSpPr>
          <p:cNvPr id="81" name="Rectangle 80"/>
          <p:cNvSpPr/>
          <p:nvPr userDrawn="1"/>
        </p:nvSpPr>
        <p:spPr>
          <a:xfrm>
            <a:off x="3983728" y="4205699"/>
            <a:ext cx="973143" cy="652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2" rIns="91422" bIns="45712" rtlCol="0" anchor="ctr"/>
          <a:lstStyle/>
          <a:p>
            <a:pPr algn="ctr"/>
            <a:endParaRPr lang="en-GB"/>
          </a:p>
        </p:txBody>
      </p:sp>
      <p:sp>
        <p:nvSpPr>
          <p:cNvPr id="82" name="Text Placeholder 5"/>
          <p:cNvSpPr>
            <a:spLocks noGrp="1"/>
          </p:cNvSpPr>
          <p:nvPr userDrawn="1">
            <p:ph type="body" sz="quarter" idx="29" hasCustomPrompt="1"/>
          </p:nvPr>
        </p:nvSpPr>
        <p:spPr>
          <a:xfrm>
            <a:off x="3988385" y="4637570"/>
            <a:ext cx="1056510" cy="211548"/>
          </a:xfrm>
        </p:spPr>
        <p:txBody>
          <a:bodyPr lIns="0" tIns="0" rIns="0" bIns="0">
            <a:normAutofit/>
          </a:bodyPr>
          <a:lstStyle>
            <a:lvl1pPr marL="0" indent="0" algn="l">
              <a:lnSpc>
                <a:spcPct val="100000"/>
              </a:lnSpc>
              <a:spcBef>
                <a:spcPts val="200"/>
              </a:spcBef>
              <a:buNone/>
              <a:defRPr sz="1000" baseline="0">
                <a:solidFill>
                  <a:schemeClr val="bg1">
                    <a:lumMod val="95000"/>
                  </a:schemeClr>
                </a:solidFill>
              </a:defRPr>
            </a:lvl1pPr>
          </a:lstStyle>
          <a:p>
            <a:pPr lvl="0"/>
            <a:r>
              <a:rPr lang="en-US" dirty="0"/>
              <a:t>Adobe Photoshop</a:t>
            </a:r>
          </a:p>
        </p:txBody>
      </p:sp>
      <p:sp>
        <p:nvSpPr>
          <p:cNvPr id="83" name="Text Placeholder 5"/>
          <p:cNvSpPr>
            <a:spLocks noGrp="1"/>
          </p:cNvSpPr>
          <p:nvPr userDrawn="1">
            <p:ph type="body" sz="quarter" idx="30" hasCustomPrompt="1"/>
          </p:nvPr>
        </p:nvSpPr>
        <p:spPr>
          <a:xfrm>
            <a:off x="5444059" y="5018196"/>
            <a:ext cx="345611" cy="165538"/>
          </a:xfrm>
        </p:spPr>
        <p:txBody>
          <a:bodyPr lIns="0" tIns="0" rIns="0" bIns="0">
            <a:noAutofit/>
          </a:bodyPr>
          <a:lstStyle>
            <a:lvl1pPr marL="0" indent="0" algn="ctr">
              <a:lnSpc>
                <a:spcPts val="1400"/>
              </a:lnSpc>
              <a:buNone/>
              <a:defRPr sz="1000">
                <a:solidFill>
                  <a:schemeClr val="bg1">
                    <a:lumMod val="95000"/>
                  </a:schemeClr>
                </a:solidFill>
              </a:defRPr>
            </a:lvl1pPr>
          </a:lstStyle>
          <a:p>
            <a:pPr lvl="0"/>
            <a:r>
              <a:rPr lang="en-US" dirty="0"/>
              <a:t>90%</a:t>
            </a:r>
          </a:p>
        </p:txBody>
      </p:sp>
      <p:sp>
        <p:nvSpPr>
          <p:cNvPr id="85" name="Rectangle 84"/>
          <p:cNvSpPr/>
          <p:nvPr userDrawn="1"/>
        </p:nvSpPr>
        <p:spPr>
          <a:xfrm>
            <a:off x="3983730" y="4863958"/>
            <a:ext cx="1774135" cy="652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2" rIns="91422" bIns="45712" rtlCol="0" anchor="ctr"/>
          <a:lstStyle/>
          <a:p>
            <a:pPr algn="ctr"/>
            <a:endParaRPr lang="en-GB"/>
          </a:p>
        </p:txBody>
      </p:sp>
      <p:sp>
        <p:nvSpPr>
          <p:cNvPr id="86" name="Rectangle 85"/>
          <p:cNvSpPr/>
          <p:nvPr userDrawn="1"/>
        </p:nvSpPr>
        <p:spPr>
          <a:xfrm>
            <a:off x="3983728" y="4862986"/>
            <a:ext cx="1638702" cy="652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2" tIns="45712" rIns="91422" bIns="45712" rtlCol="0" anchor="ctr"/>
          <a:lstStyle/>
          <a:p>
            <a:pPr algn="ctr"/>
            <a:endParaRPr lang="en-GB"/>
          </a:p>
        </p:txBody>
      </p:sp>
      <p:sp>
        <p:nvSpPr>
          <p:cNvPr id="34" name="Text Placeholder 5"/>
          <p:cNvSpPr>
            <a:spLocks noGrp="1"/>
          </p:cNvSpPr>
          <p:nvPr userDrawn="1">
            <p:ph type="body" sz="quarter" idx="31" hasCustomPrompt="1"/>
          </p:nvPr>
        </p:nvSpPr>
        <p:spPr>
          <a:xfrm>
            <a:off x="4278236" y="5810541"/>
            <a:ext cx="964330" cy="197056"/>
          </a:xfrm>
        </p:spPr>
        <p:txBody>
          <a:bodyPr lIns="0" tIns="0" rIns="0" bIns="0">
            <a:normAutofit/>
          </a:bodyPr>
          <a:lstStyle>
            <a:lvl1pPr marL="0" indent="0">
              <a:lnSpc>
                <a:spcPts val="1400"/>
              </a:lnSpc>
              <a:buNone/>
              <a:defRPr sz="1000">
                <a:solidFill>
                  <a:schemeClr val="bg1">
                    <a:lumMod val="95000"/>
                  </a:schemeClr>
                </a:solidFill>
              </a:defRPr>
            </a:lvl1pPr>
          </a:lstStyle>
          <a:p>
            <a:pPr lvl="0"/>
            <a:r>
              <a:rPr lang="en-US" dirty="0"/>
              <a:t>agam_banda90</a:t>
            </a:r>
          </a:p>
        </p:txBody>
      </p:sp>
      <p:sp>
        <p:nvSpPr>
          <p:cNvPr id="37" name="Text Placeholder 5"/>
          <p:cNvSpPr>
            <a:spLocks noGrp="1"/>
          </p:cNvSpPr>
          <p:nvPr userDrawn="1">
            <p:ph type="body" sz="quarter" idx="32" hasCustomPrompt="1"/>
          </p:nvPr>
        </p:nvSpPr>
        <p:spPr>
          <a:xfrm>
            <a:off x="4278236" y="6163676"/>
            <a:ext cx="1150067" cy="197056"/>
          </a:xfrm>
        </p:spPr>
        <p:txBody>
          <a:bodyPr lIns="0" tIns="0" rIns="0" bIns="0">
            <a:normAutofit/>
          </a:bodyPr>
          <a:lstStyle>
            <a:lvl1pPr marL="0" indent="0">
              <a:lnSpc>
                <a:spcPts val="1400"/>
              </a:lnSpc>
              <a:buNone/>
              <a:defRPr sz="1000">
                <a:solidFill>
                  <a:schemeClr val="bg1">
                    <a:lumMod val="95000"/>
                  </a:schemeClr>
                </a:solidFill>
              </a:defRPr>
            </a:lvl1pPr>
          </a:lstStyle>
          <a:p>
            <a:pPr lvl="0"/>
            <a:r>
              <a:rPr lang="en-US" dirty="0"/>
              <a:t>banda_keren1990</a:t>
            </a:r>
          </a:p>
        </p:txBody>
      </p:sp>
      <p:sp>
        <p:nvSpPr>
          <p:cNvPr id="29" name="Shape 486"/>
          <p:cNvSpPr/>
          <p:nvPr/>
        </p:nvSpPr>
        <p:spPr>
          <a:xfrm>
            <a:off x="3956202" y="5793908"/>
            <a:ext cx="193581" cy="240442"/>
          </a:xfrm>
          <a:prstGeom prst="ellipse">
            <a:avLst/>
          </a:prstGeom>
          <a:solidFill>
            <a:srgbClr val="00B050"/>
          </a:solid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a:solidFill>
                <a:schemeClr val="bg1">
                  <a:lumMod val="95000"/>
                </a:schemeClr>
              </a:solidFill>
            </a:endParaRPr>
          </a:p>
        </p:txBody>
      </p:sp>
      <p:sp>
        <p:nvSpPr>
          <p:cNvPr id="38" name="Shape 1186"/>
          <p:cNvSpPr/>
          <p:nvPr userDrawn="1"/>
        </p:nvSpPr>
        <p:spPr>
          <a:xfrm>
            <a:off x="3999875" y="5843355"/>
            <a:ext cx="111856" cy="121149"/>
          </a:xfrm>
          <a:custGeom>
            <a:avLst/>
            <a:gdLst/>
            <a:ahLst/>
            <a:cxnLst>
              <a:cxn ang="0">
                <a:pos x="wd2" y="hd2"/>
              </a:cxn>
              <a:cxn ang="5400000">
                <a:pos x="wd2" y="hd2"/>
              </a:cxn>
              <a:cxn ang="10800000">
                <a:pos x="wd2" y="hd2"/>
              </a:cxn>
              <a:cxn ang="16200000">
                <a:pos x="wd2" y="hd2"/>
              </a:cxn>
            </a:cxnLst>
            <a:rect l="0" t="0" r="r" b="b"/>
            <a:pathLst>
              <a:path w="21600" h="21600" extrusionOk="0">
                <a:moveTo>
                  <a:pt x="11041" y="15188"/>
                </a:moveTo>
                <a:cubicBezTo>
                  <a:pt x="8905" y="14174"/>
                  <a:pt x="8222" y="13317"/>
                  <a:pt x="8222" y="11485"/>
                </a:cubicBezTo>
                <a:cubicBezTo>
                  <a:pt x="8222" y="10385"/>
                  <a:pt x="8875" y="10744"/>
                  <a:pt x="9161" y="8730"/>
                </a:cubicBezTo>
                <a:cubicBezTo>
                  <a:pt x="9279" y="7894"/>
                  <a:pt x="9855" y="8716"/>
                  <a:pt x="9966" y="6808"/>
                </a:cubicBezTo>
                <a:cubicBezTo>
                  <a:pt x="9966" y="6047"/>
                  <a:pt x="9651" y="5858"/>
                  <a:pt x="9651" y="5858"/>
                </a:cubicBezTo>
                <a:cubicBezTo>
                  <a:pt x="9651" y="5858"/>
                  <a:pt x="9811" y="4733"/>
                  <a:pt x="9873" y="3867"/>
                </a:cubicBezTo>
                <a:cubicBezTo>
                  <a:pt x="9951" y="2788"/>
                  <a:pt x="9396" y="0"/>
                  <a:pt x="6431" y="0"/>
                </a:cubicBezTo>
                <a:cubicBezTo>
                  <a:pt x="3466" y="0"/>
                  <a:pt x="2909" y="2788"/>
                  <a:pt x="2987" y="3867"/>
                </a:cubicBezTo>
                <a:cubicBezTo>
                  <a:pt x="3050" y="4733"/>
                  <a:pt x="3210" y="5858"/>
                  <a:pt x="3210" y="5858"/>
                </a:cubicBezTo>
                <a:cubicBezTo>
                  <a:pt x="3210" y="5858"/>
                  <a:pt x="2895" y="6047"/>
                  <a:pt x="2895" y="6808"/>
                </a:cubicBezTo>
                <a:cubicBezTo>
                  <a:pt x="3005" y="8716"/>
                  <a:pt x="3582" y="7894"/>
                  <a:pt x="3700" y="8730"/>
                </a:cubicBezTo>
                <a:cubicBezTo>
                  <a:pt x="3987" y="10744"/>
                  <a:pt x="4639" y="10385"/>
                  <a:pt x="4639" y="11485"/>
                </a:cubicBezTo>
                <a:cubicBezTo>
                  <a:pt x="4639" y="13317"/>
                  <a:pt x="3956" y="14174"/>
                  <a:pt x="1819" y="15188"/>
                </a:cubicBezTo>
                <a:cubicBezTo>
                  <a:pt x="1169" y="15497"/>
                  <a:pt x="0" y="15976"/>
                  <a:pt x="0" y="17129"/>
                </a:cubicBezTo>
                <a:lnTo>
                  <a:pt x="0" y="21600"/>
                </a:lnTo>
                <a:lnTo>
                  <a:pt x="15005" y="21600"/>
                </a:lnTo>
                <a:cubicBezTo>
                  <a:pt x="15005" y="21600"/>
                  <a:pt x="15005" y="18955"/>
                  <a:pt x="15005" y="18248"/>
                </a:cubicBezTo>
                <a:cubicBezTo>
                  <a:pt x="15005" y="17196"/>
                  <a:pt x="13184" y="16207"/>
                  <a:pt x="11041" y="15188"/>
                </a:cubicBezTo>
                <a:close/>
                <a:moveTo>
                  <a:pt x="21600" y="21600"/>
                </a:moveTo>
                <a:cubicBezTo>
                  <a:pt x="21600" y="21600"/>
                  <a:pt x="21557" y="16953"/>
                  <a:pt x="21307" y="16471"/>
                </a:cubicBezTo>
                <a:cubicBezTo>
                  <a:pt x="20935" y="15754"/>
                  <a:pt x="20071" y="15261"/>
                  <a:pt x="18463" y="14498"/>
                </a:cubicBezTo>
                <a:cubicBezTo>
                  <a:pt x="16861" y="13736"/>
                  <a:pt x="16349" y="13094"/>
                  <a:pt x="16349" y="11720"/>
                </a:cubicBezTo>
                <a:cubicBezTo>
                  <a:pt x="16349" y="10894"/>
                  <a:pt x="16838" y="11164"/>
                  <a:pt x="17053" y="9653"/>
                </a:cubicBezTo>
                <a:cubicBezTo>
                  <a:pt x="17142" y="9026"/>
                  <a:pt x="17574" y="9643"/>
                  <a:pt x="17657" y="8212"/>
                </a:cubicBezTo>
                <a:cubicBezTo>
                  <a:pt x="17657" y="7642"/>
                  <a:pt x="17420" y="7499"/>
                  <a:pt x="17420" y="7499"/>
                </a:cubicBezTo>
                <a:cubicBezTo>
                  <a:pt x="17420" y="7499"/>
                  <a:pt x="17541" y="6656"/>
                  <a:pt x="17588" y="6006"/>
                </a:cubicBezTo>
                <a:cubicBezTo>
                  <a:pt x="17646" y="5197"/>
                  <a:pt x="17229" y="3106"/>
                  <a:pt x="15005" y="3106"/>
                </a:cubicBezTo>
                <a:cubicBezTo>
                  <a:pt x="12781" y="3106"/>
                  <a:pt x="12365" y="5197"/>
                  <a:pt x="12422" y="6006"/>
                </a:cubicBezTo>
                <a:cubicBezTo>
                  <a:pt x="12469" y="6656"/>
                  <a:pt x="12589" y="7499"/>
                  <a:pt x="12589" y="7499"/>
                </a:cubicBezTo>
                <a:cubicBezTo>
                  <a:pt x="12589" y="7499"/>
                  <a:pt x="12353" y="7642"/>
                  <a:pt x="12353" y="8212"/>
                </a:cubicBezTo>
                <a:cubicBezTo>
                  <a:pt x="12437" y="9643"/>
                  <a:pt x="12868" y="9026"/>
                  <a:pt x="12957" y="9653"/>
                </a:cubicBezTo>
                <a:cubicBezTo>
                  <a:pt x="13173" y="11164"/>
                  <a:pt x="13662" y="10894"/>
                  <a:pt x="13662" y="11720"/>
                </a:cubicBezTo>
                <a:cubicBezTo>
                  <a:pt x="13662" y="12655"/>
                  <a:pt x="13424" y="13250"/>
                  <a:pt x="12768" y="13776"/>
                </a:cubicBezTo>
                <a:cubicBezTo>
                  <a:pt x="16268" y="15766"/>
                  <a:pt x="16737" y="16172"/>
                  <a:pt x="16737" y="17952"/>
                </a:cubicBezTo>
                <a:lnTo>
                  <a:pt x="16737" y="21600"/>
                </a:lnTo>
                <a:cubicBezTo>
                  <a:pt x="16737" y="21600"/>
                  <a:pt x="21600" y="21600"/>
                  <a:pt x="21600" y="21600"/>
                </a:cubicBezTo>
                <a:close/>
              </a:path>
            </a:pathLst>
          </a:custGeom>
          <a:solidFill>
            <a:schemeClr val="bg1"/>
          </a:solidFill>
          <a:ln w="12700" cap="flat">
            <a:noFill/>
            <a:miter lim="400000"/>
          </a:ln>
          <a:effectLst/>
        </p:spPr>
        <p:txBody>
          <a:bodyPr wrap="square" lIns="38100" tIns="38100" rIns="38100" bIns="38100" numCol="1" anchor="ctr">
            <a:noAutofit/>
          </a:bodyPr>
          <a:lstStyle/>
          <a:p>
            <a:pPr lvl="0" algn="l">
              <a:lnSpc>
                <a:spcPct val="100000"/>
              </a:lnSpc>
              <a:spcBef>
                <a:spcPts val="4499"/>
              </a:spcBef>
              <a:defRPr sz="2500">
                <a:latin typeface="Aleo Light"/>
                <a:ea typeface="Aleo Light"/>
                <a:cs typeface="Aleo Light"/>
                <a:sym typeface="Aleo Light"/>
              </a:defRPr>
            </a:pPr>
            <a:endParaRPr dirty="0">
              <a:solidFill>
                <a:schemeClr val="bg1">
                  <a:lumMod val="95000"/>
                </a:schemeClr>
              </a:solidFill>
            </a:endParaRPr>
          </a:p>
        </p:txBody>
      </p:sp>
      <p:sp>
        <p:nvSpPr>
          <p:cNvPr id="32" name="Shape 490"/>
          <p:cNvSpPr/>
          <p:nvPr/>
        </p:nvSpPr>
        <p:spPr>
          <a:xfrm>
            <a:off x="3956202" y="6138071"/>
            <a:ext cx="193581" cy="240442"/>
          </a:xfrm>
          <a:prstGeom prst="ellipse">
            <a:avLst/>
          </a:prstGeom>
          <a:solidFill>
            <a:srgbClr val="00B050"/>
          </a:solidFill>
          <a:ln w="12700" cap="flat">
            <a:noFill/>
            <a:miter lim="400000"/>
          </a:ln>
          <a:effectLst/>
        </p:spPr>
        <p:txBody>
          <a:bodyPr wrap="square" lIns="50800" tIns="50800" rIns="50800" bIns="50800" numCol="1" anchor="ctr">
            <a:noAutofit/>
          </a:bodyPr>
          <a:lstStyle/>
          <a:p>
            <a:pPr lvl="0">
              <a:lnSpc>
                <a:spcPct val="100000"/>
              </a:lnSpc>
              <a:defRPr sz="3200">
                <a:solidFill>
                  <a:srgbClr val="FFFFFF"/>
                </a:solidFill>
                <a:latin typeface="+mn-lt"/>
                <a:ea typeface="+mn-ea"/>
                <a:cs typeface="+mn-cs"/>
                <a:sym typeface="Helvetica Light"/>
              </a:defRPr>
            </a:pPr>
            <a:endParaRPr>
              <a:solidFill>
                <a:schemeClr val="bg1">
                  <a:lumMod val="95000"/>
                </a:schemeClr>
              </a:solidFill>
            </a:endParaRPr>
          </a:p>
        </p:txBody>
      </p:sp>
      <p:sp>
        <p:nvSpPr>
          <p:cNvPr id="39" name="Shape 384"/>
          <p:cNvSpPr/>
          <p:nvPr userDrawn="1"/>
        </p:nvSpPr>
        <p:spPr>
          <a:xfrm>
            <a:off x="4015351" y="6212124"/>
            <a:ext cx="77422" cy="97412"/>
          </a:xfrm>
          <a:custGeom>
            <a:avLst/>
            <a:gdLst/>
            <a:ahLst/>
            <a:cxnLst>
              <a:cxn ang="0">
                <a:pos x="wd2" y="hd2"/>
              </a:cxn>
              <a:cxn ang="5400000">
                <a:pos x="wd2" y="hd2"/>
              </a:cxn>
              <a:cxn ang="10800000">
                <a:pos x="wd2" y="hd2"/>
              </a:cxn>
              <a:cxn ang="16200000">
                <a:pos x="wd2" y="hd2"/>
              </a:cxn>
            </a:cxnLst>
            <a:rect l="0" t="0" r="r" b="b"/>
            <a:pathLst>
              <a:path w="21600" h="21600" extrusionOk="0">
                <a:moveTo>
                  <a:pt x="1735" y="3821"/>
                </a:moveTo>
                <a:lnTo>
                  <a:pt x="4745" y="3821"/>
                </a:lnTo>
                <a:cubicBezTo>
                  <a:pt x="4832" y="6659"/>
                  <a:pt x="5371" y="8569"/>
                  <a:pt x="6052" y="9978"/>
                </a:cubicBezTo>
                <a:cubicBezTo>
                  <a:pt x="3968" y="8590"/>
                  <a:pt x="2022" y="6988"/>
                  <a:pt x="1735" y="3821"/>
                </a:cubicBezTo>
                <a:close/>
                <a:moveTo>
                  <a:pt x="10800" y="1439"/>
                </a:moveTo>
                <a:cubicBezTo>
                  <a:pt x="14079" y="1438"/>
                  <a:pt x="15359" y="2749"/>
                  <a:pt x="15358" y="3236"/>
                </a:cubicBezTo>
                <a:cubicBezTo>
                  <a:pt x="15358" y="3725"/>
                  <a:pt x="14080" y="5035"/>
                  <a:pt x="10800" y="5038"/>
                </a:cubicBezTo>
                <a:cubicBezTo>
                  <a:pt x="7521" y="5035"/>
                  <a:pt x="6242" y="3725"/>
                  <a:pt x="6242" y="3236"/>
                </a:cubicBezTo>
                <a:cubicBezTo>
                  <a:pt x="6241" y="2749"/>
                  <a:pt x="7521" y="1438"/>
                  <a:pt x="10800" y="1439"/>
                </a:cubicBezTo>
                <a:close/>
                <a:moveTo>
                  <a:pt x="15548" y="9978"/>
                </a:moveTo>
                <a:cubicBezTo>
                  <a:pt x="16230" y="8569"/>
                  <a:pt x="16768" y="6659"/>
                  <a:pt x="16855" y="3821"/>
                </a:cubicBezTo>
                <a:lnTo>
                  <a:pt x="19866" y="3821"/>
                </a:lnTo>
                <a:cubicBezTo>
                  <a:pt x="19580" y="6988"/>
                  <a:pt x="17632" y="8590"/>
                  <a:pt x="15548" y="9978"/>
                </a:cubicBezTo>
                <a:close/>
                <a:moveTo>
                  <a:pt x="12216" y="15911"/>
                </a:moveTo>
                <a:cubicBezTo>
                  <a:pt x="12216" y="14207"/>
                  <a:pt x="13537" y="13266"/>
                  <a:pt x="15690" y="11871"/>
                </a:cubicBezTo>
                <a:cubicBezTo>
                  <a:pt x="18323" y="10163"/>
                  <a:pt x="21600" y="8040"/>
                  <a:pt x="21600" y="2998"/>
                </a:cubicBezTo>
                <a:cubicBezTo>
                  <a:pt x="21600" y="2544"/>
                  <a:pt x="21220" y="2177"/>
                  <a:pt x="20750" y="2177"/>
                </a:cubicBezTo>
                <a:lnTo>
                  <a:pt x="16635" y="2177"/>
                </a:lnTo>
                <a:cubicBezTo>
                  <a:pt x="16053" y="1125"/>
                  <a:pt x="14320" y="0"/>
                  <a:pt x="10800" y="0"/>
                </a:cubicBezTo>
                <a:cubicBezTo>
                  <a:pt x="7281" y="0"/>
                  <a:pt x="5547" y="1125"/>
                  <a:pt x="4966" y="2177"/>
                </a:cubicBezTo>
                <a:lnTo>
                  <a:pt x="850" y="2177"/>
                </a:lnTo>
                <a:cubicBezTo>
                  <a:pt x="380" y="2177"/>
                  <a:pt x="0" y="2544"/>
                  <a:pt x="0" y="2998"/>
                </a:cubicBezTo>
                <a:cubicBezTo>
                  <a:pt x="0" y="8040"/>
                  <a:pt x="3277" y="10163"/>
                  <a:pt x="5912" y="11871"/>
                </a:cubicBezTo>
                <a:cubicBezTo>
                  <a:pt x="8065" y="13266"/>
                  <a:pt x="9384" y="14207"/>
                  <a:pt x="9384" y="15911"/>
                </a:cubicBezTo>
                <a:lnTo>
                  <a:pt x="9384" y="17450"/>
                </a:lnTo>
                <a:cubicBezTo>
                  <a:pt x="7122" y="17696"/>
                  <a:pt x="5461" y="18514"/>
                  <a:pt x="5461" y="19487"/>
                </a:cubicBezTo>
                <a:cubicBezTo>
                  <a:pt x="5461" y="20654"/>
                  <a:pt x="7851" y="21600"/>
                  <a:pt x="10800" y="21600"/>
                </a:cubicBezTo>
                <a:cubicBezTo>
                  <a:pt x="13749" y="21600"/>
                  <a:pt x="16139" y="20654"/>
                  <a:pt x="16139" y="19487"/>
                </a:cubicBezTo>
                <a:cubicBezTo>
                  <a:pt x="16139" y="18514"/>
                  <a:pt x="14478" y="17696"/>
                  <a:pt x="12216" y="17450"/>
                </a:cubicBezTo>
                <a:cubicBezTo>
                  <a:pt x="12216" y="17450"/>
                  <a:pt x="12216" y="15911"/>
                  <a:pt x="12216" y="15911"/>
                </a:cubicBezTo>
                <a:close/>
              </a:path>
            </a:pathLst>
          </a:custGeom>
          <a:solidFill>
            <a:schemeClr val="bg1"/>
          </a:solidFill>
          <a:ln w="12700" cap="flat">
            <a:noFill/>
            <a:miter lim="400000"/>
          </a:ln>
          <a:effectLst/>
        </p:spPr>
        <p:txBody>
          <a:bodyPr wrap="square" lIns="38100" tIns="38100" rIns="38100" bIns="38100" numCol="1" anchor="ctr">
            <a:noAutofit/>
          </a:bodyPr>
          <a:lstStyle/>
          <a:p>
            <a:pPr lvl="0">
              <a:lnSpc>
                <a:spcPct val="100000"/>
              </a:lnSpc>
              <a:defRPr sz="3200">
                <a:solidFill>
                  <a:srgbClr val="FFFFFF"/>
                </a:solidFill>
                <a:latin typeface="+mn-lt"/>
                <a:ea typeface="+mn-ea"/>
                <a:cs typeface="+mn-cs"/>
                <a:sym typeface="Helvetica Light"/>
              </a:defRPr>
            </a:pPr>
            <a:endParaRPr>
              <a:solidFill>
                <a:schemeClr val="bg1">
                  <a:lumMod val="95000"/>
                </a:schemeClr>
              </a:solidFill>
            </a:endParaRPr>
          </a:p>
        </p:txBody>
      </p:sp>
    </p:spTree>
    <p:extLst>
      <p:ext uri="{BB962C8B-B14F-4D97-AF65-F5344CB8AC3E}">
        <p14:creationId xmlns:p14="http://schemas.microsoft.com/office/powerpoint/2010/main" val="4144074442"/>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500"/>
                                        <p:tgtEl>
                                          <p:spTgt spid="6">
                                            <p:txEl>
                                              <p:pRg st="1" end="1"/>
                                            </p:txEl>
                                          </p:spTgt>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43">
                                            <p:txEl>
                                              <p:pRg st="0" end="0"/>
                                            </p:txEl>
                                          </p:spTgt>
                                        </p:tgtEl>
                                        <p:attrNameLst>
                                          <p:attrName>style.visibility</p:attrName>
                                        </p:attrNameLst>
                                      </p:cBhvr>
                                      <p:to>
                                        <p:strVal val="visible"/>
                                      </p:to>
                                    </p:set>
                                    <p:animEffect transition="in" filter="wipe(left)">
                                      <p:cBhvr>
                                        <p:cTn id="18" dur="500"/>
                                        <p:tgtEl>
                                          <p:spTgt spid="43">
                                            <p:txEl>
                                              <p:pRg st="0" end="0"/>
                                            </p:txEl>
                                          </p:spTgt>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44">
                                            <p:txEl>
                                              <p:pRg st="0" end="0"/>
                                            </p:txEl>
                                          </p:spTgt>
                                        </p:tgtEl>
                                        <p:attrNameLst>
                                          <p:attrName>style.visibility</p:attrName>
                                        </p:attrNameLst>
                                      </p:cBhvr>
                                      <p:to>
                                        <p:strVal val="visible"/>
                                      </p:to>
                                    </p:set>
                                    <p:animEffect transition="in" filter="wipe(left)">
                                      <p:cBhvr>
                                        <p:cTn id="22" dur="500"/>
                                        <p:tgtEl>
                                          <p:spTgt spid="44">
                                            <p:txEl>
                                              <p:pRg st="0" end="0"/>
                                            </p:txEl>
                                          </p:spTgt>
                                        </p:tgtEl>
                                      </p:cBhvr>
                                    </p:animEffect>
                                  </p:childTnLst>
                                </p:cTn>
                              </p:par>
                            </p:childTnLst>
                          </p:cTn>
                        </p:par>
                        <p:par>
                          <p:cTn id="23" fill="hold">
                            <p:stCondLst>
                              <p:cond delay="2000"/>
                            </p:stCondLst>
                            <p:childTnLst>
                              <p:par>
                                <p:cTn id="24" presetID="2" presetClass="entr" presetSubtype="2"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1+#ppt_w/2"/>
                                          </p:val>
                                        </p:tav>
                                        <p:tav tm="100000">
                                          <p:val>
                                            <p:strVal val="#ppt_x"/>
                                          </p:val>
                                        </p:tav>
                                      </p:tavLst>
                                    </p:anim>
                                    <p:anim calcmode="lin" valueType="num">
                                      <p:cBhvr additive="base">
                                        <p:cTn id="27" dur="500" fill="hold"/>
                                        <p:tgtEl>
                                          <p:spTgt spid="8"/>
                                        </p:tgtEl>
                                        <p:attrNameLst>
                                          <p:attrName>ppt_y</p:attrName>
                                        </p:attrNameLst>
                                      </p:cBhvr>
                                      <p:tavLst>
                                        <p:tav tm="0">
                                          <p:val>
                                            <p:strVal val="#ppt_y"/>
                                          </p:val>
                                        </p:tav>
                                        <p:tav tm="100000">
                                          <p:val>
                                            <p:strVal val="#ppt_y"/>
                                          </p:val>
                                        </p:tav>
                                      </p:tavLst>
                                    </p:anim>
                                  </p:childTnLst>
                                </p:cTn>
                              </p:par>
                            </p:childTnLst>
                          </p:cTn>
                        </p:par>
                        <p:par>
                          <p:cTn id="28" fill="hold">
                            <p:stCondLst>
                              <p:cond delay="2500"/>
                            </p:stCondLst>
                            <p:childTnLst>
                              <p:par>
                                <p:cTn id="29" presetID="22" presetClass="entr" presetSubtype="8" fill="hold" grpId="0" nodeType="after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animEffect transition="in" filter="wipe(left)">
                                      <p:cBhvr>
                                        <p:cTn id="31" dur="500"/>
                                        <p:tgtEl>
                                          <p:spTgt spid="12">
                                            <p:txEl>
                                              <p:pRg st="0" end="0"/>
                                            </p:txEl>
                                          </p:spTgt>
                                        </p:tgtEl>
                                      </p:cBhvr>
                                    </p:animEffect>
                                  </p:childTnLst>
                                </p:cTn>
                              </p:par>
                            </p:childTnLst>
                          </p:cTn>
                        </p:par>
                        <p:par>
                          <p:cTn id="32" fill="hold">
                            <p:stCondLst>
                              <p:cond delay="3000"/>
                            </p:stCondLst>
                            <p:childTnLst>
                              <p:par>
                                <p:cTn id="33" presetID="10" presetClass="entr" presetSubtype="0" fill="hold" grpId="0" nodeType="afterEffect">
                                  <p:stCondLst>
                                    <p:cond delay="0"/>
                                  </p:stCondLst>
                                  <p:childTnLst>
                                    <p:set>
                                      <p:cBhvr>
                                        <p:cTn id="34" dur="1" fill="hold">
                                          <p:stCondLst>
                                            <p:cond delay="0"/>
                                          </p:stCondLst>
                                        </p:cTn>
                                        <p:tgtEl>
                                          <p:spTgt spid="35">
                                            <p:txEl>
                                              <p:pRg st="0" end="0"/>
                                            </p:txEl>
                                          </p:spTgt>
                                        </p:tgtEl>
                                        <p:attrNameLst>
                                          <p:attrName>style.visibility</p:attrName>
                                        </p:attrNameLst>
                                      </p:cBhvr>
                                      <p:to>
                                        <p:strVal val="visible"/>
                                      </p:to>
                                    </p:set>
                                    <p:animEffect transition="in" filter="fade">
                                      <p:cBhvr>
                                        <p:cTn id="35" dur="500"/>
                                        <p:tgtEl>
                                          <p:spTgt spid="35">
                                            <p:txEl>
                                              <p:pRg st="0" end="0"/>
                                            </p:txEl>
                                          </p:spTgt>
                                        </p:tgtEl>
                                      </p:cBhvr>
                                    </p:animEffect>
                                  </p:childTnLst>
                                </p:cTn>
                              </p:par>
                            </p:childTnLst>
                          </p:cTn>
                        </p:par>
                        <p:par>
                          <p:cTn id="36" fill="hold">
                            <p:stCondLst>
                              <p:cond delay="3500"/>
                            </p:stCondLst>
                            <p:childTnLst>
                              <p:par>
                                <p:cTn id="37" presetID="22" presetClass="entr" presetSubtype="8" fill="hold" grpId="0" nodeType="after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left)">
                                      <p:cBhvr>
                                        <p:cTn id="39" dur="500"/>
                                        <p:tgtEl>
                                          <p:spTgt spid="25"/>
                                        </p:tgtEl>
                                      </p:cBhvr>
                                    </p:animEffect>
                                  </p:childTnLst>
                                </p:cTn>
                              </p:par>
                            </p:childTnLst>
                          </p:cTn>
                        </p:par>
                        <p:par>
                          <p:cTn id="40" fill="hold">
                            <p:stCondLst>
                              <p:cond delay="4000"/>
                            </p:stCondLst>
                            <p:childTnLst>
                              <p:par>
                                <p:cTn id="41" presetID="22" presetClass="entr" presetSubtype="8" fill="hold" grpId="0" nodeType="after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left)">
                                      <p:cBhvr>
                                        <p:cTn id="43" dur="500"/>
                                        <p:tgtEl>
                                          <p:spTgt spid="26"/>
                                        </p:tgtEl>
                                      </p:cBhvr>
                                    </p:animEffect>
                                  </p:childTnLst>
                                </p:cTn>
                              </p:par>
                            </p:childTnLst>
                          </p:cTn>
                        </p:par>
                        <p:par>
                          <p:cTn id="44" fill="hold">
                            <p:stCondLst>
                              <p:cond delay="4500"/>
                            </p:stCondLst>
                            <p:childTnLst>
                              <p:par>
                                <p:cTn id="45" presetID="10" presetClass="entr" presetSubtype="0" fill="hold" grpId="0" nodeType="afterEffect">
                                  <p:stCondLst>
                                    <p:cond delay="0"/>
                                  </p:stCondLst>
                                  <p:childTnLst>
                                    <p:set>
                                      <p:cBhvr>
                                        <p:cTn id="46" dur="1" fill="hold">
                                          <p:stCondLst>
                                            <p:cond delay="0"/>
                                          </p:stCondLst>
                                        </p:cTn>
                                        <p:tgtEl>
                                          <p:spTgt spid="36">
                                            <p:txEl>
                                              <p:pRg st="0" end="0"/>
                                            </p:txEl>
                                          </p:spTgt>
                                        </p:tgtEl>
                                        <p:attrNameLst>
                                          <p:attrName>style.visibility</p:attrName>
                                        </p:attrNameLst>
                                      </p:cBhvr>
                                      <p:to>
                                        <p:strVal val="visible"/>
                                      </p:to>
                                    </p:set>
                                    <p:animEffect transition="in" filter="fade">
                                      <p:cBhvr>
                                        <p:cTn id="47" dur="500"/>
                                        <p:tgtEl>
                                          <p:spTgt spid="36">
                                            <p:txEl>
                                              <p:pRg st="0" end="0"/>
                                            </p:txEl>
                                          </p:spTgt>
                                        </p:tgtEl>
                                      </p:cBhvr>
                                    </p:animEffect>
                                  </p:childTnLst>
                                </p:cTn>
                              </p:par>
                            </p:childTnLst>
                          </p:cTn>
                        </p:par>
                        <p:par>
                          <p:cTn id="48" fill="hold">
                            <p:stCondLst>
                              <p:cond delay="5000"/>
                            </p:stCondLst>
                            <p:childTnLst>
                              <p:par>
                                <p:cTn id="49" presetID="10" presetClass="entr" presetSubtype="0" fill="hold" grpId="0" nodeType="afterEffect">
                                  <p:stCondLst>
                                    <p:cond delay="0"/>
                                  </p:stCondLst>
                                  <p:childTnLst>
                                    <p:set>
                                      <p:cBhvr>
                                        <p:cTn id="50" dur="1" fill="hold">
                                          <p:stCondLst>
                                            <p:cond delay="0"/>
                                          </p:stCondLst>
                                        </p:cTn>
                                        <p:tgtEl>
                                          <p:spTgt spid="77">
                                            <p:txEl>
                                              <p:pRg st="0" end="0"/>
                                            </p:txEl>
                                          </p:spTgt>
                                        </p:tgtEl>
                                        <p:attrNameLst>
                                          <p:attrName>style.visibility</p:attrName>
                                        </p:attrNameLst>
                                      </p:cBhvr>
                                      <p:to>
                                        <p:strVal val="visible"/>
                                      </p:to>
                                    </p:set>
                                    <p:animEffect transition="in" filter="fade">
                                      <p:cBhvr>
                                        <p:cTn id="51" dur="500"/>
                                        <p:tgtEl>
                                          <p:spTgt spid="77">
                                            <p:txEl>
                                              <p:pRg st="0" end="0"/>
                                            </p:txEl>
                                          </p:spTgt>
                                        </p:tgtEl>
                                      </p:cBhvr>
                                    </p:animEffect>
                                  </p:childTnLst>
                                </p:cTn>
                              </p:par>
                            </p:childTnLst>
                          </p:cTn>
                        </p:par>
                        <p:par>
                          <p:cTn id="52" fill="hold">
                            <p:stCondLst>
                              <p:cond delay="5500"/>
                            </p:stCondLst>
                            <p:childTnLst>
                              <p:par>
                                <p:cTn id="53" presetID="22" presetClass="entr" presetSubtype="8" fill="hold" grpId="0" nodeType="afterEffect">
                                  <p:stCondLst>
                                    <p:cond delay="0"/>
                                  </p:stCondLst>
                                  <p:childTnLst>
                                    <p:set>
                                      <p:cBhvr>
                                        <p:cTn id="54" dur="1" fill="hold">
                                          <p:stCondLst>
                                            <p:cond delay="0"/>
                                          </p:stCondLst>
                                        </p:cTn>
                                        <p:tgtEl>
                                          <p:spTgt spid="80"/>
                                        </p:tgtEl>
                                        <p:attrNameLst>
                                          <p:attrName>style.visibility</p:attrName>
                                        </p:attrNameLst>
                                      </p:cBhvr>
                                      <p:to>
                                        <p:strVal val="visible"/>
                                      </p:to>
                                    </p:set>
                                    <p:animEffect transition="in" filter="wipe(left)">
                                      <p:cBhvr>
                                        <p:cTn id="55" dur="500"/>
                                        <p:tgtEl>
                                          <p:spTgt spid="80"/>
                                        </p:tgtEl>
                                      </p:cBhvr>
                                    </p:animEffect>
                                  </p:childTnLst>
                                </p:cTn>
                              </p:par>
                            </p:childTnLst>
                          </p:cTn>
                        </p:par>
                        <p:par>
                          <p:cTn id="56" fill="hold">
                            <p:stCondLst>
                              <p:cond delay="6000"/>
                            </p:stCondLst>
                            <p:childTnLst>
                              <p:par>
                                <p:cTn id="57" presetID="22" presetClass="entr" presetSubtype="8" fill="hold" grpId="0" nodeType="afterEffect">
                                  <p:stCondLst>
                                    <p:cond delay="0"/>
                                  </p:stCondLst>
                                  <p:childTnLst>
                                    <p:set>
                                      <p:cBhvr>
                                        <p:cTn id="58" dur="1" fill="hold">
                                          <p:stCondLst>
                                            <p:cond delay="0"/>
                                          </p:stCondLst>
                                        </p:cTn>
                                        <p:tgtEl>
                                          <p:spTgt spid="81"/>
                                        </p:tgtEl>
                                        <p:attrNameLst>
                                          <p:attrName>style.visibility</p:attrName>
                                        </p:attrNameLst>
                                      </p:cBhvr>
                                      <p:to>
                                        <p:strVal val="visible"/>
                                      </p:to>
                                    </p:set>
                                    <p:animEffect transition="in" filter="wipe(left)">
                                      <p:cBhvr>
                                        <p:cTn id="59" dur="500"/>
                                        <p:tgtEl>
                                          <p:spTgt spid="81"/>
                                        </p:tgtEl>
                                      </p:cBhvr>
                                    </p:animEffect>
                                  </p:childTnLst>
                                </p:cTn>
                              </p:par>
                            </p:childTnLst>
                          </p:cTn>
                        </p:par>
                        <p:par>
                          <p:cTn id="60" fill="hold">
                            <p:stCondLst>
                              <p:cond delay="6500"/>
                            </p:stCondLst>
                            <p:childTnLst>
                              <p:par>
                                <p:cTn id="61" presetID="10" presetClass="entr" presetSubtype="0" fill="hold" grpId="0" nodeType="afterEffect">
                                  <p:stCondLst>
                                    <p:cond delay="0"/>
                                  </p:stCondLst>
                                  <p:childTnLst>
                                    <p:set>
                                      <p:cBhvr>
                                        <p:cTn id="62" dur="1" fill="hold">
                                          <p:stCondLst>
                                            <p:cond delay="0"/>
                                          </p:stCondLst>
                                        </p:cTn>
                                        <p:tgtEl>
                                          <p:spTgt spid="78">
                                            <p:txEl>
                                              <p:pRg st="0" end="0"/>
                                            </p:txEl>
                                          </p:spTgt>
                                        </p:tgtEl>
                                        <p:attrNameLst>
                                          <p:attrName>style.visibility</p:attrName>
                                        </p:attrNameLst>
                                      </p:cBhvr>
                                      <p:to>
                                        <p:strVal val="visible"/>
                                      </p:to>
                                    </p:set>
                                    <p:animEffect transition="in" filter="fade">
                                      <p:cBhvr>
                                        <p:cTn id="63" dur="500"/>
                                        <p:tgtEl>
                                          <p:spTgt spid="78">
                                            <p:txEl>
                                              <p:pRg st="0" end="0"/>
                                            </p:txEl>
                                          </p:spTgt>
                                        </p:tgtEl>
                                      </p:cBhvr>
                                    </p:animEffect>
                                  </p:childTnLst>
                                </p:cTn>
                              </p:par>
                            </p:childTnLst>
                          </p:cTn>
                        </p:par>
                        <p:par>
                          <p:cTn id="64" fill="hold">
                            <p:stCondLst>
                              <p:cond delay="7000"/>
                            </p:stCondLst>
                            <p:childTnLst>
                              <p:par>
                                <p:cTn id="65" presetID="10" presetClass="entr" presetSubtype="0" fill="hold" grpId="0" nodeType="afterEffect">
                                  <p:stCondLst>
                                    <p:cond delay="0"/>
                                  </p:stCondLst>
                                  <p:childTnLst>
                                    <p:set>
                                      <p:cBhvr>
                                        <p:cTn id="66" dur="1" fill="hold">
                                          <p:stCondLst>
                                            <p:cond delay="0"/>
                                          </p:stCondLst>
                                        </p:cTn>
                                        <p:tgtEl>
                                          <p:spTgt spid="82">
                                            <p:txEl>
                                              <p:pRg st="0" end="0"/>
                                            </p:txEl>
                                          </p:spTgt>
                                        </p:tgtEl>
                                        <p:attrNameLst>
                                          <p:attrName>style.visibility</p:attrName>
                                        </p:attrNameLst>
                                      </p:cBhvr>
                                      <p:to>
                                        <p:strVal val="visible"/>
                                      </p:to>
                                    </p:set>
                                    <p:animEffect transition="in" filter="fade">
                                      <p:cBhvr>
                                        <p:cTn id="67" dur="500"/>
                                        <p:tgtEl>
                                          <p:spTgt spid="82">
                                            <p:txEl>
                                              <p:pRg st="0" end="0"/>
                                            </p:txEl>
                                          </p:spTgt>
                                        </p:tgtEl>
                                      </p:cBhvr>
                                    </p:animEffect>
                                  </p:childTnLst>
                                </p:cTn>
                              </p:par>
                            </p:childTnLst>
                          </p:cTn>
                        </p:par>
                        <p:par>
                          <p:cTn id="68" fill="hold">
                            <p:stCondLst>
                              <p:cond delay="7500"/>
                            </p:stCondLst>
                            <p:childTnLst>
                              <p:par>
                                <p:cTn id="69" presetID="22" presetClass="entr" presetSubtype="8" fill="hold" grpId="0" nodeType="afterEffect">
                                  <p:stCondLst>
                                    <p:cond delay="0"/>
                                  </p:stCondLst>
                                  <p:childTnLst>
                                    <p:set>
                                      <p:cBhvr>
                                        <p:cTn id="70" dur="1" fill="hold">
                                          <p:stCondLst>
                                            <p:cond delay="0"/>
                                          </p:stCondLst>
                                        </p:cTn>
                                        <p:tgtEl>
                                          <p:spTgt spid="85"/>
                                        </p:tgtEl>
                                        <p:attrNameLst>
                                          <p:attrName>style.visibility</p:attrName>
                                        </p:attrNameLst>
                                      </p:cBhvr>
                                      <p:to>
                                        <p:strVal val="visible"/>
                                      </p:to>
                                    </p:set>
                                    <p:animEffect transition="in" filter="wipe(left)">
                                      <p:cBhvr>
                                        <p:cTn id="71" dur="500"/>
                                        <p:tgtEl>
                                          <p:spTgt spid="85"/>
                                        </p:tgtEl>
                                      </p:cBhvr>
                                    </p:animEffect>
                                  </p:childTnLst>
                                </p:cTn>
                              </p:par>
                            </p:childTnLst>
                          </p:cTn>
                        </p:par>
                        <p:par>
                          <p:cTn id="72" fill="hold">
                            <p:stCondLst>
                              <p:cond delay="8000"/>
                            </p:stCondLst>
                            <p:childTnLst>
                              <p:par>
                                <p:cTn id="73" presetID="22" presetClass="entr" presetSubtype="8" fill="hold" grpId="0" nodeType="afterEffect">
                                  <p:stCondLst>
                                    <p:cond delay="0"/>
                                  </p:stCondLst>
                                  <p:childTnLst>
                                    <p:set>
                                      <p:cBhvr>
                                        <p:cTn id="74" dur="1" fill="hold">
                                          <p:stCondLst>
                                            <p:cond delay="0"/>
                                          </p:stCondLst>
                                        </p:cTn>
                                        <p:tgtEl>
                                          <p:spTgt spid="86"/>
                                        </p:tgtEl>
                                        <p:attrNameLst>
                                          <p:attrName>style.visibility</p:attrName>
                                        </p:attrNameLst>
                                      </p:cBhvr>
                                      <p:to>
                                        <p:strVal val="visible"/>
                                      </p:to>
                                    </p:set>
                                    <p:animEffect transition="in" filter="wipe(left)">
                                      <p:cBhvr>
                                        <p:cTn id="75" dur="500"/>
                                        <p:tgtEl>
                                          <p:spTgt spid="86"/>
                                        </p:tgtEl>
                                      </p:cBhvr>
                                    </p:animEffect>
                                  </p:childTnLst>
                                </p:cTn>
                              </p:par>
                            </p:childTnLst>
                          </p:cTn>
                        </p:par>
                        <p:par>
                          <p:cTn id="76" fill="hold">
                            <p:stCondLst>
                              <p:cond delay="8500"/>
                            </p:stCondLst>
                            <p:childTnLst>
                              <p:par>
                                <p:cTn id="77" presetID="10" presetClass="entr" presetSubtype="0" fill="hold" grpId="0" nodeType="afterEffect">
                                  <p:stCondLst>
                                    <p:cond delay="0"/>
                                  </p:stCondLst>
                                  <p:childTnLst>
                                    <p:set>
                                      <p:cBhvr>
                                        <p:cTn id="78" dur="1" fill="hold">
                                          <p:stCondLst>
                                            <p:cond delay="0"/>
                                          </p:stCondLst>
                                        </p:cTn>
                                        <p:tgtEl>
                                          <p:spTgt spid="83">
                                            <p:txEl>
                                              <p:pRg st="0" end="0"/>
                                            </p:txEl>
                                          </p:spTgt>
                                        </p:tgtEl>
                                        <p:attrNameLst>
                                          <p:attrName>style.visibility</p:attrName>
                                        </p:attrNameLst>
                                      </p:cBhvr>
                                      <p:to>
                                        <p:strVal val="visible"/>
                                      </p:to>
                                    </p:set>
                                    <p:animEffect transition="in" filter="fade">
                                      <p:cBhvr>
                                        <p:cTn id="79" dur="500"/>
                                        <p:tgtEl>
                                          <p:spTgt spid="83">
                                            <p:txEl>
                                              <p:pRg st="0" end="0"/>
                                            </p:txEl>
                                          </p:spTgt>
                                        </p:tgtEl>
                                      </p:cBhvr>
                                    </p:animEffect>
                                  </p:childTnLst>
                                </p:cTn>
                              </p:par>
                            </p:childTnLst>
                          </p:cTn>
                        </p:par>
                        <p:par>
                          <p:cTn id="80" fill="hold">
                            <p:stCondLst>
                              <p:cond delay="9000"/>
                            </p:stCondLst>
                            <p:childTnLst>
                              <p:par>
                                <p:cTn id="81" presetID="22" presetClass="entr" presetSubtype="8" fill="hold" grpId="0" nodeType="afterEffect">
                                  <p:stCondLst>
                                    <p:cond delay="0"/>
                                  </p:stCondLst>
                                  <p:childTnLst>
                                    <p:set>
                                      <p:cBhvr>
                                        <p:cTn id="82" dur="1" fill="hold">
                                          <p:stCondLst>
                                            <p:cond delay="0"/>
                                          </p:stCondLst>
                                        </p:cTn>
                                        <p:tgtEl>
                                          <p:spTgt spid="34">
                                            <p:txEl>
                                              <p:pRg st="0" end="0"/>
                                            </p:txEl>
                                          </p:spTgt>
                                        </p:tgtEl>
                                        <p:attrNameLst>
                                          <p:attrName>style.visibility</p:attrName>
                                        </p:attrNameLst>
                                      </p:cBhvr>
                                      <p:to>
                                        <p:strVal val="visible"/>
                                      </p:to>
                                    </p:set>
                                    <p:animEffect transition="in" filter="wipe(left)">
                                      <p:cBhvr>
                                        <p:cTn id="83" dur="500"/>
                                        <p:tgtEl>
                                          <p:spTgt spid="34">
                                            <p:txEl>
                                              <p:pRg st="0" end="0"/>
                                            </p:txEl>
                                          </p:spTgt>
                                        </p:tgtEl>
                                      </p:cBhvr>
                                    </p:animEffect>
                                  </p:childTnLst>
                                </p:cTn>
                              </p:par>
                            </p:childTnLst>
                          </p:cTn>
                        </p:par>
                        <p:par>
                          <p:cTn id="84" fill="hold">
                            <p:stCondLst>
                              <p:cond delay="9500"/>
                            </p:stCondLst>
                            <p:childTnLst>
                              <p:par>
                                <p:cTn id="85" presetID="22" presetClass="entr" presetSubtype="8" fill="hold" grpId="0" nodeType="afterEffect">
                                  <p:stCondLst>
                                    <p:cond delay="0"/>
                                  </p:stCondLst>
                                  <p:childTnLst>
                                    <p:set>
                                      <p:cBhvr>
                                        <p:cTn id="86" dur="1" fill="hold">
                                          <p:stCondLst>
                                            <p:cond delay="0"/>
                                          </p:stCondLst>
                                        </p:cTn>
                                        <p:tgtEl>
                                          <p:spTgt spid="37">
                                            <p:txEl>
                                              <p:pRg st="0" end="0"/>
                                            </p:txEl>
                                          </p:spTgt>
                                        </p:tgtEl>
                                        <p:attrNameLst>
                                          <p:attrName>style.visibility</p:attrName>
                                        </p:attrNameLst>
                                      </p:cBhvr>
                                      <p:to>
                                        <p:strVal val="visible"/>
                                      </p:to>
                                    </p:set>
                                    <p:animEffect transition="in" filter="wipe(left)">
                                      <p:cBhvr>
                                        <p:cTn id="87"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22" presetClass="entr" presetSubtype="8"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500"/>
                        <p:tgtEl>
                          <p:spTgt spid="5"/>
                        </p:tgtEl>
                      </p:cBhvr>
                    </p:animEffect>
                  </p:childTnLst>
                </p:cTn>
              </p:par>
            </p:tnLst>
          </p:tmpl>
        </p:tmplLst>
      </p:bldP>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12" grpId="0" build="p">
        <p:tmplLst>
          <p:tmpl lvl="1">
            <p:tnLst>
              <p:par>
                <p:cTn presetID="22" presetClass="entr" presetSubtype="8"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P spid="8" grpId="0" animBg="1"/>
      <p:bldP spid="35" grpId="0" build="p">
        <p:tmplLst>
          <p:tmpl lvl="1">
            <p:tnLst>
              <p:par>
                <p:cTn presetID="10"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6" grpId="0" build="p">
        <p:tmplLst>
          <p:tmpl lvl="1">
            <p:tnLst>
              <p:par>
                <p:cTn presetID="10" presetClass="entr" presetSubtype="0"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Lst>
      </p:bldP>
      <p:bldP spid="43" grpId="0" build="p">
        <p:tmplLst>
          <p:tmpl lvl="1">
            <p:tnLst>
              <p:par>
                <p:cTn presetID="22" presetClass="entr" presetSubtype="8" fill="hold" nodeType="after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44" grpId="0" build="p">
        <p:tmplLst>
          <p:tmpl lvl="1">
            <p:tnLst>
              <p:par>
                <p:cTn presetID="22" presetClass="entr" presetSubtype="8"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wipe(left)">
                      <p:cBhvr>
                        <p:cTn dur="500"/>
                        <p:tgtEl>
                          <p:spTgt spid="44"/>
                        </p:tgtEl>
                      </p:cBhvr>
                    </p:animEffect>
                  </p:childTnLst>
                </p:cTn>
              </p:par>
            </p:tnLst>
          </p:tmpl>
        </p:tmplLst>
      </p:bldP>
      <p:bldP spid="25" grpId="0" animBg="1"/>
      <p:bldP spid="26" grpId="0" animBg="1"/>
      <p:bldP spid="77" grpId="0" build="p">
        <p:tmplLst>
          <p:tmpl lvl="1">
            <p:tnLst>
              <p:par>
                <p:cTn presetID="10" presetClass="entr" presetSubtype="0" fill="hold" nodeType="afterEffect">
                  <p:stCondLst>
                    <p:cond delay="0"/>
                  </p:stCondLst>
                  <p:childTnLst>
                    <p:set>
                      <p:cBhvr>
                        <p:cTn dur="1" fill="hold">
                          <p:stCondLst>
                            <p:cond delay="0"/>
                          </p:stCondLst>
                        </p:cTn>
                        <p:tgtEl>
                          <p:spTgt spid="77"/>
                        </p:tgtEl>
                        <p:attrNameLst>
                          <p:attrName>style.visibility</p:attrName>
                        </p:attrNameLst>
                      </p:cBhvr>
                      <p:to>
                        <p:strVal val="visible"/>
                      </p:to>
                    </p:set>
                    <p:animEffect transition="in" filter="fade">
                      <p:cBhvr>
                        <p:cTn dur="500"/>
                        <p:tgtEl>
                          <p:spTgt spid="77"/>
                        </p:tgtEl>
                      </p:cBhvr>
                    </p:animEffect>
                  </p:childTnLst>
                </p:cTn>
              </p:par>
            </p:tnLst>
          </p:tmpl>
        </p:tmplLst>
      </p:bldP>
      <p:bldP spid="78" grpId="0" build="p">
        <p:tmplLst>
          <p:tmpl lvl="1">
            <p:tnLst>
              <p:par>
                <p:cTn presetID="10" presetClass="entr" presetSubtype="0" fill="hold" nodeType="afterEffect">
                  <p:stCondLst>
                    <p:cond delay="0"/>
                  </p:stCondLst>
                  <p:childTnLst>
                    <p:set>
                      <p:cBhvr>
                        <p:cTn dur="1" fill="hold">
                          <p:stCondLst>
                            <p:cond delay="0"/>
                          </p:stCondLst>
                        </p:cTn>
                        <p:tgtEl>
                          <p:spTgt spid="78"/>
                        </p:tgtEl>
                        <p:attrNameLst>
                          <p:attrName>style.visibility</p:attrName>
                        </p:attrNameLst>
                      </p:cBhvr>
                      <p:to>
                        <p:strVal val="visible"/>
                      </p:to>
                    </p:set>
                    <p:animEffect transition="in" filter="fade">
                      <p:cBhvr>
                        <p:cTn dur="500"/>
                        <p:tgtEl>
                          <p:spTgt spid="78"/>
                        </p:tgtEl>
                      </p:cBhvr>
                    </p:animEffect>
                  </p:childTnLst>
                </p:cTn>
              </p:par>
            </p:tnLst>
          </p:tmpl>
        </p:tmplLst>
      </p:bldP>
      <p:bldP spid="80" grpId="0" animBg="1"/>
      <p:bldP spid="81" grpId="0" animBg="1"/>
      <p:bldP spid="82" grpId="0" build="p">
        <p:tmplLst>
          <p:tmpl lvl="1">
            <p:tnLst>
              <p:par>
                <p:cTn presetID="10" presetClass="entr" presetSubtype="0" fill="hold" nodeType="afterEffect">
                  <p:stCondLst>
                    <p:cond delay="0"/>
                  </p:stCondLst>
                  <p:childTnLst>
                    <p:set>
                      <p:cBhvr>
                        <p:cTn dur="1" fill="hold">
                          <p:stCondLst>
                            <p:cond delay="0"/>
                          </p:stCondLst>
                        </p:cTn>
                        <p:tgtEl>
                          <p:spTgt spid="82"/>
                        </p:tgtEl>
                        <p:attrNameLst>
                          <p:attrName>style.visibility</p:attrName>
                        </p:attrNameLst>
                      </p:cBhvr>
                      <p:to>
                        <p:strVal val="visible"/>
                      </p:to>
                    </p:set>
                    <p:animEffect transition="in" filter="fade">
                      <p:cBhvr>
                        <p:cTn dur="500"/>
                        <p:tgtEl>
                          <p:spTgt spid="82"/>
                        </p:tgtEl>
                      </p:cBhvr>
                    </p:animEffect>
                  </p:childTnLst>
                </p:cTn>
              </p:par>
            </p:tnLst>
          </p:tmpl>
        </p:tmplLst>
      </p:bldP>
      <p:bldP spid="83" grpId="0" build="p">
        <p:tmplLst>
          <p:tmpl lvl="1">
            <p:tnLst>
              <p:par>
                <p:cTn presetID="10" presetClass="entr" presetSubtype="0" fill="hold" nodeType="afterEffect">
                  <p:stCondLst>
                    <p:cond delay="0"/>
                  </p:stCondLst>
                  <p:childTnLst>
                    <p:set>
                      <p:cBhvr>
                        <p:cTn dur="1" fill="hold">
                          <p:stCondLst>
                            <p:cond delay="0"/>
                          </p:stCondLst>
                        </p:cTn>
                        <p:tgtEl>
                          <p:spTgt spid="83"/>
                        </p:tgtEl>
                        <p:attrNameLst>
                          <p:attrName>style.visibility</p:attrName>
                        </p:attrNameLst>
                      </p:cBhvr>
                      <p:to>
                        <p:strVal val="visible"/>
                      </p:to>
                    </p:set>
                    <p:animEffect transition="in" filter="fade">
                      <p:cBhvr>
                        <p:cTn dur="500"/>
                        <p:tgtEl>
                          <p:spTgt spid="83"/>
                        </p:tgtEl>
                      </p:cBhvr>
                    </p:animEffect>
                  </p:childTnLst>
                </p:cTn>
              </p:par>
            </p:tnLst>
          </p:tmpl>
        </p:tmplLst>
      </p:bldP>
      <p:bldP spid="85" grpId="0" animBg="1"/>
      <p:bldP spid="86" grpId="0" animBg="1"/>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Meet_the_team">
    <p:spTree>
      <p:nvGrpSpPr>
        <p:cNvPr id="1" name=""/>
        <p:cNvGrpSpPr/>
        <p:nvPr/>
      </p:nvGrpSpPr>
      <p:grpSpPr>
        <a:xfrm>
          <a:off x="0" y="0"/>
          <a:ext cx="0" cy="0"/>
          <a:chOff x="0" y="0"/>
          <a:chExt cx="0" cy="0"/>
        </a:xfrm>
      </p:grpSpPr>
      <p:sp>
        <p:nvSpPr>
          <p:cNvPr id="5" name="Picture Placeholder 22"/>
          <p:cNvSpPr>
            <a:spLocks noGrp="1"/>
          </p:cNvSpPr>
          <p:nvPr>
            <p:ph type="pic" sz="quarter" idx="14"/>
          </p:nvPr>
        </p:nvSpPr>
        <p:spPr>
          <a:xfrm>
            <a:off x="741853" y="3733800"/>
            <a:ext cx="5450356" cy="1824566"/>
          </a:xfrm>
        </p:spPr>
        <p:txBody>
          <a:bodyPr>
            <a:normAutofit/>
          </a:bodyPr>
          <a:lstStyle>
            <a:lvl1pPr marL="0" indent="0">
              <a:buNone/>
              <a:defRPr sz="1500">
                <a:solidFill>
                  <a:schemeClr val="bg1"/>
                </a:solidFill>
                <a:latin typeface="Calibri Light"/>
                <a:cs typeface="Calibri Light"/>
              </a:defRPr>
            </a:lvl1pPr>
          </a:lstStyle>
          <a:p>
            <a:endParaRPr lang="id-ID" dirty="0"/>
          </a:p>
        </p:txBody>
      </p:sp>
    </p:spTree>
    <p:extLst>
      <p:ext uri="{BB962C8B-B14F-4D97-AF65-F5344CB8AC3E}">
        <p14:creationId xmlns:p14="http://schemas.microsoft.com/office/powerpoint/2010/main" val="4209183355"/>
      </p:ext>
    </p:extLst>
  </p:cSld>
  <p:clrMapOvr>
    <a:masterClrMapping/>
  </p:clrMapOvr>
  <p:transition spd="slow">
    <p:cover dir="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userDrawn="1"/>
        </p:nvSpPr>
        <p:spPr>
          <a:xfrm>
            <a:off x="1981483" y="3184499"/>
            <a:ext cx="1981482" cy="1640251"/>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7208" tIns="58604" rIns="117208" bIns="58604" rtlCol="0" anchor="ctr"/>
          <a:lstStyle/>
          <a:p>
            <a:pPr algn="ctr"/>
            <a:endParaRPr lang="en-US" sz="3100" dirty="0"/>
          </a:p>
        </p:txBody>
      </p:sp>
      <p:sp>
        <p:nvSpPr>
          <p:cNvPr id="7" name="Rectangle 6"/>
          <p:cNvSpPr/>
          <p:nvPr userDrawn="1"/>
        </p:nvSpPr>
        <p:spPr>
          <a:xfrm>
            <a:off x="5943037" y="3184499"/>
            <a:ext cx="1981482" cy="1640251"/>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7208" tIns="58604" rIns="117208" bIns="58604" rtlCol="0" anchor="ctr"/>
          <a:lstStyle/>
          <a:p>
            <a:pPr algn="ctr"/>
            <a:endParaRPr lang="en-US" sz="3100" dirty="0"/>
          </a:p>
        </p:txBody>
      </p:sp>
      <p:sp>
        <p:nvSpPr>
          <p:cNvPr id="8" name="Rectangle 7"/>
          <p:cNvSpPr/>
          <p:nvPr userDrawn="1"/>
        </p:nvSpPr>
        <p:spPr>
          <a:xfrm>
            <a:off x="0" y="4824750"/>
            <a:ext cx="1981482" cy="203325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7208" tIns="58604" rIns="117208" bIns="58604" rtlCol="0" anchor="ctr"/>
          <a:lstStyle/>
          <a:p>
            <a:pPr algn="ctr"/>
            <a:endParaRPr lang="en-US" sz="3100" dirty="0"/>
          </a:p>
        </p:txBody>
      </p:sp>
      <p:sp>
        <p:nvSpPr>
          <p:cNvPr id="9" name="Rectangle 8"/>
          <p:cNvSpPr/>
          <p:nvPr userDrawn="1"/>
        </p:nvSpPr>
        <p:spPr>
          <a:xfrm>
            <a:off x="3962966" y="4824750"/>
            <a:ext cx="1981482" cy="203325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7208" tIns="58604" rIns="117208" bIns="58604" rtlCol="0" anchor="ctr"/>
          <a:lstStyle/>
          <a:p>
            <a:pPr algn="ctr"/>
            <a:endParaRPr lang="en-US" sz="3100" dirty="0"/>
          </a:p>
        </p:txBody>
      </p:sp>
      <p:sp>
        <p:nvSpPr>
          <p:cNvPr id="10" name="Rectangle 9"/>
          <p:cNvSpPr/>
          <p:nvPr userDrawn="1"/>
        </p:nvSpPr>
        <p:spPr>
          <a:xfrm>
            <a:off x="7924517" y="4824750"/>
            <a:ext cx="1981482" cy="203325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7208" tIns="58604" rIns="117208" bIns="58604" rtlCol="0" anchor="ctr"/>
          <a:lstStyle/>
          <a:p>
            <a:pPr algn="ctr"/>
            <a:endParaRPr lang="en-US" sz="3100" dirty="0"/>
          </a:p>
        </p:txBody>
      </p:sp>
      <p:sp>
        <p:nvSpPr>
          <p:cNvPr id="19" name="Picture Placeholder 18"/>
          <p:cNvSpPr>
            <a:spLocks noGrp="1"/>
          </p:cNvSpPr>
          <p:nvPr>
            <p:ph type="pic" sz="quarter" idx="11"/>
          </p:nvPr>
        </p:nvSpPr>
        <p:spPr>
          <a:xfrm>
            <a:off x="0" y="4800600"/>
            <a:ext cx="1981200" cy="2057400"/>
          </a:xfrm>
        </p:spPr>
        <p:txBody>
          <a:bodyPr/>
          <a:lstStyle/>
          <a:p>
            <a:endParaRPr lang="en-US"/>
          </a:p>
        </p:txBody>
      </p:sp>
      <p:sp>
        <p:nvSpPr>
          <p:cNvPr id="21" name="Picture Placeholder 20"/>
          <p:cNvSpPr>
            <a:spLocks noGrp="1"/>
          </p:cNvSpPr>
          <p:nvPr>
            <p:ph type="pic" sz="quarter" idx="12"/>
          </p:nvPr>
        </p:nvSpPr>
        <p:spPr>
          <a:xfrm>
            <a:off x="3962400" y="4800600"/>
            <a:ext cx="1981200" cy="2057400"/>
          </a:xfrm>
        </p:spPr>
        <p:txBody>
          <a:bodyPr/>
          <a:lstStyle/>
          <a:p>
            <a:endParaRPr lang="en-US"/>
          </a:p>
        </p:txBody>
      </p:sp>
      <p:sp>
        <p:nvSpPr>
          <p:cNvPr id="23" name="Picture Placeholder 22"/>
          <p:cNvSpPr>
            <a:spLocks noGrp="1"/>
          </p:cNvSpPr>
          <p:nvPr>
            <p:ph type="pic" sz="quarter" idx="13"/>
          </p:nvPr>
        </p:nvSpPr>
        <p:spPr>
          <a:xfrm>
            <a:off x="7924800" y="4800600"/>
            <a:ext cx="1981200" cy="2057400"/>
          </a:xfrm>
        </p:spPr>
        <p:txBody>
          <a:bodyPr/>
          <a:lstStyle/>
          <a:p>
            <a:endParaRPr lang="en-US"/>
          </a:p>
        </p:txBody>
      </p:sp>
    </p:spTree>
  </p:cSld>
  <p:clrMapOvr>
    <a:masterClrMapping/>
  </p:clrMapOvr>
  <p:transition spd="slow">
    <p:cover dir="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59" name="Picture Placeholder 2"/>
          <p:cNvSpPr>
            <a:spLocks noGrp="1"/>
          </p:cNvSpPr>
          <p:nvPr>
            <p:ph type="pic" sz="quarter" idx="33"/>
          </p:nvPr>
        </p:nvSpPr>
        <p:spPr>
          <a:xfrm>
            <a:off x="5007499" y="2721048"/>
            <a:ext cx="2171706" cy="1588588"/>
          </a:xfrm>
          <a:ln w="19050">
            <a:noFill/>
          </a:ln>
        </p:spPr>
        <p:txBody>
          <a:bodyPr>
            <a:normAutofit/>
          </a:bodyPr>
          <a:lstStyle>
            <a:lvl1pPr marL="0" indent="0">
              <a:buNone/>
              <a:defRPr sz="1200">
                <a:solidFill>
                  <a:schemeClr val="bg1">
                    <a:lumMod val="50000"/>
                  </a:schemeClr>
                </a:solidFill>
                <a:latin typeface="Source Sans Pro Light"/>
              </a:defRPr>
            </a:lvl1pPr>
          </a:lstStyle>
          <a:p>
            <a:endParaRPr lang="en-US" dirty="0"/>
          </a:p>
        </p:txBody>
      </p:sp>
      <p:sp>
        <p:nvSpPr>
          <p:cNvPr id="58" name="Picture Placeholder 2"/>
          <p:cNvSpPr>
            <a:spLocks noGrp="1"/>
          </p:cNvSpPr>
          <p:nvPr>
            <p:ph type="pic" sz="quarter" idx="32"/>
          </p:nvPr>
        </p:nvSpPr>
        <p:spPr>
          <a:xfrm>
            <a:off x="5007499" y="4400733"/>
            <a:ext cx="2171708" cy="1588586"/>
          </a:xfrm>
          <a:ln w="19050">
            <a:noFill/>
          </a:ln>
        </p:spPr>
        <p:txBody>
          <a:bodyPr>
            <a:normAutofit/>
          </a:bodyPr>
          <a:lstStyle>
            <a:lvl1pPr marL="0" indent="0">
              <a:buNone/>
              <a:defRPr sz="1200">
                <a:solidFill>
                  <a:schemeClr val="bg1">
                    <a:lumMod val="50000"/>
                  </a:schemeClr>
                </a:solidFill>
                <a:latin typeface="Source Sans Pro Light"/>
              </a:defRPr>
            </a:lvl1pPr>
          </a:lstStyle>
          <a:p>
            <a:endParaRPr lang="en-US" dirty="0"/>
          </a:p>
        </p:txBody>
      </p:sp>
      <p:sp>
        <p:nvSpPr>
          <p:cNvPr id="57" name="Picture Placeholder 2"/>
          <p:cNvSpPr>
            <a:spLocks noGrp="1"/>
          </p:cNvSpPr>
          <p:nvPr>
            <p:ph type="pic" sz="quarter" idx="31"/>
          </p:nvPr>
        </p:nvSpPr>
        <p:spPr>
          <a:xfrm>
            <a:off x="2737620" y="4400735"/>
            <a:ext cx="2168433" cy="1588588"/>
          </a:xfrm>
          <a:ln w="19050">
            <a:noFill/>
          </a:ln>
        </p:spPr>
        <p:txBody>
          <a:bodyPr>
            <a:normAutofit/>
          </a:bodyPr>
          <a:lstStyle>
            <a:lvl1pPr marL="0" indent="0">
              <a:buNone/>
              <a:defRPr sz="1200">
                <a:solidFill>
                  <a:schemeClr val="bg1">
                    <a:lumMod val="50000"/>
                  </a:schemeClr>
                </a:solidFill>
                <a:latin typeface="Source Sans Pro Light"/>
              </a:defRPr>
            </a:lvl1pPr>
          </a:lstStyle>
          <a:p>
            <a:endParaRPr lang="en-US" dirty="0"/>
          </a:p>
        </p:txBody>
      </p:sp>
      <p:sp>
        <p:nvSpPr>
          <p:cNvPr id="3" name="Picture Placeholder 2"/>
          <p:cNvSpPr>
            <a:spLocks noGrp="1"/>
          </p:cNvSpPr>
          <p:nvPr>
            <p:ph type="pic" sz="quarter" idx="22"/>
          </p:nvPr>
        </p:nvSpPr>
        <p:spPr>
          <a:xfrm>
            <a:off x="2735040" y="2721048"/>
            <a:ext cx="2173596" cy="1588588"/>
          </a:xfrm>
          <a:ln w="19050">
            <a:noFill/>
          </a:ln>
        </p:spPr>
        <p:txBody>
          <a:bodyPr>
            <a:normAutofit/>
          </a:bodyPr>
          <a:lstStyle>
            <a:lvl1pPr marL="0" indent="0">
              <a:buNone/>
              <a:defRPr sz="1200">
                <a:solidFill>
                  <a:schemeClr val="bg1">
                    <a:lumMod val="50000"/>
                  </a:schemeClr>
                </a:solidFill>
                <a:latin typeface="Source Sans Pro Light"/>
              </a:defRPr>
            </a:lvl1pPr>
          </a:lstStyle>
          <a:p>
            <a:endParaRPr lang="en-US" dirty="0"/>
          </a:p>
        </p:txBody>
      </p:sp>
      <p:sp>
        <p:nvSpPr>
          <p:cNvPr id="16" name="Title 15"/>
          <p:cNvSpPr>
            <a:spLocks noGrp="1"/>
          </p:cNvSpPr>
          <p:nvPr>
            <p:ph type="title"/>
          </p:nvPr>
        </p:nvSpPr>
        <p:spPr>
          <a:xfrm>
            <a:off x="1238250" y="381001"/>
            <a:ext cx="7429500" cy="535812"/>
          </a:xfrm>
        </p:spPr>
        <p:txBody>
          <a:bodyPr>
            <a:noAutofit/>
          </a:bodyPr>
          <a:lstStyle>
            <a:lvl1pPr algn="ctr">
              <a:defRPr sz="2700" b="0">
                <a:solidFill>
                  <a:schemeClr val="tx1">
                    <a:lumMod val="65000"/>
                    <a:lumOff val="35000"/>
                  </a:schemeClr>
                </a:solidFill>
                <a:latin typeface="Source Sans Pro Light"/>
              </a:defRPr>
            </a:lvl1pPr>
          </a:lstStyle>
          <a:p>
            <a:r>
              <a:rPr lang="en-US" dirty="0"/>
              <a:t>Click to edit Master title style</a:t>
            </a:r>
            <a:endParaRPr lang="en-GB" dirty="0"/>
          </a:p>
        </p:txBody>
      </p:sp>
      <p:sp>
        <p:nvSpPr>
          <p:cNvPr id="30" name="Text Placeholder 17"/>
          <p:cNvSpPr>
            <a:spLocks noGrp="1"/>
          </p:cNvSpPr>
          <p:nvPr>
            <p:ph type="body" sz="quarter" idx="23" hasCustomPrompt="1"/>
          </p:nvPr>
        </p:nvSpPr>
        <p:spPr>
          <a:xfrm>
            <a:off x="1113425" y="3385310"/>
            <a:ext cx="1238573" cy="838200"/>
          </a:xfrm>
        </p:spPr>
        <p:txBody>
          <a:bodyPr lIns="0" tIns="0" rIns="0" bIns="0" anchor="t">
            <a:normAutofit/>
          </a:bodyPr>
          <a:lstStyle>
            <a:lvl1pPr marL="0" indent="0" algn="r">
              <a:lnSpc>
                <a:spcPts val="1500"/>
              </a:lnSpc>
              <a:spcBef>
                <a:spcPts val="1500"/>
              </a:spcBef>
              <a:buNone/>
              <a:defRPr sz="1000">
                <a:solidFill>
                  <a:schemeClr val="tx1">
                    <a:lumMod val="65000"/>
                    <a:lumOff val="35000"/>
                  </a:schemeClr>
                </a:solidFill>
                <a:latin typeface="Source Sans Pro Light"/>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temp</a:t>
            </a:r>
          </a:p>
          <a:p>
            <a:pPr lvl="0"/>
            <a:endParaRPr lang="en-US" dirty="0"/>
          </a:p>
        </p:txBody>
      </p:sp>
      <p:sp>
        <p:nvSpPr>
          <p:cNvPr id="21" name="Shape 717"/>
          <p:cNvSpPr/>
          <p:nvPr userDrawn="1"/>
        </p:nvSpPr>
        <p:spPr>
          <a:xfrm>
            <a:off x="7179207" y="4793444"/>
            <a:ext cx="135509" cy="844133"/>
          </a:xfrm>
          <a:prstGeom prst="rect">
            <a:avLst/>
          </a:prstGeom>
          <a:solidFill>
            <a:schemeClr val="accent2"/>
          </a:solidFill>
          <a:ln w="12700">
            <a:miter lim="400000"/>
          </a:ln>
        </p:spPr>
        <p:txBody>
          <a:bodyPr lIns="25394" tIns="25394" rIns="25394" bIns="25394" anchor="ctr"/>
          <a:lstStyle/>
          <a:p>
            <a:pPr defTabSz="228539">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dirty="0"/>
          </a:p>
        </p:txBody>
      </p:sp>
      <p:sp>
        <p:nvSpPr>
          <p:cNvPr id="41" name="Shape 723"/>
          <p:cNvSpPr/>
          <p:nvPr userDrawn="1"/>
        </p:nvSpPr>
        <p:spPr>
          <a:xfrm>
            <a:off x="2604693" y="3093227"/>
            <a:ext cx="135509" cy="844133"/>
          </a:xfrm>
          <a:prstGeom prst="rect">
            <a:avLst/>
          </a:prstGeom>
          <a:solidFill>
            <a:schemeClr val="accent1"/>
          </a:solidFill>
          <a:ln w="12700">
            <a:miter lim="400000"/>
          </a:ln>
        </p:spPr>
        <p:txBody>
          <a:bodyPr lIns="25394" tIns="25394" rIns="25394" bIns="25394" anchor="ctr"/>
          <a:lstStyle/>
          <a:p>
            <a:pPr defTabSz="228539">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dirty="0"/>
          </a:p>
        </p:txBody>
      </p:sp>
      <p:sp>
        <p:nvSpPr>
          <p:cNvPr id="42" name="Shape 724"/>
          <p:cNvSpPr/>
          <p:nvPr userDrawn="1"/>
        </p:nvSpPr>
        <p:spPr>
          <a:xfrm>
            <a:off x="7179207" y="3093227"/>
            <a:ext cx="135509" cy="844133"/>
          </a:xfrm>
          <a:prstGeom prst="rect">
            <a:avLst/>
          </a:prstGeom>
          <a:solidFill>
            <a:schemeClr val="accent5"/>
          </a:solidFill>
          <a:ln w="12700">
            <a:miter lim="400000"/>
          </a:ln>
        </p:spPr>
        <p:txBody>
          <a:bodyPr lIns="25394" tIns="25394" rIns="25394" bIns="25394" anchor="ctr"/>
          <a:lstStyle/>
          <a:p>
            <a:pPr defTabSz="228539">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dirty="0"/>
          </a:p>
        </p:txBody>
      </p:sp>
      <p:sp>
        <p:nvSpPr>
          <p:cNvPr id="53" name="Shape 735"/>
          <p:cNvSpPr/>
          <p:nvPr userDrawn="1"/>
        </p:nvSpPr>
        <p:spPr>
          <a:xfrm>
            <a:off x="2604693" y="4793444"/>
            <a:ext cx="135509" cy="844133"/>
          </a:xfrm>
          <a:prstGeom prst="rect">
            <a:avLst/>
          </a:prstGeom>
          <a:solidFill>
            <a:schemeClr val="accent3"/>
          </a:solidFill>
          <a:ln w="12700">
            <a:miter lim="400000"/>
          </a:ln>
        </p:spPr>
        <p:txBody>
          <a:bodyPr lIns="25394" tIns="25394" rIns="25394" bIns="25394" anchor="ctr"/>
          <a:lstStyle/>
          <a:p>
            <a:pPr defTabSz="228539">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dirty="0"/>
          </a:p>
        </p:txBody>
      </p:sp>
      <p:sp>
        <p:nvSpPr>
          <p:cNvPr id="60" name="Content Placeholder 20"/>
          <p:cNvSpPr>
            <a:spLocks noGrp="1"/>
          </p:cNvSpPr>
          <p:nvPr>
            <p:ph sz="quarter" idx="16" hasCustomPrompt="1"/>
          </p:nvPr>
        </p:nvSpPr>
        <p:spPr>
          <a:xfrm>
            <a:off x="1352680" y="3078782"/>
            <a:ext cx="999320" cy="228600"/>
          </a:xfrm>
        </p:spPr>
        <p:txBody>
          <a:bodyPr lIns="0" tIns="0" rIns="0" bIns="0" anchor="ctr">
            <a:normAutofit/>
          </a:bodyPr>
          <a:lstStyle>
            <a:lvl1pPr marL="0" indent="0" algn="r">
              <a:buNone/>
              <a:defRPr sz="1200" b="1">
                <a:solidFill>
                  <a:schemeClr val="tx1">
                    <a:lumMod val="65000"/>
                    <a:lumOff val="35000"/>
                  </a:schemeClr>
                </a:solidFill>
                <a:latin typeface="Source Sans Pro Light"/>
              </a:defRPr>
            </a:lvl1pPr>
          </a:lstStyle>
          <a:p>
            <a:pPr lvl="0"/>
            <a:r>
              <a:rPr lang="en-GB" dirty="0"/>
              <a:t>Product 1</a:t>
            </a:r>
          </a:p>
        </p:txBody>
      </p:sp>
      <p:sp>
        <p:nvSpPr>
          <p:cNvPr id="61" name="Text Placeholder 17"/>
          <p:cNvSpPr>
            <a:spLocks noGrp="1"/>
          </p:cNvSpPr>
          <p:nvPr>
            <p:ph type="body" sz="quarter" idx="34" hasCustomPrompt="1"/>
          </p:nvPr>
        </p:nvSpPr>
        <p:spPr>
          <a:xfrm>
            <a:off x="1113425" y="5085528"/>
            <a:ext cx="1238573" cy="838200"/>
          </a:xfrm>
        </p:spPr>
        <p:txBody>
          <a:bodyPr lIns="0" tIns="0" rIns="0" bIns="0" anchor="t">
            <a:normAutofit/>
          </a:bodyPr>
          <a:lstStyle>
            <a:lvl1pPr marL="0" indent="0" algn="r">
              <a:lnSpc>
                <a:spcPts val="1500"/>
              </a:lnSpc>
              <a:spcBef>
                <a:spcPts val="1500"/>
              </a:spcBef>
              <a:buNone/>
              <a:defRPr sz="1000">
                <a:solidFill>
                  <a:schemeClr val="tx1">
                    <a:lumMod val="65000"/>
                    <a:lumOff val="35000"/>
                  </a:schemeClr>
                </a:solidFill>
                <a:latin typeface="Source Sans Pro Light"/>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temp</a:t>
            </a:r>
          </a:p>
          <a:p>
            <a:pPr lvl="0"/>
            <a:endParaRPr lang="en-US" dirty="0"/>
          </a:p>
        </p:txBody>
      </p:sp>
      <p:sp>
        <p:nvSpPr>
          <p:cNvPr id="62" name="Content Placeholder 20"/>
          <p:cNvSpPr>
            <a:spLocks noGrp="1"/>
          </p:cNvSpPr>
          <p:nvPr>
            <p:ph sz="quarter" idx="35" hasCustomPrompt="1"/>
          </p:nvPr>
        </p:nvSpPr>
        <p:spPr>
          <a:xfrm>
            <a:off x="1352680" y="4779000"/>
            <a:ext cx="999320" cy="228600"/>
          </a:xfrm>
        </p:spPr>
        <p:txBody>
          <a:bodyPr lIns="0" tIns="0" rIns="0" bIns="0" anchor="ctr">
            <a:normAutofit/>
          </a:bodyPr>
          <a:lstStyle>
            <a:lvl1pPr marL="0" indent="0" algn="r">
              <a:buNone/>
              <a:defRPr sz="1200" b="1">
                <a:solidFill>
                  <a:schemeClr val="tx1">
                    <a:lumMod val="65000"/>
                    <a:lumOff val="35000"/>
                  </a:schemeClr>
                </a:solidFill>
                <a:latin typeface="Source Sans Pro Light"/>
              </a:defRPr>
            </a:lvl1pPr>
          </a:lstStyle>
          <a:p>
            <a:pPr lvl="0"/>
            <a:r>
              <a:rPr lang="en-GB" dirty="0"/>
              <a:t>Product 1</a:t>
            </a:r>
          </a:p>
        </p:txBody>
      </p:sp>
      <p:sp>
        <p:nvSpPr>
          <p:cNvPr id="63" name="Text Placeholder 17"/>
          <p:cNvSpPr>
            <a:spLocks noGrp="1"/>
          </p:cNvSpPr>
          <p:nvPr>
            <p:ph type="body" sz="quarter" idx="36" hasCustomPrompt="1"/>
          </p:nvPr>
        </p:nvSpPr>
        <p:spPr>
          <a:xfrm>
            <a:off x="7554002" y="3385310"/>
            <a:ext cx="1238573" cy="838200"/>
          </a:xfrm>
        </p:spPr>
        <p:txBody>
          <a:bodyPr lIns="0" tIns="0" rIns="0" bIns="0" anchor="t">
            <a:normAutofit/>
          </a:bodyPr>
          <a:lstStyle>
            <a:lvl1pPr marL="0" indent="0" algn="l">
              <a:lnSpc>
                <a:spcPts val="1500"/>
              </a:lnSpc>
              <a:spcBef>
                <a:spcPts val="1500"/>
              </a:spcBef>
              <a:buNone/>
              <a:defRPr sz="1000">
                <a:solidFill>
                  <a:schemeClr val="tx1">
                    <a:lumMod val="65000"/>
                    <a:lumOff val="35000"/>
                  </a:schemeClr>
                </a:solidFill>
                <a:latin typeface="Source Sans Pro Light"/>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temp</a:t>
            </a:r>
          </a:p>
          <a:p>
            <a:pPr lvl="0"/>
            <a:endParaRPr lang="en-US" dirty="0"/>
          </a:p>
        </p:txBody>
      </p:sp>
      <p:sp>
        <p:nvSpPr>
          <p:cNvPr id="64" name="Content Placeholder 20"/>
          <p:cNvSpPr>
            <a:spLocks noGrp="1"/>
          </p:cNvSpPr>
          <p:nvPr>
            <p:ph sz="quarter" idx="37" hasCustomPrompt="1"/>
          </p:nvPr>
        </p:nvSpPr>
        <p:spPr>
          <a:xfrm>
            <a:off x="7554004" y="3078782"/>
            <a:ext cx="999320" cy="228600"/>
          </a:xfrm>
        </p:spPr>
        <p:txBody>
          <a:bodyPr lIns="0" tIns="0" rIns="0" bIns="0" anchor="ctr">
            <a:normAutofit/>
          </a:bodyPr>
          <a:lstStyle>
            <a:lvl1pPr marL="0" indent="0" algn="l">
              <a:buNone/>
              <a:defRPr sz="1200" b="1">
                <a:solidFill>
                  <a:schemeClr val="tx1">
                    <a:lumMod val="65000"/>
                    <a:lumOff val="35000"/>
                  </a:schemeClr>
                </a:solidFill>
                <a:latin typeface="Source Sans Pro Light"/>
              </a:defRPr>
            </a:lvl1pPr>
          </a:lstStyle>
          <a:p>
            <a:pPr lvl="0"/>
            <a:r>
              <a:rPr lang="en-GB" dirty="0"/>
              <a:t>Product 1</a:t>
            </a:r>
          </a:p>
        </p:txBody>
      </p:sp>
      <p:sp>
        <p:nvSpPr>
          <p:cNvPr id="65" name="Text Placeholder 17"/>
          <p:cNvSpPr>
            <a:spLocks noGrp="1"/>
          </p:cNvSpPr>
          <p:nvPr>
            <p:ph type="body" sz="quarter" idx="38" hasCustomPrompt="1"/>
          </p:nvPr>
        </p:nvSpPr>
        <p:spPr>
          <a:xfrm>
            <a:off x="7554002" y="5085528"/>
            <a:ext cx="1238573" cy="838200"/>
          </a:xfrm>
        </p:spPr>
        <p:txBody>
          <a:bodyPr lIns="0" tIns="0" rIns="0" bIns="0" anchor="t">
            <a:normAutofit/>
          </a:bodyPr>
          <a:lstStyle>
            <a:lvl1pPr marL="0" indent="0" algn="l">
              <a:lnSpc>
                <a:spcPts val="1500"/>
              </a:lnSpc>
              <a:spcBef>
                <a:spcPts val="1500"/>
              </a:spcBef>
              <a:buNone/>
              <a:defRPr sz="1000">
                <a:solidFill>
                  <a:schemeClr val="tx1">
                    <a:lumMod val="65000"/>
                    <a:lumOff val="35000"/>
                  </a:schemeClr>
                </a:solidFill>
                <a:latin typeface="Source Sans Pro Light"/>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temp</a:t>
            </a:r>
          </a:p>
          <a:p>
            <a:pPr lvl="0"/>
            <a:endParaRPr lang="en-US" dirty="0"/>
          </a:p>
        </p:txBody>
      </p:sp>
      <p:sp>
        <p:nvSpPr>
          <p:cNvPr id="66" name="Content Placeholder 20"/>
          <p:cNvSpPr>
            <a:spLocks noGrp="1"/>
          </p:cNvSpPr>
          <p:nvPr>
            <p:ph sz="quarter" idx="39" hasCustomPrompt="1"/>
          </p:nvPr>
        </p:nvSpPr>
        <p:spPr>
          <a:xfrm>
            <a:off x="7554004" y="4779000"/>
            <a:ext cx="999320" cy="228600"/>
          </a:xfrm>
        </p:spPr>
        <p:txBody>
          <a:bodyPr lIns="0" tIns="0" rIns="0" bIns="0" anchor="ctr">
            <a:normAutofit/>
          </a:bodyPr>
          <a:lstStyle>
            <a:lvl1pPr marL="0" indent="0" algn="l">
              <a:buNone/>
              <a:defRPr sz="1200" b="1">
                <a:solidFill>
                  <a:schemeClr val="tx1">
                    <a:lumMod val="65000"/>
                    <a:lumOff val="35000"/>
                  </a:schemeClr>
                </a:solidFill>
                <a:latin typeface="Source Sans Pro Light"/>
              </a:defRPr>
            </a:lvl1pPr>
          </a:lstStyle>
          <a:p>
            <a:pPr lvl="0"/>
            <a:r>
              <a:rPr lang="en-GB" dirty="0"/>
              <a:t>Product 1</a:t>
            </a:r>
          </a:p>
        </p:txBody>
      </p:sp>
    </p:spTree>
    <p:extLst>
      <p:ext uri="{BB962C8B-B14F-4D97-AF65-F5344CB8AC3E}">
        <p14:creationId xmlns:p14="http://schemas.microsoft.com/office/powerpoint/2010/main" val="3600145580"/>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par>
                          <p:cTn id="8" fill="hold">
                            <p:stCondLst>
                              <p:cond delay="500"/>
                            </p:stCondLst>
                            <p:childTnLst>
                              <p:par>
                                <p:cTn id="9" presetID="9" presetClass="entr" presetSubtype="0" fill="hold" grpId="0" nodeType="afterEffect" nodePh="1">
                                  <p:stCondLst>
                                    <p:cond delay="0"/>
                                  </p:stCondLst>
                                  <p:endCondLst>
                                    <p:cond evt="begin" delay="0">
                                      <p:tn val="9"/>
                                    </p:cond>
                                  </p:end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500"/>
                                        <p:tgtEl>
                                          <p:spTgt spid="3"/>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wipe(right)">
                                      <p:cBhvr>
                                        <p:cTn id="15" dur="500"/>
                                        <p:tgtEl>
                                          <p:spTgt spid="41"/>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60">
                                            <p:txEl>
                                              <p:pRg st="0" end="0"/>
                                            </p:txEl>
                                          </p:spTgt>
                                        </p:tgtEl>
                                        <p:attrNameLst>
                                          <p:attrName>style.visibility</p:attrName>
                                        </p:attrNameLst>
                                      </p:cBhvr>
                                      <p:to>
                                        <p:strVal val="visible"/>
                                      </p:to>
                                    </p:set>
                                    <p:animEffect transition="in" filter="dissolve">
                                      <p:cBhvr>
                                        <p:cTn id="19" dur="500"/>
                                        <p:tgtEl>
                                          <p:spTgt spid="60">
                                            <p:txEl>
                                              <p:pRg st="0" end="0"/>
                                            </p:txEl>
                                          </p:spTgt>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30">
                                            <p:txEl>
                                              <p:pRg st="0" end="0"/>
                                            </p:txEl>
                                          </p:spTgt>
                                        </p:tgtEl>
                                        <p:attrNameLst>
                                          <p:attrName>style.visibility</p:attrName>
                                        </p:attrNameLst>
                                      </p:cBhvr>
                                      <p:to>
                                        <p:strVal val="visible"/>
                                      </p:to>
                                    </p:set>
                                    <p:animEffect transition="in" filter="dissolve">
                                      <p:cBhvr>
                                        <p:cTn id="22" dur="500"/>
                                        <p:tgtEl>
                                          <p:spTgt spid="30">
                                            <p:txEl>
                                              <p:pRg st="0" end="0"/>
                                            </p:txEl>
                                          </p:spTgt>
                                        </p:tgtEl>
                                      </p:cBhvr>
                                    </p:animEffect>
                                  </p:childTnLst>
                                </p:cTn>
                              </p:par>
                            </p:childTnLst>
                          </p:cTn>
                        </p:par>
                        <p:par>
                          <p:cTn id="23" fill="hold">
                            <p:stCondLst>
                              <p:cond delay="2000"/>
                            </p:stCondLst>
                            <p:childTnLst>
                              <p:par>
                                <p:cTn id="24" presetID="9" presetClass="entr" presetSubtype="0" fill="hold" grpId="0" nodeType="afterEffect" nodePh="1">
                                  <p:stCondLst>
                                    <p:cond delay="0"/>
                                  </p:stCondLst>
                                  <p:endCondLst>
                                    <p:cond evt="begin" delay="0">
                                      <p:tn val="24"/>
                                    </p:cond>
                                  </p:endCondLst>
                                  <p:childTnLst>
                                    <p:set>
                                      <p:cBhvr>
                                        <p:cTn id="25" dur="1" fill="hold">
                                          <p:stCondLst>
                                            <p:cond delay="0"/>
                                          </p:stCondLst>
                                        </p:cTn>
                                        <p:tgtEl>
                                          <p:spTgt spid="59"/>
                                        </p:tgtEl>
                                        <p:attrNameLst>
                                          <p:attrName>style.visibility</p:attrName>
                                        </p:attrNameLst>
                                      </p:cBhvr>
                                      <p:to>
                                        <p:strVal val="visible"/>
                                      </p:to>
                                    </p:set>
                                    <p:animEffect transition="in" filter="dissolve">
                                      <p:cBhvr>
                                        <p:cTn id="26" dur="500"/>
                                        <p:tgtEl>
                                          <p:spTgt spid="59"/>
                                        </p:tgtEl>
                                      </p:cBhvr>
                                    </p:animEffect>
                                  </p:childTnLst>
                                </p:cTn>
                              </p:par>
                            </p:childTnLst>
                          </p:cTn>
                        </p:par>
                        <p:par>
                          <p:cTn id="27" fill="hold">
                            <p:stCondLst>
                              <p:cond delay="2500"/>
                            </p:stCondLst>
                            <p:childTnLst>
                              <p:par>
                                <p:cTn id="28" presetID="22" presetClass="entr" presetSubtype="8" fill="hold" grpId="0" nodeType="after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wipe(left)">
                                      <p:cBhvr>
                                        <p:cTn id="30" dur="500"/>
                                        <p:tgtEl>
                                          <p:spTgt spid="42"/>
                                        </p:tgtEl>
                                      </p:cBhvr>
                                    </p:animEffect>
                                  </p:childTnLst>
                                </p:cTn>
                              </p:par>
                            </p:childTnLst>
                          </p:cTn>
                        </p:par>
                        <p:par>
                          <p:cTn id="31" fill="hold">
                            <p:stCondLst>
                              <p:cond delay="3000"/>
                            </p:stCondLst>
                            <p:childTnLst>
                              <p:par>
                                <p:cTn id="32" presetID="9" presetClass="entr" presetSubtype="0" fill="hold" grpId="0" nodeType="afterEffect">
                                  <p:stCondLst>
                                    <p:cond delay="0"/>
                                  </p:stCondLst>
                                  <p:childTnLst>
                                    <p:set>
                                      <p:cBhvr>
                                        <p:cTn id="33" dur="1" fill="hold">
                                          <p:stCondLst>
                                            <p:cond delay="0"/>
                                          </p:stCondLst>
                                        </p:cTn>
                                        <p:tgtEl>
                                          <p:spTgt spid="64">
                                            <p:txEl>
                                              <p:pRg st="0" end="0"/>
                                            </p:txEl>
                                          </p:spTgt>
                                        </p:tgtEl>
                                        <p:attrNameLst>
                                          <p:attrName>style.visibility</p:attrName>
                                        </p:attrNameLst>
                                      </p:cBhvr>
                                      <p:to>
                                        <p:strVal val="visible"/>
                                      </p:to>
                                    </p:set>
                                    <p:animEffect transition="in" filter="dissolve">
                                      <p:cBhvr>
                                        <p:cTn id="34" dur="500"/>
                                        <p:tgtEl>
                                          <p:spTgt spid="64">
                                            <p:txEl>
                                              <p:pRg st="0" end="0"/>
                                            </p:txEl>
                                          </p:spTgt>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63">
                                            <p:txEl>
                                              <p:pRg st="0" end="0"/>
                                            </p:txEl>
                                          </p:spTgt>
                                        </p:tgtEl>
                                        <p:attrNameLst>
                                          <p:attrName>style.visibility</p:attrName>
                                        </p:attrNameLst>
                                      </p:cBhvr>
                                      <p:to>
                                        <p:strVal val="visible"/>
                                      </p:to>
                                    </p:set>
                                    <p:animEffect transition="in" filter="dissolve">
                                      <p:cBhvr>
                                        <p:cTn id="37" dur="500"/>
                                        <p:tgtEl>
                                          <p:spTgt spid="63">
                                            <p:txEl>
                                              <p:pRg st="0" end="0"/>
                                            </p:txEl>
                                          </p:spTgt>
                                        </p:tgtEl>
                                      </p:cBhvr>
                                    </p:animEffect>
                                  </p:childTnLst>
                                </p:cTn>
                              </p:par>
                            </p:childTnLst>
                          </p:cTn>
                        </p:par>
                        <p:par>
                          <p:cTn id="38" fill="hold">
                            <p:stCondLst>
                              <p:cond delay="3500"/>
                            </p:stCondLst>
                            <p:childTnLst>
                              <p:par>
                                <p:cTn id="39" presetID="9" presetClass="entr" presetSubtype="0" fill="hold" grpId="0" nodeType="afterEffect" nodePh="1">
                                  <p:stCondLst>
                                    <p:cond delay="0"/>
                                  </p:stCondLst>
                                  <p:endCondLst>
                                    <p:cond evt="begin" delay="0">
                                      <p:tn val="39"/>
                                    </p:cond>
                                  </p:endCondLst>
                                  <p:childTnLst>
                                    <p:set>
                                      <p:cBhvr>
                                        <p:cTn id="40" dur="1" fill="hold">
                                          <p:stCondLst>
                                            <p:cond delay="0"/>
                                          </p:stCondLst>
                                        </p:cTn>
                                        <p:tgtEl>
                                          <p:spTgt spid="57"/>
                                        </p:tgtEl>
                                        <p:attrNameLst>
                                          <p:attrName>style.visibility</p:attrName>
                                        </p:attrNameLst>
                                      </p:cBhvr>
                                      <p:to>
                                        <p:strVal val="visible"/>
                                      </p:to>
                                    </p:set>
                                    <p:animEffect transition="in" filter="dissolve">
                                      <p:cBhvr>
                                        <p:cTn id="41" dur="500"/>
                                        <p:tgtEl>
                                          <p:spTgt spid="57"/>
                                        </p:tgtEl>
                                      </p:cBhvr>
                                    </p:animEffect>
                                  </p:childTnLst>
                                </p:cTn>
                              </p:par>
                            </p:childTnLst>
                          </p:cTn>
                        </p:par>
                        <p:par>
                          <p:cTn id="42" fill="hold">
                            <p:stCondLst>
                              <p:cond delay="4000"/>
                            </p:stCondLst>
                            <p:childTnLst>
                              <p:par>
                                <p:cTn id="43" presetID="22" presetClass="entr" presetSubtype="2" fill="hold" grpId="0" nodeType="afterEffect">
                                  <p:stCondLst>
                                    <p:cond delay="0"/>
                                  </p:stCondLst>
                                  <p:childTnLst>
                                    <p:set>
                                      <p:cBhvr>
                                        <p:cTn id="44" dur="1" fill="hold">
                                          <p:stCondLst>
                                            <p:cond delay="0"/>
                                          </p:stCondLst>
                                        </p:cTn>
                                        <p:tgtEl>
                                          <p:spTgt spid="53"/>
                                        </p:tgtEl>
                                        <p:attrNameLst>
                                          <p:attrName>style.visibility</p:attrName>
                                        </p:attrNameLst>
                                      </p:cBhvr>
                                      <p:to>
                                        <p:strVal val="visible"/>
                                      </p:to>
                                    </p:set>
                                    <p:animEffect transition="in" filter="wipe(right)">
                                      <p:cBhvr>
                                        <p:cTn id="45" dur="500"/>
                                        <p:tgtEl>
                                          <p:spTgt spid="53"/>
                                        </p:tgtEl>
                                      </p:cBhvr>
                                    </p:animEffect>
                                  </p:childTnLst>
                                </p:cTn>
                              </p:par>
                            </p:childTnLst>
                          </p:cTn>
                        </p:par>
                        <p:par>
                          <p:cTn id="46" fill="hold">
                            <p:stCondLst>
                              <p:cond delay="4500"/>
                            </p:stCondLst>
                            <p:childTnLst>
                              <p:par>
                                <p:cTn id="47" presetID="9" presetClass="entr" presetSubtype="0" fill="hold" grpId="0" nodeType="afterEffect">
                                  <p:stCondLst>
                                    <p:cond delay="0"/>
                                  </p:stCondLst>
                                  <p:childTnLst>
                                    <p:set>
                                      <p:cBhvr>
                                        <p:cTn id="48" dur="1" fill="hold">
                                          <p:stCondLst>
                                            <p:cond delay="0"/>
                                          </p:stCondLst>
                                        </p:cTn>
                                        <p:tgtEl>
                                          <p:spTgt spid="62">
                                            <p:txEl>
                                              <p:pRg st="0" end="0"/>
                                            </p:txEl>
                                          </p:spTgt>
                                        </p:tgtEl>
                                        <p:attrNameLst>
                                          <p:attrName>style.visibility</p:attrName>
                                        </p:attrNameLst>
                                      </p:cBhvr>
                                      <p:to>
                                        <p:strVal val="visible"/>
                                      </p:to>
                                    </p:set>
                                    <p:animEffect transition="in" filter="dissolve">
                                      <p:cBhvr>
                                        <p:cTn id="49" dur="500"/>
                                        <p:tgtEl>
                                          <p:spTgt spid="62">
                                            <p:txEl>
                                              <p:pRg st="0" end="0"/>
                                            </p:txEl>
                                          </p:spTgt>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61">
                                            <p:txEl>
                                              <p:pRg st="0" end="0"/>
                                            </p:txEl>
                                          </p:spTgt>
                                        </p:tgtEl>
                                        <p:attrNameLst>
                                          <p:attrName>style.visibility</p:attrName>
                                        </p:attrNameLst>
                                      </p:cBhvr>
                                      <p:to>
                                        <p:strVal val="visible"/>
                                      </p:to>
                                    </p:set>
                                    <p:animEffect transition="in" filter="dissolve">
                                      <p:cBhvr>
                                        <p:cTn id="52" dur="500"/>
                                        <p:tgtEl>
                                          <p:spTgt spid="61">
                                            <p:txEl>
                                              <p:pRg st="0" end="0"/>
                                            </p:txEl>
                                          </p:spTgt>
                                        </p:tgtEl>
                                      </p:cBhvr>
                                    </p:animEffect>
                                  </p:childTnLst>
                                </p:cTn>
                              </p:par>
                            </p:childTnLst>
                          </p:cTn>
                        </p:par>
                        <p:par>
                          <p:cTn id="53" fill="hold">
                            <p:stCondLst>
                              <p:cond delay="5000"/>
                            </p:stCondLst>
                            <p:childTnLst>
                              <p:par>
                                <p:cTn id="54" presetID="9" presetClass="entr" presetSubtype="0" fill="hold" grpId="0" nodeType="afterEffect" nodePh="1">
                                  <p:stCondLst>
                                    <p:cond delay="0"/>
                                  </p:stCondLst>
                                  <p:endCondLst>
                                    <p:cond evt="begin" delay="0">
                                      <p:tn val="54"/>
                                    </p:cond>
                                  </p:endCondLst>
                                  <p:childTnLst>
                                    <p:set>
                                      <p:cBhvr>
                                        <p:cTn id="55" dur="1" fill="hold">
                                          <p:stCondLst>
                                            <p:cond delay="0"/>
                                          </p:stCondLst>
                                        </p:cTn>
                                        <p:tgtEl>
                                          <p:spTgt spid="58"/>
                                        </p:tgtEl>
                                        <p:attrNameLst>
                                          <p:attrName>style.visibility</p:attrName>
                                        </p:attrNameLst>
                                      </p:cBhvr>
                                      <p:to>
                                        <p:strVal val="visible"/>
                                      </p:to>
                                    </p:set>
                                    <p:animEffect transition="in" filter="dissolve">
                                      <p:cBhvr>
                                        <p:cTn id="56" dur="500"/>
                                        <p:tgtEl>
                                          <p:spTgt spid="58"/>
                                        </p:tgtEl>
                                      </p:cBhvr>
                                    </p:animEffect>
                                  </p:childTnLst>
                                </p:cTn>
                              </p:par>
                            </p:childTnLst>
                          </p:cTn>
                        </p:par>
                        <p:par>
                          <p:cTn id="57" fill="hold">
                            <p:stCondLst>
                              <p:cond delay="5500"/>
                            </p:stCondLst>
                            <p:childTnLst>
                              <p:par>
                                <p:cTn id="58" presetID="22" presetClass="entr" presetSubtype="8" fill="hold" grpId="0" nodeType="after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wipe(left)">
                                      <p:cBhvr>
                                        <p:cTn id="60" dur="500"/>
                                        <p:tgtEl>
                                          <p:spTgt spid="21"/>
                                        </p:tgtEl>
                                      </p:cBhvr>
                                    </p:animEffect>
                                  </p:childTnLst>
                                </p:cTn>
                              </p:par>
                            </p:childTnLst>
                          </p:cTn>
                        </p:par>
                        <p:par>
                          <p:cTn id="61" fill="hold">
                            <p:stCondLst>
                              <p:cond delay="6000"/>
                            </p:stCondLst>
                            <p:childTnLst>
                              <p:par>
                                <p:cTn id="62" presetID="9" presetClass="entr" presetSubtype="0" fill="hold" grpId="0" nodeType="afterEffect">
                                  <p:stCondLst>
                                    <p:cond delay="0"/>
                                  </p:stCondLst>
                                  <p:childTnLst>
                                    <p:set>
                                      <p:cBhvr>
                                        <p:cTn id="63" dur="1" fill="hold">
                                          <p:stCondLst>
                                            <p:cond delay="0"/>
                                          </p:stCondLst>
                                        </p:cTn>
                                        <p:tgtEl>
                                          <p:spTgt spid="66">
                                            <p:txEl>
                                              <p:pRg st="0" end="0"/>
                                            </p:txEl>
                                          </p:spTgt>
                                        </p:tgtEl>
                                        <p:attrNameLst>
                                          <p:attrName>style.visibility</p:attrName>
                                        </p:attrNameLst>
                                      </p:cBhvr>
                                      <p:to>
                                        <p:strVal val="visible"/>
                                      </p:to>
                                    </p:set>
                                    <p:animEffect transition="in" filter="dissolve">
                                      <p:cBhvr>
                                        <p:cTn id="64" dur="500"/>
                                        <p:tgtEl>
                                          <p:spTgt spid="66">
                                            <p:txEl>
                                              <p:pRg st="0" end="0"/>
                                            </p:txEl>
                                          </p:spTgt>
                                        </p:tgtEl>
                                      </p:cBhvr>
                                    </p:animEffect>
                                  </p:childTnLst>
                                </p:cTn>
                              </p:par>
                              <p:par>
                                <p:cTn id="65" presetID="9" presetClass="entr" presetSubtype="0" fill="hold" grpId="0" nodeType="withEffect">
                                  <p:stCondLst>
                                    <p:cond delay="0"/>
                                  </p:stCondLst>
                                  <p:childTnLst>
                                    <p:set>
                                      <p:cBhvr>
                                        <p:cTn id="66" dur="1" fill="hold">
                                          <p:stCondLst>
                                            <p:cond delay="0"/>
                                          </p:stCondLst>
                                        </p:cTn>
                                        <p:tgtEl>
                                          <p:spTgt spid="65">
                                            <p:txEl>
                                              <p:pRg st="0" end="0"/>
                                            </p:txEl>
                                          </p:spTgt>
                                        </p:tgtEl>
                                        <p:attrNameLst>
                                          <p:attrName>style.visibility</p:attrName>
                                        </p:attrNameLst>
                                      </p:cBhvr>
                                      <p:to>
                                        <p:strVal val="visible"/>
                                      </p:to>
                                    </p:set>
                                    <p:animEffect transition="in" filter="dissolve">
                                      <p:cBhvr>
                                        <p:cTn id="67" dur="500"/>
                                        <p:tgtEl>
                                          <p:spTgt spid="6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58" grpId="0"/>
      <p:bldP spid="57" grpId="0"/>
      <p:bldP spid="3" grpId="0"/>
      <p:bldP spid="16" grpId="0"/>
      <p:bldP spid="30" grpId="0" build="p">
        <p:tmplLst>
          <p:tmpl lvl="1">
            <p:tnLst>
              <p:par>
                <p:cTn presetID="9" presetClass="entr" presetSubtype="0" fill="hold" nodeType="with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dissolve">
                      <p:cBhvr>
                        <p:cTn dur="500"/>
                        <p:tgtEl>
                          <p:spTgt spid="30"/>
                        </p:tgtEl>
                      </p:cBhvr>
                    </p:animEffect>
                  </p:childTnLst>
                </p:cTn>
              </p:par>
            </p:tnLst>
          </p:tmpl>
        </p:tmplLst>
      </p:bldP>
      <p:bldP spid="21" grpId="0" animBg="1"/>
      <p:bldP spid="41" grpId="0" animBg="1"/>
      <p:bldP spid="42" grpId="0" animBg="1"/>
      <p:bldP spid="53" grpId="0" animBg="1"/>
      <p:bldP spid="60" grpId="0" build="p">
        <p:tmplLst>
          <p:tmpl lvl="1">
            <p:tnLst>
              <p:par>
                <p:cTn presetID="9" presetClass="entr" presetSubtype="0" fill="hold" nodeType="afterEffect">
                  <p:stCondLst>
                    <p:cond delay="0"/>
                  </p:stCondLst>
                  <p:childTnLst>
                    <p:set>
                      <p:cBhvr>
                        <p:cTn dur="1" fill="hold">
                          <p:stCondLst>
                            <p:cond delay="0"/>
                          </p:stCondLst>
                        </p:cTn>
                        <p:tgtEl>
                          <p:spTgt spid="60"/>
                        </p:tgtEl>
                        <p:attrNameLst>
                          <p:attrName>style.visibility</p:attrName>
                        </p:attrNameLst>
                      </p:cBhvr>
                      <p:to>
                        <p:strVal val="visible"/>
                      </p:to>
                    </p:set>
                    <p:animEffect transition="in" filter="dissolve">
                      <p:cBhvr>
                        <p:cTn dur="500"/>
                        <p:tgtEl>
                          <p:spTgt spid="60"/>
                        </p:tgtEl>
                      </p:cBhvr>
                    </p:animEffect>
                  </p:childTnLst>
                </p:cTn>
              </p:par>
            </p:tnLst>
          </p:tmpl>
        </p:tmplLst>
      </p:bldP>
      <p:bldP spid="61" grpId="0" build="p">
        <p:tmplLst>
          <p:tmpl lvl="1">
            <p:tnLst>
              <p:par>
                <p:cTn presetID="9" presetClass="entr" presetSubtype="0" fill="hold" nodeType="withEffect">
                  <p:stCondLst>
                    <p:cond delay="0"/>
                  </p:stCondLst>
                  <p:childTnLst>
                    <p:set>
                      <p:cBhvr>
                        <p:cTn dur="1" fill="hold">
                          <p:stCondLst>
                            <p:cond delay="0"/>
                          </p:stCondLst>
                        </p:cTn>
                        <p:tgtEl>
                          <p:spTgt spid="61"/>
                        </p:tgtEl>
                        <p:attrNameLst>
                          <p:attrName>style.visibility</p:attrName>
                        </p:attrNameLst>
                      </p:cBhvr>
                      <p:to>
                        <p:strVal val="visible"/>
                      </p:to>
                    </p:set>
                    <p:animEffect transition="in" filter="dissolve">
                      <p:cBhvr>
                        <p:cTn dur="500"/>
                        <p:tgtEl>
                          <p:spTgt spid="61"/>
                        </p:tgtEl>
                      </p:cBhvr>
                    </p:animEffect>
                  </p:childTnLst>
                </p:cTn>
              </p:par>
            </p:tnLst>
          </p:tmpl>
        </p:tmplLst>
      </p:bldP>
      <p:bldP spid="62" grpId="0" build="p">
        <p:tmplLst>
          <p:tmpl lvl="1">
            <p:tnLst>
              <p:par>
                <p:cTn presetID="9" presetClass="entr" presetSubtype="0" fill="hold" nodeType="afterEffect">
                  <p:stCondLst>
                    <p:cond delay="0"/>
                  </p:stCondLst>
                  <p:childTnLst>
                    <p:set>
                      <p:cBhvr>
                        <p:cTn dur="1" fill="hold">
                          <p:stCondLst>
                            <p:cond delay="0"/>
                          </p:stCondLst>
                        </p:cTn>
                        <p:tgtEl>
                          <p:spTgt spid="62"/>
                        </p:tgtEl>
                        <p:attrNameLst>
                          <p:attrName>style.visibility</p:attrName>
                        </p:attrNameLst>
                      </p:cBhvr>
                      <p:to>
                        <p:strVal val="visible"/>
                      </p:to>
                    </p:set>
                    <p:animEffect transition="in" filter="dissolve">
                      <p:cBhvr>
                        <p:cTn dur="500"/>
                        <p:tgtEl>
                          <p:spTgt spid="62"/>
                        </p:tgtEl>
                      </p:cBhvr>
                    </p:animEffect>
                  </p:childTnLst>
                </p:cTn>
              </p:par>
            </p:tnLst>
          </p:tmpl>
        </p:tmplLst>
      </p:bldP>
      <p:bldP spid="63" grpId="0" build="p">
        <p:tmplLst>
          <p:tmpl lvl="1">
            <p:tnLst>
              <p:par>
                <p:cTn presetID="9" presetClass="entr" presetSubtype="0" fill="hold" nodeType="withEffect">
                  <p:stCondLst>
                    <p:cond delay="0"/>
                  </p:stCondLst>
                  <p:childTnLst>
                    <p:set>
                      <p:cBhvr>
                        <p:cTn dur="1" fill="hold">
                          <p:stCondLst>
                            <p:cond delay="0"/>
                          </p:stCondLst>
                        </p:cTn>
                        <p:tgtEl>
                          <p:spTgt spid="63"/>
                        </p:tgtEl>
                        <p:attrNameLst>
                          <p:attrName>style.visibility</p:attrName>
                        </p:attrNameLst>
                      </p:cBhvr>
                      <p:to>
                        <p:strVal val="visible"/>
                      </p:to>
                    </p:set>
                    <p:animEffect transition="in" filter="dissolve">
                      <p:cBhvr>
                        <p:cTn dur="500"/>
                        <p:tgtEl>
                          <p:spTgt spid="63"/>
                        </p:tgtEl>
                      </p:cBhvr>
                    </p:animEffect>
                  </p:childTnLst>
                </p:cTn>
              </p:par>
            </p:tnLst>
          </p:tmpl>
        </p:tmplLst>
      </p:bldP>
      <p:bldP spid="64" grpId="0" build="p">
        <p:tmplLst>
          <p:tmpl lvl="1">
            <p:tnLst>
              <p:par>
                <p:cTn presetID="9" presetClass="entr" presetSubtype="0" fill="hold" nodeType="afterEffect">
                  <p:stCondLst>
                    <p:cond delay="0"/>
                  </p:stCondLst>
                  <p:childTnLst>
                    <p:set>
                      <p:cBhvr>
                        <p:cTn dur="1" fill="hold">
                          <p:stCondLst>
                            <p:cond delay="0"/>
                          </p:stCondLst>
                        </p:cTn>
                        <p:tgtEl>
                          <p:spTgt spid="64"/>
                        </p:tgtEl>
                        <p:attrNameLst>
                          <p:attrName>style.visibility</p:attrName>
                        </p:attrNameLst>
                      </p:cBhvr>
                      <p:to>
                        <p:strVal val="visible"/>
                      </p:to>
                    </p:set>
                    <p:animEffect transition="in" filter="dissolve">
                      <p:cBhvr>
                        <p:cTn dur="500"/>
                        <p:tgtEl>
                          <p:spTgt spid="64"/>
                        </p:tgtEl>
                      </p:cBhvr>
                    </p:animEffect>
                  </p:childTnLst>
                </p:cTn>
              </p:par>
            </p:tnLst>
          </p:tmpl>
        </p:tmplLst>
      </p:bldP>
      <p:bldP spid="65" grpId="0" build="p">
        <p:tmplLst>
          <p:tmpl lvl="1">
            <p:tnLst>
              <p:par>
                <p:cTn presetID="9" presetClass="entr" presetSubtype="0" fill="hold" nodeType="withEffect">
                  <p:stCondLst>
                    <p:cond delay="0"/>
                  </p:stCondLst>
                  <p:childTnLst>
                    <p:set>
                      <p:cBhvr>
                        <p:cTn dur="1" fill="hold">
                          <p:stCondLst>
                            <p:cond delay="0"/>
                          </p:stCondLst>
                        </p:cTn>
                        <p:tgtEl>
                          <p:spTgt spid="65"/>
                        </p:tgtEl>
                        <p:attrNameLst>
                          <p:attrName>style.visibility</p:attrName>
                        </p:attrNameLst>
                      </p:cBhvr>
                      <p:to>
                        <p:strVal val="visible"/>
                      </p:to>
                    </p:set>
                    <p:animEffect transition="in" filter="dissolve">
                      <p:cBhvr>
                        <p:cTn dur="500"/>
                        <p:tgtEl>
                          <p:spTgt spid="65"/>
                        </p:tgtEl>
                      </p:cBhvr>
                    </p:animEffect>
                  </p:childTnLst>
                </p:cTn>
              </p:par>
            </p:tnLst>
          </p:tmpl>
        </p:tmplLst>
      </p:bldP>
      <p:bldP spid="66" grpId="0" build="p">
        <p:tmplLst>
          <p:tmpl lvl="1">
            <p:tnLst>
              <p:par>
                <p:cTn presetID="9" presetClass="entr" presetSubtype="0" fill="hold" nodeType="afterEffect">
                  <p:stCondLst>
                    <p:cond delay="0"/>
                  </p:stCondLst>
                  <p:childTnLst>
                    <p:set>
                      <p:cBhvr>
                        <p:cTn dur="1" fill="hold">
                          <p:stCondLst>
                            <p:cond delay="0"/>
                          </p:stCondLst>
                        </p:cTn>
                        <p:tgtEl>
                          <p:spTgt spid="66"/>
                        </p:tgtEl>
                        <p:attrNameLst>
                          <p:attrName>style.visibility</p:attrName>
                        </p:attrNameLst>
                      </p:cBhvr>
                      <p:to>
                        <p:strVal val="visible"/>
                      </p:to>
                    </p:set>
                    <p:animEffect transition="in" filter="dissolve">
                      <p:cBhvr>
                        <p:cTn dur="500"/>
                        <p:tgtEl>
                          <p:spTgt spid="66"/>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96675" y="2060577"/>
            <a:ext cx="3572956"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95473" y="2056093"/>
            <a:ext cx="3572958"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9EEC15F-C0F1-4D36-8735-275B51627F31}" type="datetimeFigureOut">
              <a:rPr lang="en-US" smtClean="0"/>
              <a:pPr/>
              <a:t>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F52289-4012-4053-9770-FE82CEB9514F}" type="slidenum">
              <a:rPr lang="en-US" smtClean="0"/>
              <a:pPr/>
              <a:t>‹#›</a:t>
            </a:fld>
            <a:endParaRPr lang="en-US"/>
          </a:p>
        </p:txBody>
      </p:sp>
    </p:spTree>
    <p:extLst>
      <p:ext uri="{BB962C8B-B14F-4D97-AF65-F5344CB8AC3E}">
        <p14:creationId xmlns:p14="http://schemas.microsoft.com/office/powerpoint/2010/main" val="11103158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Picture Placeholder 3"/>
          <p:cNvSpPr>
            <a:spLocks noGrp="1"/>
          </p:cNvSpPr>
          <p:nvPr>
            <p:ph type="pic" sz="quarter" idx="10"/>
          </p:nvPr>
        </p:nvSpPr>
        <p:spPr>
          <a:xfrm>
            <a:off x="609884" y="2006224"/>
            <a:ext cx="8697321" cy="4163820"/>
          </a:xfrm>
        </p:spPr>
        <p:txBody>
          <a:bodyPr/>
          <a:lstStyle/>
          <a:p>
            <a:endParaRPr lang="en-US"/>
          </a:p>
        </p:txBody>
      </p:sp>
    </p:spTree>
    <p:extLst>
      <p:ext uri="{BB962C8B-B14F-4D97-AF65-F5344CB8AC3E}">
        <p14:creationId xmlns:p14="http://schemas.microsoft.com/office/powerpoint/2010/main" val="931457164"/>
      </p:ext>
    </p:extLst>
  </p:cSld>
  <p:clrMapOvr>
    <a:masterClrMapping/>
  </p:clrMapOvr>
  <p:transition spd="slow">
    <p:cover dir="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Rectangle 1"/>
          <p:cNvSpPr/>
          <p:nvPr userDrawn="1"/>
        </p:nvSpPr>
        <p:spPr>
          <a:xfrm>
            <a:off x="930" y="6096003"/>
            <a:ext cx="7553075" cy="762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a:endParaRPr lang="en-US"/>
          </a:p>
        </p:txBody>
      </p:sp>
      <p:sp>
        <p:nvSpPr>
          <p:cNvPr id="78" name="Picture Placeholder 2"/>
          <p:cNvSpPr>
            <a:spLocks noGrp="1"/>
          </p:cNvSpPr>
          <p:nvPr>
            <p:ph type="pic" sz="quarter" idx="22"/>
          </p:nvPr>
        </p:nvSpPr>
        <p:spPr>
          <a:xfrm>
            <a:off x="931" y="2061941"/>
            <a:ext cx="1940964" cy="2388878"/>
          </a:xfrm>
          <a:ln w="19050">
            <a:noFill/>
          </a:ln>
        </p:spPr>
        <p:txBody>
          <a:bodyPr>
            <a:normAutofit/>
          </a:bodyPr>
          <a:lstStyle>
            <a:lvl1pPr marL="0" indent="0">
              <a:buNone/>
              <a:defRPr sz="1200">
                <a:solidFill>
                  <a:schemeClr val="bg1">
                    <a:lumMod val="50000"/>
                  </a:schemeClr>
                </a:solidFill>
                <a:latin typeface="Source Sans Pro Light"/>
              </a:defRPr>
            </a:lvl1pPr>
          </a:lstStyle>
          <a:p>
            <a:endParaRPr lang="en-US" dirty="0"/>
          </a:p>
        </p:txBody>
      </p:sp>
      <p:sp>
        <p:nvSpPr>
          <p:cNvPr id="79" name="Picture Placeholder 2"/>
          <p:cNvSpPr>
            <a:spLocks noGrp="1"/>
          </p:cNvSpPr>
          <p:nvPr>
            <p:ph type="pic" sz="quarter" idx="23"/>
          </p:nvPr>
        </p:nvSpPr>
        <p:spPr>
          <a:xfrm>
            <a:off x="3984956" y="2061942"/>
            <a:ext cx="1940964" cy="2388880"/>
          </a:xfrm>
          <a:ln w="19050">
            <a:noFill/>
          </a:ln>
        </p:spPr>
        <p:txBody>
          <a:bodyPr>
            <a:normAutofit/>
          </a:bodyPr>
          <a:lstStyle>
            <a:lvl1pPr marL="0" indent="0">
              <a:buNone/>
              <a:defRPr sz="1200">
                <a:solidFill>
                  <a:schemeClr val="bg1">
                    <a:lumMod val="50000"/>
                  </a:schemeClr>
                </a:solidFill>
                <a:latin typeface="Source Sans Pro Light"/>
              </a:defRPr>
            </a:lvl1pPr>
          </a:lstStyle>
          <a:p>
            <a:endParaRPr lang="en-US" dirty="0"/>
          </a:p>
        </p:txBody>
      </p:sp>
      <p:sp>
        <p:nvSpPr>
          <p:cNvPr id="80" name="Picture Placeholder 2"/>
          <p:cNvSpPr>
            <a:spLocks noGrp="1"/>
          </p:cNvSpPr>
          <p:nvPr>
            <p:ph type="pic" sz="quarter" idx="24"/>
          </p:nvPr>
        </p:nvSpPr>
        <p:spPr>
          <a:xfrm>
            <a:off x="7964110" y="2061945"/>
            <a:ext cx="1940963" cy="2388877"/>
          </a:xfrm>
          <a:ln w="19050">
            <a:noFill/>
          </a:ln>
        </p:spPr>
        <p:txBody>
          <a:bodyPr>
            <a:normAutofit/>
          </a:bodyPr>
          <a:lstStyle>
            <a:lvl1pPr marL="0" indent="0">
              <a:buNone/>
              <a:defRPr sz="1200">
                <a:solidFill>
                  <a:schemeClr val="bg1">
                    <a:lumMod val="50000"/>
                  </a:schemeClr>
                </a:solidFill>
                <a:latin typeface="Source Sans Pro Light"/>
              </a:defRPr>
            </a:lvl1pPr>
          </a:lstStyle>
          <a:p>
            <a:endParaRPr lang="en-US" dirty="0"/>
          </a:p>
        </p:txBody>
      </p:sp>
      <p:sp>
        <p:nvSpPr>
          <p:cNvPr id="81" name="Picture Placeholder 2"/>
          <p:cNvSpPr>
            <a:spLocks noGrp="1"/>
          </p:cNvSpPr>
          <p:nvPr>
            <p:ph type="pic" sz="quarter" idx="25"/>
          </p:nvPr>
        </p:nvSpPr>
        <p:spPr>
          <a:xfrm>
            <a:off x="5974630" y="4510424"/>
            <a:ext cx="1940893" cy="2347579"/>
          </a:xfrm>
          <a:ln w="19050">
            <a:noFill/>
          </a:ln>
        </p:spPr>
        <p:txBody>
          <a:bodyPr>
            <a:normAutofit/>
          </a:bodyPr>
          <a:lstStyle>
            <a:lvl1pPr marL="0" indent="0">
              <a:buNone/>
              <a:defRPr sz="1200">
                <a:solidFill>
                  <a:schemeClr val="bg1">
                    <a:lumMod val="50000"/>
                  </a:schemeClr>
                </a:solidFill>
                <a:latin typeface="Source Sans Pro Light"/>
              </a:defRPr>
            </a:lvl1pPr>
          </a:lstStyle>
          <a:p>
            <a:endParaRPr lang="en-US" dirty="0"/>
          </a:p>
        </p:txBody>
      </p:sp>
      <p:sp>
        <p:nvSpPr>
          <p:cNvPr id="82" name="Picture Placeholder 2"/>
          <p:cNvSpPr>
            <a:spLocks noGrp="1"/>
          </p:cNvSpPr>
          <p:nvPr>
            <p:ph type="pic" sz="quarter" idx="26"/>
          </p:nvPr>
        </p:nvSpPr>
        <p:spPr>
          <a:xfrm>
            <a:off x="1995472" y="4507680"/>
            <a:ext cx="1940893" cy="2350324"/>
          </a:xfrm>
          <a:ln w="19050">
            <a:noFill/>
          </a:ln>
        </p:spPr>
        <p:txBody>
          <a:bodyPr>
            <a:normAutofit/>
          </a:bodyPr>
          <a:lstStyle>
            <a:lvl1pPr marL="0" indent="0">
              <a:buNone/>
              <a:defRPr sz="1200">
                <a:solidFill>
                  <a:schemeClr val="bg1">
                    <a:lumMod val="50000"/>
                  </a:schemeClr>
                </a:solidFill>
                <a:latin typeface="Source Sans Pro Light"/>
              </a:defRPr>
            </a:lvl1pPr>
          </a:lstStyle>
          <a:p>
            <a:endParaRPr lang="en-US" dirty="0"/>
          </a:p>
        </p:txBody>
      </p:sp>
      <p:sp>
        <p:nvSpPr>
          <p:cNvPr id="16" name="Title 15"/>
          <p:cNvSpPr>
            <a:spLocks noGrp="1"/>
          </p:cNvSpPr>
          <p:nvPr>
            <p:ph type="title"/>
          </p:nvPr>
        </p:nvSpPr>
        <p:spPr>
          <a:xfrm>
            <a:off x="1238250" y="381001"/>
            <a:ext cx="7429500" cy="535812"/>
          </a:xfrm>
        </p:spPr>
        <p:txBody>
          <a:bodyPr>
            <a:noAutofit/>
          </a:bodyPr>
          <a:lstStyle>
            <a:lvl1pPr algn="ctr">
              <a:defRPr sz="2700" b="0">
                <a:solidFill>
                  <a:schemeClr val="tx1">
                    <a:lumMod val="65000"/>
                    <a:lumOff val="35000"/>
                  </a:schemeClr>
                </a:solidFill>
                <a:latin typeface="Source Sans Pro Light"/>
              </a:defRPr>
            </a:lvl1pPr>
          </a:lstStyle>
          <a:p>
            <a:r>
              <a:rPr lang="en-US" dirty="0"/>
              <a:t>Click to edit Master title style</a:t>
            </a:r>
            <a:endParaRPr lang="en-GB" dirty="0"/>
          </a:p>
        </p:txBody>
      </p:sp>
      <p:sp>
        <p:nvSpPr>
          <p:cNvPr id="21" name="Text Placeholder 17"/>
          <p:cNvSpPr>
            <a:spLocks noGrp="1"/>
          </p:cNvSpPr>
          <p:nvPr>
            <p:ph type="body" sz="quarter" idx="18" hasCustomPrompt="1"/>
          </p:nvPr>
        </p:nvSpPr>
        <p:spPr>
          <a:xfrm>
            <a:off x="1238250" y="996518"/>
            <a:ext cx="7429500" cy="248083"/>
          </a:xfrm>
        </p:spPr>
        <p:txBody>
          <a:bodyPr lIns="0" tIns="0" rIns="0" bIns="0">
            <a:normAutofit/>
          </a:bodyPr>
          <a:lstStyle>
            <a:lvl1pPr marL="0" indent="0" algn="ctr">
              <a:lnSpc>
                <a:spcPts val="1400"/>
              </a:lnSpc>
              <a:buNone/>
              <a:defRPr sz="1000">
                <a:solidFill>
                  <a:schemeClr val="tx1">
                    <a:lumMod val="65000"/>
                    <a:lumOff val="35000"/>
                  </a:schemeClr>
                </a:solidFill>
                <a:latin typeface="Source Sans Pro Light"/>
              </a:defRPr>
            </a:lvl1pPr>
          </a:lstStyle>
          <a:p>
            <a:pPr lvl="0"/>
            <a:r>
              <a:rPr lang="en-GB" dirty="0"/>
              <a:t>write your relevant text here</a:t>
            </a:r>
          </a:p>
        </p:txBody>
      </p:sp>
      <p:sp>
        <p:nvSpPr>
          <p:cNvPr id="23" name="Shape 583"/>
          <p:cNvSpPr/>
          <p:nvPr userDrawn="1"/>
        </p:nvSpPr>
        <p:spPr>
          <a:xfrm>
            <a:off x="1995401" y="2061941"/>
            <a:ext cx="1940964" cy="2388878"/>
          </a:xfrm>
          <a:prstGeom prst="rect">
            <a:avLst/>
          </a:prstGeom>
          <a:solidFill>
            <a:schemeClr val="accent1"/>
          </a:solidFill>
          <a:ln w="12700">
            <a:miter lim="400000"/>
          </a:ln>
        </p:spPr>
        <p:txBody>
          <a:bodyPr lIns="25394" tIns="25394" rIns="25394" bIns="25394" anchor="ctr"/>
          <a:lstStyle/>
          <a:p>
            <a:pPr defTabSz="228539">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dirty="0"/>
          </a:p>
        </p:txBody>
      </p:sp>
      <p:sp>
        <p:nvSpPr>
          <p:cNvPr id="41" name="Shape 585"/>
          <p:cNvSpPr/>
          <p:nvPr userDrawn="1"/>
        </p:nvSpPr>
        <p:spPr>
          <a:xfrm rot="10800000">
            <a:off x="930" y="4510335"/>
            <a:ext cx="1940964" cy="2347666"/>
          </a:xfrm>
          <a:prstGeom prst="rect">
            <a:avLst/>
          </a:prstGeom>
          <a:solidFill>
            <a:schemeClr val="accent4"/>
          </a:solidFill>
          <a:ln w="12700">
            <a:miter lim="400000"/>
          </a:ln>
        </p:spPr>
        <p:txBody>
          <a:bodyPr lIns="25394" tIns="25394" rIns="25394" bIns="25394" anchor="ctr"/>
          <a:lstStyle/>
          <a:p>
            <a:pPr defTabSz="228539">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dirty="0"/>
          </a:p>
        </p:txBody>
      </p:sp>
      <p:sp>
        <p:nvSpPr>
          <p:cNvPr id="43" name="Shape 587"/>
          <p:cNvSpPr/>
          <p:nvPr userDrawn="1"/>
        </p:nvSpPr>
        <p:spPr>
          <a:xfrm>
            <a:off x="5974558" y="2061941"/>
            <a:ext cx="1940964" cy="2388878"/>
          </a:xfrm>
          <a:prstGeom prst="rect">
            <a:avLst/>
          </a:prstGeom>
          <a:solidFill>
            <a:schemeClr val="accent5"/>
          </a:solidFill>
          <a:ln w="12700">
            <a:miter lim="400000"/>
          </a:ln>
        </p:spPr>
        <p:txBody>
          <a:bodyPr lIns="25394" tIns="25394" rIns="25394" bIns="25394" anchor="ctr"/>
          <a:lstStyle/>
          <a:p>
            <a:pPr defTabSz="228539">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dirty="0"/>
          </a:p>
        </p:txBody>
      </p:sp>
      <p:sp>
        <p:nvSpPr>
          <p:cNvPr id="45" name="Shape 589"/>
          <p:cNvSpPr/>
          <p:nvPr userDrawn="1"/>
        </p:nvSpPr>
        <p:spPr>
          <a:xfrm rot="10800000">
            <a:off x="3984956" y="4510335"/>
            <a:ext cx="1940964" cy="2347666"/>
          </a:xfrm>
          <a:prstGeom prst="rect">
            <a:avLst/>
          </a:prstGeom>
          <a:solidFill>
            <a:schemeClr val="accent2"/>
          </a:solidFill>
          <a:ln w="12700">
            <a:miter lim="400000"/>
          </a:ln>
        </p:spPr>
        <p:txBody>
          <a:bodyPr lIns="25394" tIns="25394" rIns="25394" bIns="25394" anchor="ctr"/>
          <a:lstStyle/>
          <a:p>
            <a:pPr defTabSz="228539">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dirty="0"/>
          </a:p>
        </p:txBody>
      </p:sp>
      <p:sp>
        <p:nvSpPr>
          <p:cNvPr id="47" name="Shape 591"/>
          <p:cNvSpPr/>
          <p:nvPr userDrawn="1"/>
        </p:nvSpPr>
        <p:spPr>
          <a:xfrm rot="10800000">
            <a:off x="7964113" y="4510335"/>
            <a:ext cx="1940964" cy="2347666"/>
          </a:xfrm>
          <a:prstGeom prst="rect">
            <a:avLst/>
          </a:prstGeom>
          <a:solidFill>
            <a:schemeClr val="accent3"/>
          </a:solidFill>
          <a:ln w="12700">
            <a:miter lim="400000"/>
          </a:ln>
        </p:spPr>
        <p:txBody>
          <a:bodyPr lIns="25394" tIns="25394" rIns="25394" bIns="25394" anchor="ctr"/>
          <a:lstStyle/>
          <a:p>
            <a:pPr defTabSz="228539">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dirty="0"/>
          </a:p>
        </p:txBody>
      </p:sp>
      <p:grpSp>
        <p:nvGrpSpPr>
          <p:cNvPr id="3" name="Group 599"/>
          <p:cNvGrpSpPr/>
          <p:nvPr userDrawn="1"/>
        </p:nvGrpSpPr>
        <p:grpSpPr>
          <a:xfrm>
            <a:off x="2275527" y="2053956"/>
            <a:ext cx="416755" cy="512930"/>
            <a:chOff x="0" y="0"/>
            <a:chExt cx="1025858" cy="1025858"/>
          </a:xfrm>
        </p:grpSpPr>
        <p:sp>
          <p:nvSpPr>
            <p:cNvPr id="52" name="Shape 597"/>
            <p:cNvSpPr/>
            <p:nvPr/>
          </p:nvSpPr>
          <p:spPr>
            <a:xfrm>
              <a:off x="0" y="0"/>
              <a:ext cx="1025859" cy="1025859"/>
            </a:xfrm>
            <a:prstGeom prst="rect">
              <a:avLst/>
            </a:prstGeom>
            <a:solidFill>
              <a:srgbClr val="FFFFFF"/>
            </a:solidFill>
            <a:ln w="12700" cap="flat">
              <a:noFill/>
              <a:miter lim="400000"/>
            </a:ln>
            <a:effectLst/>
          </p:spPr>
          <p:txBody>
            <a:bodyPr wrap="square" lIns="50800" tIns="50800" rIns="50800" bIns="50800" numCol="1" anchor="ctr">
              <a:noAutofit/>
            </a:bodyPr>
            <a:lstStyle/>
            <a:p>
              <a:pPr defTabSz="228539">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dirty="0"/>
            </a:p>
          </p:txBody>
        </p:sp>
        <p:sp>
          <p:nvSpPr>
            <p:cNvPr id="53" name="Shape 598"/>
            <p:cNvSpPr/>
            <p:nvPr/>
          </p:nvSpPr>
          <p:spPr>
            <a:xfrm>
              <a:off x="401490" y="322808"/>
              <a:ext cx="222878" cy="380243"/>
            </a:xfrm>
            <a:custGeom>
              <a:avLst/>
              <a:gdLst/>
              <a:ahLst/>
              <a:cxnLst>
                <a:cxn ang="0">
                  <a:pos x="wd2" y="hd2"/>
                </a:cxn>
                <a:cxn ang="5400000">
                  <a:pos x="wd2" y="hd2"/>
                </a:cxn>
                <a:cxn ang="10800000">
                  <a:pos x="wd2" y="hd2"/>
                </a:cxn>
                <a:cxn ang="16200000">
                  <a:pos x="wd2" y="hd2"/>
                </a:cxn>
              </a:cxnLst>
              <a:rect l="0" t="0" r="r" b="b"/>
              <a:pathLst>
                <a:path w="21183" h="21165" extrusionOk="0">
                  <a:moveTo>
                    <a:pt x="15065" y="577"/>
                  </a:moveTo>
                  <a:cubicBezTo>
                    <a:pt x="13764" y="1320"/>
                    <a:pt x="1039" y="9145"/>
                    <a:pt x="1039" y="9145"/>
                  </a:cubicBezTo>
                  <a:cubicBezTo>
                    <a:pt x="345" y="9541"/>
                    <a:pt x="0" y="10064"/>
                    <a:pt x="0" y="10582"/>
                  </a:cubicBezTo>
                  <a:cubicBezTo>
                    <a:pt x="0" y="11105"/>
                    <a:pt x="345" y="11623"/>
                    <a:pt x="1039" y="12019"/>
                  </a:cubicBezTo>
                  <a:cubicBezTo>
                    <a:pt x="1039" y="12019"/>
                    <a:pt x="13764" y="19844"/>
                    <a:pt x="15065" y="20587"/>
                  </a:cubicBezTo>
                  <a:cubicBezTo>
                    <a:pt x="16367" y="21334"/>
                    <a:pt x="18711" y="21382"/>
                    <a:pt x="20099" y="20587"/>
                  </a:cubicBezTo>
                  <a:cubicBezTo>
                    <a:pt x="21487" y="19796"/>
                    <a:pt x="21600" y="18689"/>
                    <a:pt x="20099" y="17713"/>
                  </a:cubicBezTo>
                  <a:lnTo>
                    <a:pt x="8425" y="10582"/>
                  </a:lnTo>
                  <a:lnTo>
                    <a:pt x="20099" y="3451"/>
                  </a:lnTo>
                  <a:cubicBezTo>
                    <a:pt x="21600" y="2480"/>
                    <a:pt x="21487" y="1373"/>
                    <a:pt x="20099" y="577"/>
                  </a:cubicBezTo>
                  <a:cubicBezTo>
                    <a:pt x="18711" y="-218"/>
                    <a:pt x="16367" y="-165"/>
                    <a:pt x="15065" y="577"/>
                  </a:cubicBezTo>
                  <a:close/>
                </a:path>
              </a:pathLst>
            </a:custGeom>
            <a:solidFill>
              <a:schemeClr val="accent1"/>
            </a:solidFill>
            <a:ln w="12700" cap="flat">
              <a:noFill/>
              <a:miter lim="400000"/>
            </a:ln>
            <a:effectLst/>
          </p:spPr>
          <p:txBody>
            <a:bodyPr wrap="square" lIns="38100" tIns="38100" rIns="38100" bIns="38100" numCol="1" anchor="ctr">
              <a:noAutofit/>
            </a:bodyPr>
            <a:lstStyle/>
            <a:p>
              <a:pPr defTabSz="228539">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dirty="0"/>
            </a:p>
          </p:txBody>
        </p:sp>
      </p:grpSp>
      <p:grpSp>
        <p:nvGrpSpPr>
          <p:cNvPr id="4" name="Group 605"/>
          <p:cNvGrpSpPr/>
          <p:nvPr userDrawn="1"/>
        </p:nvGrpSpPr>
        <p:grpSpPr>
          <a:xfrm>
            <a:off x="6257119" y="2053956"/>
            <a:ext cx="416755" cy="512930"/>
            <a:chOff x="0" y="0"/>
            <a:chExt cx="1025858" cy="1025858"/>
          </a:xfrm>
        </p:grpSpPr>
        <p:sp>
          <p:nvSpPr>
            <p:cNvPr id="58" name="Shape 603"/>
            <p:cNvSpPr/>
            <p:nvPr/>
          </p:nvSpPr>
          <p:spPr>
            <a:xfrm>
              <a:off x="0" y="0"/>
              <a:ext cx="1025859" cy="1025859"/>
            </a:xfrm>
            <a:prstGeom prst="rect">
              <a:avLst/>
            </a:prstGeom>
            <a:solidFill>
              <a:srgbClr val="FFFFFF"/>
            </a:solidFill>
            <a:ln w="12700" cap="flat">
              <a:noFill/>
              <a:miter lim="400000"/>
            </a:ln>
            <a:effectLst/>
          </p:spPr>
          <p:txBody>
            <a:bodyPr wrap="square" lIns="50800" tIns="50800" rIns="50800" bIns="50800" numCol="1" anchor="ctr">
              <a:noAutofit/>
            </a:bodyPr>
            <a:lstStyle/>
            <a:p>
              <a:pPr defTabSz="228539">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dirty="0"/>
            </a:p>
          </p:txBody>
        </p:sp>
        <p:sp>
          <p:nvSpPr>
            <p:cNvPr id="59" name="Shape 604"/>
            <p:cNvSpPr/>
            <p:nvPr/>
          </p:nvSpPr>
          <p:spPr>
            <a:xfrm>
              <a:off x="401490" y="322808"/>
              <a:ext cx="222878" cy="380243"/>
            </a:xfrm>
            <a:custGeom>
              <a:avLst/>
              <a:gdLst/>
              <a:ahLst/>
              <a:cxnLst>
                <a:cxn ang="0">
                  <a:pos x="wd2" y="hd2"/>
                </a:cxn>
                <a:cxn ang="5400000">
                  <a:pos x="wd2" y="hd2"/>
                </a:cxn>
                <a:cxn ang="10800000">
                  <a:pos x="wd2" y="hd2"/>
                </a:cxn>
                <a:cxn ang="16200000">
                  <a:pos x="wd2" y="hd2"/>
                </a:cxn>
              </a:cxnLst>
              <a:rect l="0" t="0" r="r" b="b"/>
              <a:pathLst>
                <a:path w="21183" h="21165" extrusionOk="0">
                  <a:moveTo>
                    <a:pt x="15065" y="577"/>
                  </a:moveTo>
                  <a:cubicBezTo>
                    <a:pt x="13764" y="1320"/>
                    <a:pt x="1039" y="9145"/>
                    <a:pt x="1039" y="9145"/>
                  </a:cubicBezTo>
                  <a:cubicBezTo>
                    <a:pt x="345" y="9541"/>
                    <a:pt x="0" y="10064"/>
                    <a:pt x="0" y="10582"/>
                  </a:cubicBezTo>
                  <a:cubicBezTo>
                    <a:pt x="0" y="11105"/>
                    <a:pt x="345" y="11623"/>
                    <a:pt x="1039" y="12019"/>
                  </a:cubicBezTo>
                  <a:cubicBezTo>
                    <a:pt x="1039" y="12019"/>
                    <a:pt x="13764" y="19844"/>
                    <a:pt x="15065" y="20587"/>
                  </a:cubicBezTo>
                  <a:cubicBezTo>
                    <a:pt x="16367" y="21334"/>
                    <a:pt x="18711" y="21382"/>
                    <a:pt x="20099" y="20587"/>
                  </a:cubicBezTo>
                  <a:cubicBezTo>
                    <a:pt x="21487" y="19796"/>
                    <a:pt x="21600" y="18689"/>
                    <a:pt x="20099" y="17713"/>
                  </a:cubicBezTo>
                  <a:lnTo>
                    <a:pt x="8425" y="10582"/>
                  </a:lnTo>
                  <a:lnTo>
                    <a:pt x="20099" y="3451"/>
                  </a:lnTo>
                  <a:cubicBezTo>
                    <a:pt x="21600" y="2480"/>
                    <a:pt x="21487" y="1373"/>
                    <a:pt x="20099" y="577"/>
                  </a:cubicBezTo>
                  <a:cubicBezTo>
                    <a:pt x="18711" y="-218"/>
                    <a:pt x="16367" y="-165"/>
                    <a:pt x="15065" y="577"/>
                  </a:cubicBezTo>
                  <a:close/>
                </a:path>
              </a:pathLst>
            </a:custGeom>
            <a:solidFill>
              <a:schemeClr val="accent5"/>
            </a:solidFill>
            <a:ln w="12700" cap="flat">
              <a:noFill/>
              <a:miter lim="400000"/>
            </a:ln>
            <a:effectLst/>
          </p:spPr>
          <p:txBody>
            <a:bodyPr wrap="square" lIns="38100" tIns="38100" rIns="38100" bIns="38100" numCol="1" anchor="ctr">
              <a:noAutofit/>
            </a:bodyPr>
            <a:lstStyle/>
            <a:p>
              <a:pPr defTabSz="228539">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dirty="0"/>
            </a:p>
          </p:txBody>
        </p:sp>
      </p:grpSp>
      <p:grpSp>
        <p:nvGrpSpPr>
          <p:cNvPr id="5" name="Group 611"/>
          <p:cNvGrpSpPr/>
          <p:nvPr userDrawn="1"/>
        </p:nvGrpSpPr>
        <p:grpSpPr>
          <a:xfrm>
            <a:off x="8246698" y="4507677"/>
            <a:ext cx="416755" cy="512930"/>
            <a:chOff x="0" y="0"/>
            <a:chExt cx="1025858" cy="1025858"/>
          </a:xfrm>
        </p:grpSpPr>
        <p:sp>
          <p:nvSpPr>
            <p:cNvPr id="64" name="Shape 609"/>
            <p:cNvSpPr/>
            <p:nvPr/>
          </p:nvSpPr>
          <p:spPr>
            <a:xfrm>
              <a:off x="0" y="0"/>
              <a:ext cx="1025859" cy="1025859"/>
            </a:xfrm>
            <a:prstGeom prst="rect">
              <a:avLst/>
            </a:prstGeom>
            <a:solidFill>
              <a:srgbClr val="FFFFFF"/>
            </a:solidFill>
            <a:ln w="12700" cap="flat">
              <a:noFill/>
              <a:miter lim="400000"/>
            </a:ln>
            <a:effectLst/>
          </p:spPr>
          <p:txBody>
            <a:bodyPr wrap="square" lIns="50800" tIns="50800" rIns="50800" bIns="50800" numCol="1" anchor="ctr">
              <a:noAutofit/>
            </a:bodyPr>
            <a:lstStyle/>
            <a:p>
              <a:pPr defTabSz="228539">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dirty="0"/>
            </a:p>
          </p:txBody>
        </p:sp>
        <p:sp>
          <p:nvSpPr>
            <p:cNvPr id="65" name="Shape 610"/>
            <p:cNvSpPr/>
            <p:nvPr/>
          </p:nvSpPr>
          <p:spPr>
            <a:xfrm rot="5400000">
              <a:off x="401490" y="322808"/>
              <a:ext cx="222878" cy="380243"/>
            </a:xfrm>
            <a:custGeom>
              <a:avLst/>
              <a:gdLst/>
              <a:ahLst/>
              <a:cxnLst>
                <a:cxn ang="0">
                  <a:pos x="wd2" y="hd2"/>
                </a:cxn>
                <a:cxn ang="5400000">
                  <a:pos x="wd2" y="hd2"/>
                </a:cxn>
                <a:cxn ang="10800000">
                  <a:pos x="wd2" y="hd2"/>
                </a:cxn>
                <a:cxn ang="16200000">
                  <a:pos x="wd2" y="hd2"/>
                </a:cxn>
              </a:cxnLst>
              <a:rect l="0" t="0" r="r" b="b"/>
              <a:pathLst>
                <a:path w="21183" h="21165" extrusionOk="0">
                  <a:moveTo>
                    <a:pt x="15065" y="577"/>
                  </a:moveTo>
                  <a:cubicBezTo>
                    <a:pt x="13764" y="1320"/>
                    <a:pt x="1039" y="9145"/>
                    <a:pt x="1039" y="9145"/>
                  </a:cubicBezTo>
                  <a:cubicBezTo>
                    <a:pt x="345" y="9541"/>
                    <a:pt x="0" y="10064"/>
                    <a:pt x="0" y="10582"/>
                  </a:cubicBezTo>
                  <a:cubicBezTo>
                    <a:pt x="0" y="11105"/>
                    <a:pt x="345" y="11623"/>
                    <a:pt x="1039" y="12019"/>
                  </a:cubicBezTo>
                  <a:cubicBezTo>
                    <a:pt x="1039" y="12019"/>
                    <a:pt x="13764" y="19844"/>
                    <a:pt x="15065" y="20587"/>
                  </a:cubicBezTo>
                  <a:cubicBezTo>
                    <a:pt x="16367" y="21334"/>
                    <a:pt x="18711" y="21382"/>
                    <a:pt x="20099" y="20587"/>
                  </a:cubicBezTo>
                  <a:cubicBezTo>
                    <a:pt x="21487" y="19796"/>
                    <a:pt x="21600" y="18689"/>
                    <a:pt x="20099" y="17713"/>
                  </a:cubicBezTo>
                  <a:lnTo>
                    <a:pt x="8425" y="10582"/>
                  </a:lnTo>
                  <a:lnTo>
                    <a:pt x="20099" y="3451"/>
                  </a:lnTo>
                  <a:cubicBezTo>
                    <a:pt x="21600" y="2480"/>
                    <a:pt x="21487" y="1373"/>
                    <a:pt x="20099" y="577"/>
                  </a:cubicBezTo>
                  <a:cubicBezTo>
                    <a:pt x="18711" y="-218"/>
                    <a:pt x="16367" y="-165"/>
                    <a:pt x="15065" y="577"/>
                  </a:cubicBezTo>
                  <a:close/>
                </a:path>
              </a:pathLst>
            </a:custGeom>
            <a:solidFill>
              <a:schemeClr val="accent3"/>
            </a:solidFill>
            <a:ln w="12700" cap="flat">
              <a:noFill/>
              <a:miter lim="400000"/>
            </a:ln>
            <a:effectLst/>
          </p:spPr>
          <p:txBody>
            <a:bodyPr wrap="square" lIns="38100" tIns="38100" rIns="38100" bIns="38100" numCol="1" anchor="ctr">
              <a:noAutofit/>
            </a:bodyPr>
            <a:lstStyle/>
            <a:p>
              <a:pPr defTabSz="228539">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dirty="0"/>
            </a:p>
          </p:txBody>
        </p:sp>
      </p:grpSp>
      <p:grpSp>
        <p:nvGrpSpPr>
          <p:cNvPr id="6" name="Group 617"/>
          <p:cNvGrpSpPr/>
          <p:nvPr userDrawn="1"/>
        </p:nvGrpSpPr>
        <p:grpSpPr>
          <a:xfrm>
            <a:off x="4265201" y="4507677"/>
            <a:ext cx="416755" cy="512930"/>
            <a:chOff x="0" y="0"/>
            <a:chExt cx="1025858" cy="1025858"/>
          </a:xfrm>
        </p:grpSpPr>
        <p:sp>
          <p:nvSpPr>
            <p:cNvPr id="70" name="Shape 615"/>
            <p:cNvSpPr/>
            <p:nvPr/>
          </p:nvSpPr>
          <p:spPr>
            <a:xfrm>
              <a:off x="0" y="0"/>
              <a:ext cx="1025859" cy="1025859"/>
            </a:xfrm>
            <a:prstGeom prst="rect">
              <a:avLst/>
            </a:prstGeom>
            <a:solidFill>
              <a:srgbClr val="FFFFFF"/>
            </a:solidFill>
            <a:ln w="12700" cap="flat">
              <a:noFill/>
              <a:miter lim="400000"/>
            </a:ln>
            <a:effectLst/>
          </p:spPr>
          <p:txBody>
            <a:bodyPr wrap="square" lIns="50800" tIns="50800" rIns="50800" bIns="50800" numCol="1" anchor="ctr">
              <a:noAutofit/>
            </a:bodyPr>
            <a:lstStyle/>
            <a:p>
              <a:pPr defTabSz="228539">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dirty="0"/>
            </a:p>
          </p:txBody>
        </p:sp>
        <p:sp>
          <p:nvSpPr>
            <p:cNvPr id="71" name="Shape 616"/>
            <p:cNvSpPr/>
            <p:nvPr/>
          </p:nvSpPr>
          <p:spPr>
            <a:xfrm rot="10800000">
              <a:off x="401490" y="322808"/>
              <a:ext cx="222878" cy="380243"/>
            </a:xfrm>
            <a:custGeom>
              <a:avLst/>
              <a:gdLst/>
              <a:ahLst/>
              <a:cxnLst>
                <a:cxn ang="0">
                  <a:pos x="wd2" y="hd2"/>
                </a:cxn>
                <a:cxn ang="5400000">
                  <a:pos x="wd2" y="hd2"/>
                </a:cxn>
                <a:cxn ang="10800000">
                  <a:pos x="wd2" y="hd2"/>
                </a:cxn>
                <a:cxn ang="16200000">
                  <a:pos x="wd2" y="hd2"/>
                </a:cxn>
              </a:cxnLst>
              <a:rect l="0" t="0" r="r" b="b"/>
              <a:pathLst>
                <a:path w="21183" h="21165" extrusionOk="0">
                  <a:moveTo>
                    <a:pt x="15065" y="577"/>
                  </a:moveTo>
                  <a:cubicBezTo>
                    <a:pt x="13764" y="1320"/>
                    <a:pt x="1039" y="9145"/>
                    <a:pt x="1039" y="9145"/>
                  </a:cubicBezTo>
                  <a:cubicBezTo>
                    <a:pt x="345" y="9541"/>
                    <a:pt x="0" y="10064"/>
                    <a:pt x="0" y="10582"/>
                  </a:cubicBezTo>
                  <a:cubicBezTo>
                    <a:pt x="0" y="11105"/>
                    <a:pt x="345" y="11623"/>
                    <a:pt x="1039" y="12019"/>
                  </a:cubicBezTo>
                  <a:cubicBezTo>
                    <a:pt x="1039" y="12019"/>
                    <a:pt x="13764" y="19844"/>
                    <a:pt x="15065" y="20587"/>
                  </a:cubicBezTo>
                  <a:cubicBezTo>
                    <a:pt x="16367" y="21334"/>
                    <a:pt x="18711" y="21382"/>
                    <a:pt x="20099" y="20587"/>
                  </a:cubicBezTo>
                  <a:cubicBezTo>
                    <a:pt x="21487" y="19796"/>
                    <a:pt x="21600" y="18689"/>
                    <a:pt x="20099" y="17713"/>
                  </a:cubicBezTo>
                  <a:lnTo>
                    <a:pt x="8425" y="10582"/>
                  </a:lnTo>
                  <a:lnTo>
                    <a:pt x="20099" y="3451"/>
                  </a:lnTo>
                  <a:cubicBezTo>
                    <a:pt x="21600" y="2480"/>
                    <a:pt x="21487" y="1373"/>
                    <a:pt x="20099" y="577"/>
                  </a:cubicBezTo>
                  <a:cubicBezTo>
                    <a:pt x="18711" y="-218"/>
                    <a:pt x="16367" y="-165"/>
                    <a:pt x="15065" y="577"/>
                  </a:cubicBezTo>
                  <a:close/>
                </a:path>
              </a:pathLst>
            </a:custGeom>
            <a:solidFill>
              <a:schemeClr val="accent2"/>
            </a:solidFill>
            <a:ln w="12700" cap="flat">
              <a:noFill/>
              <a:miter lim="400000"/>
            </a:ln>
            <a:effectLst/>
          </p:spPr>
          <p:txBody>
            <a:bodyPr wrap="square" lIns="38100" tIns="38100" rIns="38100" bIns="38100" numCol="1" anchor="ctr">
              <a:noAutofit/>
            </a:bodyPr>
            <a:lstStyle/>
            <a:p>
              <a:pPr defTabSz="228539">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dirty="0"/>
            </a:p>
          </p:txBody>
        </p:sp>
      </p:grpSp>
      <p:grpSp>
        <p:nvGrpSpPr>
          <p:cNvPr id="7" name="Group 623"/>
          <p:cNvGrpSpPr/>
          <p:nvPr userDrawn="1"/>
        </p:nvGrpSpPr>
        <p:grpSpPr>
          <a:xfrm>
            <a:off x="283515" y="4507677"/>
            <a:ext cx="416755" cy="512930"/>
            <a:chOff x="0" y="0"/>
            <a:chExt cx="1025858" cy="1025858"/>
          </a:xfrm>
        </p:grpSpPr>
        <p:sp>
          <p:nvSpPr>
            <p:cNvPr id="76" name="Shape 621"/>
            <p:cNvSpPr/>
            <p:nvPr/>
          </p:nvSpPr>
          <p:spPr>
            <a:xfrm>
              <a:off x="0" y="0"/>
              <a:ext cx="1025859" cy="1025859"/>
            </a:xfrm>
            <a:prstGeom prst="rect">
              <a:avLst/>
            </a:prstGeom>
            <a:solidFill>
              <a:srgbClr val="FFFFFF"/>
            </a:solidFill>
            <a:ln w="12700" cap="flat">
              <a:noFill/>
              <a:miter lim="400000"/>
            </a:ln>
            <a:effectLst/>
          </p:spPr>
          <p:txBody>
            <a:bodyPr wrap="square" lIns="50800" tIns="50800" rIns="50800" bIns="50800" numCol="1" anchor="ctr">
              <a:noAutofit/>
            </a:bodyPr>
            <a:lstStyle/>
            <a:p>
              <a:pPr defTabSz="228539">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dirty="0"/>
            </a:p>
          </p:txBody>
        </p:sp>
        <p:sp>
          <p:nvSpPr>
            <p:cNvPr id="77" name="Shape 622"/>
            <p:cNvSpPr/>
            <p:nvPr/>
          </p:nvSpPr>
          <p:spPr>
            <a:xfrm rot="10800000">
              <a:off x="401490" y="322808"/>
              <a:ext cx="222878" cy="380243"/>
            </a:xfrm>
            <a:custGeom>
              <a:avLst/>
              <a:gdLst/>
              <a:ahLst/>
              <a:cxnLst>
                <a:cxn ang="0">
                  <a:pos x="wd2" y="hd2"/>
                </a:cxn>
                <a:cxn ang="5400000">
                  <a:pos x="wd2" y="hd2"/>
                </a:cxn>
                <a:cxn ang="10800000">
                  <a:pos x="wd2" y="hd2"/>
                </a:cxn>
                <a:cxn ang="16200000">
                  <a:pos x="wd2" y="hd2"/>
                </a:cxn>
              </a:cxnLst>
              <a:rect l="0" t="0" r="r" b="b"/>
              <a:pathLst>
                <a:path w="21183" h="21165" extrusionOk="0">
                  <a:moveTo>
                    <a:pt x="15065" y="577"/>
                  </a:moveTo>
                  <a:cubicBezTo>
                    <a:pt x="13764" y="1320"/>
                    <a:pt x="1039" y="9145"/>
                    <a:pt x="1039" y="9145"/>
                  </a:cubicBezTo>
                  <a:cubicBezTo>
                    <a:pt x="345" y="9541"/>
                    <a:pt x="0" y="10064"/>
                    <a:pt x="0" y="10582"/>
                  </a:cubicBezTo>
                  <a:cubicBezTo>
                    <a:pt x="0" y="11105"/>
                    <a:pt x="345" y="11623"/>
                    <a:pt x="1039" y="12019"/>
                  </a:cubicBezTo>
                  <a:cubicBezTo>
                    <a:pt x="1039" y="12019"/>
                    <a:pt x="13764" y="19844"/>
                    <a:pt x="15065" y="20587"/>
                  </a:cubicBezTo>
                  <a:cubicBezTo>
                    <a:pt x="16367" y="21334"/>
                    <a:pt x="18711" y="21382"/>
                    <a:pt x="20099" y="20587"/>
                  </a:cubicBezTo>
                  <a:cubicBezTo>
                    <a:pt x="21487" y="19796"/>
                    <a:pt x="21600" y="18689"/>
                    <a:pt x="20099" y="17713"/>
                  </a:cubicBezTo>
                  <a:lnTo>
                    <a:pt x="8425" y="10582"/>
                  </a:lnTo>
                  <a:lnTo>
                    <a:pt x="20099" y="3451"/>
                  </a:lnTo>
                  <a:cubicBezTo>
                    <a:pt x="21600" y="2480"/>
                    <a:pt x="21487" y="1373"/>
                    <a:pt x="20099" y="577"/>
                  </a:cubicBezTo>
                  <a:cubicBezTo>
                    <a:pt x="18711" y="-218"/>
                    <a:pt x="16367" y="-165"/>
                    <a:pt x="15065" y="577"/>
                  </a:cubicBezTo>
                  <a:close/>
                </a:path>
              </a:pathLst>
            </a:custGeom>
            <a:solidFill>
              <a:schemeClr val="accent4"/>
            </a:solidFill>
            <a:ln w="12700" cap="flat">
              <a:noFill/>
              <a:miter lim="400000"/>
            </a:ln>
            <a:effectLst/>
          </p:spPr>
          <p:txBody>
            <a:bodyPr wrap="square" lIns="38100" tIns="38100" rIns="38100" bIns="38100" numCol="1" anchor="ctr">
              <a:noAutofit/>
            </a:bodyPr>
            <a:lstStyle/>
            <a:p>
              <a:pPr defTabSz="228539">
                <a:defRPr sz="3000">
                  <a:solidFill>
                    <a:srgbClr val="FFFFFF"/>
                  </a:solidFill>
                  <a:effectLst>
                    <a:outerShdw blurRad="38100" dist="12700" dir="5400000" rotWithShape="0">
                      <a:srgbClr val="000000">
                        <a:alpha val="50000"/>
                      </a:srgbClr>
                    </a:outerShdw>
                  </a:effectLst>
                  <a:latin typeface="Source Sans Pro Light"/>
                  <a:ea typeface="Source Sans Pro Light"/>
                  <a:cs typeface="Source Sans Pro Light"/>
                  <a:sym typeface="Source Sans Pro Light"/>
                </a:defRPr>
              </a:pPr>
              <a:endParaRPr dirty="0"/>
            </a:p>
          </p:txBody>
        </p:sp>
      </p:grpSp>
      <p:sp>
        <p:nvSpPr>
          <p:cNvPr id="83" name="Content Placeholder 20"/>
          <p:cNvSpPr>
            <a:spLocks noGrp="1"/>
          </p:cNvSpPr>
          <p:nvPr>
            <p:ph sz="quarter" idx="16"/>
          </p:nvPr>
        </p:nvSpPr>
        <p:spPr>
          <a:xfrm>
            <a:off x="2242994" y="2872114"/>
            <a:ext cx="1520812" cy="228600"/>
          </a:xfrm>
        </p:spPr>
        <p:txBody>
          <a:bodyPr lIns="0" tIns="0" rIns="0" bIns="0" anchor="ctr">
            <a:normAutofit/>
          </a:bodyPr>
          <a:lstStyle>
            <a:lvl1pPr marL="0" indent="0" algn="l">
              <a:buNone/>
              <a:defRPr sz="1200" b="1">
                <a:solidFill>
                  <a:schemeClr val="bg1"/>
                </a:solidFill>
                <a:latin typeface="Source Sans Pro Light"/>
              </a:defRPr>
            </a:lvl1pPr>
          </a:lstStyle>
          <a:p>
            <a:pPr lvl="0"/>
            <a:endParaRPr lang="en-GB" dirty="0"/>
          </a:p>
        </p:txBody>
      </p:sp>
      <p:sp>
        <p:nvSpPr>
          <p:cNvPr id="84" name="Text Placeholder 17"/>
          <p:cNvSpPr>
            <a:spLocks noGrp="1"/>
          </p:cNvSpPr>
          <p:nvPr>
            <p:ph type="body" sz="quarter" idx="21"/>
          </p:nvPr>
        </p:nvSpPr>
        <p:spPr>
          <a:xfrm>
            <a:off x="2242996" y="3176960"/>
            <a:ext cx="1563275" cy="1143000"/>
          </a:xfrm>
        </p:spPr>
        <p:txBody>
          <a:bodyPr lIns="0" tIns="0" rIns="0" bIns="0">
            <a:normAutofit/>
          </a:bodyPr>
          <a:lstStyle>
            <a:lvl1pPr marL="0" indent="0" algn="l">
              <a:lnSpc>
                <a:spcPts val="1500"/>
              </a:lnSpc>
              <a:spcBef>
                <a:spcPts val="1500"/>
              </a:spcBef>
              <a:buNone/>
              <a:defRPr sz="1000">
                <a:solidFill>
                  <a:schemeClr val="bg1"/>
                </a:solidFill>
                <a:latin typeface="Source Sans Pro Light"/>
              </a:defRPr>
            </a:lvl1pPr>
          </a:lstStyle>
          <a:p>
            <a:pPr lvl="0"/>
            <a:endParaRPr lang="en-US" dirty="0"/>
          </a:p>
        </p:txBody>
      </p:sp>
      <p:sp>
        <p:nvSpPr>
          <p:cNvPr id="85" name="Content Placeholder 20"/>
          <p:cNvSpPr>
            <a:spLocks noGrp="1"/>
          </p:cNvSpPr>
          <p:nvPr>
            <p:ph sz="quarter" idx="27"/>
          </p:nvPr>
        </p:nvSpPr>
        <p:spPr>
          <a:xfrm>
            <a:off x="6224586" y="2872114"/>
            <a:ext cx="1520812" cy="228600"/>
          </a:xfrm>
        </p:spPr>
        <p:txBody>
          <a:bodyPr lIns="0" tIns="0" rIns="0" bIns="0" anchor="ctr">
            <a:normAutofit/>
          </a:bodyPr>
          <a:lstStyle>
            <a:lvl1pPr marL="0" indent="0" algn="l">
              <a:buNone/>
              <a:defRPr sz="1200" b="1">
                <a:solidFill>
                  <a:schemeClr val="bg1"/>
                </a:solidFill>
                <a:latin typeface="Source Sans Pro Light"/>
              </a:defRPr>
            </a:lvl1pPr>
          </a:lstStyle>
          <a:p>
            <a:pPr lvl="0"/>
            <a:endParaRPr lang="en-GB" dirty="0"/>
          </a:p>
        </p:txBody>
      </p:sp>
      <p:sp>
        <p:nvSpPr>
          <p:cNvPr id="86" name="Text Placeholder 17"/>
          <p:cNvSpPr>
            <a:spLocks noGrp="1"/>
          </p:cNvSpPr>
          <p:nvPr>
            <p:ph type="body" sz="quarter" idx="28"/>
          </p:nvPr>
        </p:nvSpPr>
        <p:spPr>
          <a:xfrm>
            <a:off x="6224585" y="3176960"/>
            <a:ext cx="1563275" cy="1143000"/>
          </a:xfrm>
        </p:spPr>
        <p:txBody>
          <a:bodyPr lIns="0" tIns="0" rIns="0" bIns="0">
            <a:normAutofit/>
          </a:bodyPr>
          <a:lstStyle>
            <a:lvl1pPr marL="0" indent="0" algn="l">
              <a:lnSpc>
                <a:spcPts val="1500"/>
              </a:lnSpc>
              <a:spcBef>
                <a:spcPts val="1500"/>
              </a:spcBef>
              <a:buNone/>
              <a:defRPr sz="1000">
                <a:solidFill>
                  <a:schemeClr val="bg1"/>
                </a:solidFill>
                <a:latin typeface="Source Sans Pro Light"/>
              </a:defRPr>
            </a:lvl1pPr>
          </a:lstStyle>
          <a:p>
            <a:pPr lvl="0"/>
            <a:endParaRPr lang="en-US" dirty="0"/>
          </a:p>
        </p:txBody>
      </p:sp>
      <p:sp>
        <p:nvSpPr>
          <p:cNvPr id="87" name="Content Placeholder 20"/>
          <p:cNvSpPr>
            <a:spLocks noGrp="1"/>
          </p:cNvSpPr>
          <p:nvPr>
            <p:ph sz="quarter" idx="29"/>
          </p:nvPr>
        </p:nvSpPr>
        <p:spPr>
          <a:xfrm>
            <a:off x="8214164" y="5295853"/>
            <a:ext cx="1520812" cy="228600"/>
          </a:xfrm>
        </p:spPr>
        <p:txBody>
          <a:bodyPr lIns="0" tIns="0" rIns="0" bIns="0" anchor="ctr">
            <a:normAutofit/>
          </a:bodyPr>
          <a:lstStyle>
            <a:lvl1pPr marL="0" indent="0" algn="l">
              <a:buNone/>
              <a:defRPr sz="1200" b="1">
                <a:solidFill>
                  <a:schemeClr val="bg1"/>
                </a:solidFill>
                <a:latin typeface="Source Sans Pro Light"/>
              </a:defRPr>
            </a:lvl1pPr>
          </a:lstStyle>
          <a:p>
            <a:pPr lvl="0"/>
            <a:endParaRPr lang="en-GB" dirty="0"/>
          </a:p>
        </p:txBody>
      </p:sp>
      <p:sp>
        <p:nvSpPr>
          <p:cNvPr id="88" name="Text Placeholder 17"/>
          <p:cNvSpPr>
            <a:spLocks noGrp="1"/>
          </p:cNvSpPr>
          <p:nvPr>
            <p:ph type="body" sz="quarter" idx="30"/>
          </p:nvPr>
        </p:nvSpPr>
        <p:spPr>
          <a:xfrm>
            <a:off x="8214166" y="5600700"/>
            <a:ext cx="1563275" cy="1143000"/>
          </a:xfrm>
        </p:spPr>
        <p:txBody>
          <a:bodyPr lIns="0" tIns="0" rIns="0" bIns="0">
            <a:normAutofit/>
          </a:bodyPr>
          <a:lstStyle>
            <a:lvl1pPr marL="0" indent="0" algn="l">
              <a:lnSpc>
                <a:spcPts val="1500"/>
              </a:lnSpc>
              <a:spcBef>
                <a:spcPts val="1500"/>
              </a:spcBef>
              <a:buNone/>
              <a:defRPr sz="1000">
                <a:solidFill>
                  <a:schemeClr val="bg1"/>
                </a:solidFill>
                <a:latin typeface="Source Sans Pro Light"/>
              </a:defRPr>
            </a:lvl1pPr>
          </a:lstStyle>
          <a:p>
            <a:pPr lvl="0"/>
            <a:endParaRPr lang="en-US" dirty="0"/>
          </a:p>
        </p:txBody>
      </p:sp>
      <p:sp>
        <p:nvSpPr>
          <p:cNvPr id="89" name="Content Placeholder 20"/>
          <p:cNvSpPr>
            <a:spLocks noGrp="1"/>
          </p:cNvSpPr>
          <p:nvPr>
            <p:ph sz="quarter" idx="31"/>
          </p:nvPr>
        </p:nvSpPr>
        <p:spPr>
          <a:xfrm>
            <a:off x="251075" y="5295853"/>
            <a:ext cx="1520812" cy="228600"/>
          </a:xfrm>
        </p:spPr>
        <p:txBody>
          <a:bodyPr lIns="0" tIns="0" rIns="0" bIns="0" anchor="ctr">
            <a:normAutofit/>
          </a:bodyPr>
          <a:lstStyle>
            <a:lvl1pPr marL="0" indent="0" algn="l">
              <a:buNone/>
              <a:defRPr sz="1200" b="1">
                <a:solidFill>
                  <a:schemeClr val="bg1"/>
                </a:solidFill>
                <a:latin typeface="Source Sans Pro Light"/>
              </a:defRPr>
            </a:lvl1pPr>
          </a:lstStyle>
          <a:p>
            <a:pPr lvl="0"/>
            <a:endParaRPr lang="en-GB" dirty="0"/>
          </a:p>
        </p:txBody>
      </p:sp>
      <p:sp>
        <p:nvSpPr>
          <p:cNvPr id="90" name="Text Placeholder 17"/>
          <p:cNvSpPr>
            <a:spLocks noGrp="1"/>
          </p:cNvSpPr>
          <p:nvPr>
            <p:ph type="body" sz="quarter" idx="32"/>
          </p:nvPr>
        </p:nvSpPr>
        <p:spPr>
          <a:xfrm>
            <a:off x="251077" y="5600700"/>
            <a:ext cx="1563275" cy="1143000"/>
          </a:xfrm>
        </p:spPr>
        <p:txBody>
          <a:bodyPr lIns="0" tIns="0" rIns="0" bIns="0">
            <a:normAutofit/>
          </a:bodyPr>
          <a:lstStyle>
            <a:lvl1pPr marL="0" indent="0" algn="l">
              <a:lnSpc>
                <a:spcPts val="1500"/>
              </a:lnSpc>
              <a:spcBef>
                <a:spcPts val="1500"/>
              </a:spcBef>
              <a:buNone/>
              <a:defRPr sz="1000">
                <a:solidFill>
                  <a:schemeClr val="bg1"/>
                </a:solidFill>
                <a:latin typeface="Source Sans Pro Light"/>
              </a:defRPr>
            </a:lvl1pPr>
          </a:lstStyle>
          <a:p>
            <a:pPr lvl="0"/>
            <a:endParaRPr lang="en-US" dirty="0"/>
          </a:p>
        </p:txBody>
      </p:sp>
      <p:sp>
        <p:nvSpPr>
          <p:cNvPr id="91" name="Content Placeholder 20"/>
          <p:cNvSpPr>
            <a:spLocks noGrp="1"/>
          </p:cNvSpPr>
          <p:nvPr>
            <p:ph sz="quarter" idx="33"/>
          </p:nvPr>
        </p:nvSpPr>
        <p:spPr>
          <a:xfrm>
            <a:off x="4232666" y="5295853"/>
            <a:ext cx="1520812" cy="228600"/>
          </a:xfrm>
        </p:spPr>
        <p:txBody>
          <a:bodyPr lIns="0" tIns="0" rIns="0" bIns="0" anchor="ctr">
            <a:normAutofit/>
          </a:bodyPr>
          <a:lstStyle>
            <a:lvl1pPr marL="0" indent="0" algn="l">
              <a:buNone/>
              <a:defRPr sz="1200" b="1">
                <a:solidFill>
                  <a:schemeClr val="bg1"/>
                </a:solidFill>
                <a:latin typeface="Source Sans Pro Light"/>
              </a:defRPr>
            </a:lvl1pPr>
          </a:lstStyle>
          <a:p>
            <a:pPr lvl="0"/>
            <a:endParaRPr lang="en-GB" dirty="0"/>
          </a:p>
        </p:txBody>
      </p:sp>
      <p:sp>
        <p:nvSpPr>
          <p:cNvPr id="92" name="Text Placeholder 17"/>
          <p:cNvSpPr>
            <a:spLocks noGrp="1"/>
          </p:cNvSpPr>
          <p:nvPr>
            <p:ph type="body" sz="quarter" idx="34"/>
          </p:nvPr>
        </p:nvSpPr>
        <p:spPr>
          <a:xfrm>
            <a:off x="4232668" y="5600700"/>
            <a:ext cx="1563275" cy="1143000"/>
          </a:xfrm>
        </p:spPr>
        <p:txBody>
          <a:bodyPr lIns="0" tIns="0" rIns="0" bIns="0">
            <a:normAutofit/>
          </a:bodyPr>
          <a:lstStyle>
            <a:lvl1pPr marL="0" indent="0" algn="l">
              <a:lnSpc>
                <a:spcPts val="1500"/>
              </a:lnSpc>
              <a:spcBef>
                <a:spcPts val="1500"/>
              </a:spcBef>
              <a:buNone/>
              <a:defRPr sz="1000">
                <a:solidFill>
                  <a:schemeClr val="bg1"/>
                </a:solidFill>
                <a:latin typeface="Source Sans Pro Light"/>
              </a:defRPr>
            </a:lvl1pPr>
          </a:lstStyle>
          <a:p>
            <a:pPr lvl="0"/>
            <a:endParaRPr lang="en-US" dirty="0"/>
          </a:p>
        </p:txBody>
      </p:sp>
    </p:spTree>
    <p:extLst>
      <p:ext uri="{BB962C8B-B14F-4D97-AF65-F5344CB8AC3E}">
        <p14:creationId xmlns:p14="http://schemas.microsoft.com/office/powerpoint/2010/main" val="1224636375"/>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1">
                                            <p:txEl>
                                              <p:pRg st="0" end="0"/>
                                            </p:txEl>
                                          </p:spTgt>
                                        </p:tgtEl>
                                        <p:attrNameLst>
                                          <p:attrName>style.visibility</p:attrName>
                                        </p:attrNameLst>
                                      </p:cBhvr>
                                      <p:to>
                                        <p:strVal val="visible"/>
                                      </p:to>
                                    </p:set>
                                    <p:animEffect transition="in" filter="dissolve">
                                      <p:cBhvr>
                                        <p:cTn id="11" dur="500"/>
                                        <p:tgtEl>
                                          <p:spTgt spid="21">
                                            <p:txEl>
                                              <p:pRg st="0" end="0"/>
                                            </p:txEl>
                                          </p:spTgt>
                                        </p:tgtEl>
                                      </p:cBhvr>
                                    </p:animEffect>
                                  </p:childTnLst>
                                </p:cTn>
                              </p:par>
                            </p:childTnLst>
                          </p:cTn>
                        </p:par>
                        <p:par>
                          <p:cTn id="12" fill="hold">
                            <p:stCondLst>
                              <p:cond delay="1000"/>
                            </p:stCondLst>
                            <p:childTnLst>
                              <p:par>
                                <p:cTn id="13" presetID="10" presetClass="entr" presetSubtype="0" fill="hold" grpId="0" nodeType="afterEffect" nodePh="1">
                                  <p:stCondLst>
                                    <p:cond delay="0"/>
                                  </p:stCondLst>
                                  <p:endCondLst>
                                    <p:cond evt="begin" delay="0">
                                      <p:tn val="13"/>
                                    </p:cond>
                                  </p:endCondLst>
                                  <p:childTnLst>
                                    <p:set>
                                      <p:cBhvr>
                                        <p:cTn id="14" dur="1" fill="hold">
                                          <p:stCondLst>
                                            <p:cond delay="0"/>
                                          </p:stCondLst>
                                        </p:cTn>
                                        <p:tgtEl>
                                          <p:spTgt spid="78"/>
                                        </p:tgtEl>
                                        <p:attrNameLst>
                                          <p:attrName>style.visibility</p:attrName>
                                        </p:attrNameLst>
                                      </p:cBhvr>
                                      <p:to>
                                        <p:strVal val="visible"/>
                                      </p:to>
                                    </p:set>
                                    <p:animEffect transition="in" filter="fade">
                                      <p:cBhvr>
                                        <p:cTn id="15" dur="500"/>
                                        <p:tgtEl>
                                          <p:spTgt spid="78"/>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dissolve">
                                      <p:cBhvr>
                                        <p:cTn id="19" dur="500"/>
                                        <p:tgtEl>
                                          <p:spTgt spid="23"/>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par>
                          <p:cTn id="24" fill="hold">
                            <p:stCondLst>
                              <p:cond delay="2500"/>
                            </p:stCondLst>
                            <p:childTnLst>
                              <p:par>
                                <p:cTn id="25" presetID="10" presetClass="entr" presetSubtype="0" fill="hold" grpId="0" nodeType="afterEffect" nodePh="1">
                                  <p:stCondLst>
                                    <p:cond delay="0"/>
                                  </p:stCondLst>
                                  <p:endCondLst>
                                    <p:cond evt="begin" delay="0">
                                      <p:tn val="25"/>
                                    </p:cond>
                                  </p:endCondLst>
                                  <p:childTnLst>
                                    <p:set>
                                      <p:cBhvr>
                                        <p:cTn id="26" dur="1" fill="hold">
                                          <p:stCondLst>
                                            <p:cond delay="0"/>
                                          </p:stCondLst>
                                        </p:cTn>
                                        <p:tgtEl>
                                          <p:spTgt spid="83">
                                            <p:txEl>
                                              <p:pRg st="0" end="0"/>
                                            </p:txEl>
                                          </p:spTgt>
                                        </p:tgtEl>
                                        <p:attrNameLst>
                                          <p:attrName>style.visibility</p:attrName>
                                        </p:attrNameLst>
                                      </p:cBhvr>
                                      <p:to>
                                        <p:strVal val="visible"/>
                                      </p:to>
                                    </p:set>
                                    <p:animEffect transition="in" filter="fade">
                                      <p:cBhvr>
                                        <p:cTn id="27" dur="500"/>
                                        <p:tgtEl>
                                          <p:spTgt spid="83">
                                            <p:txEl>
                                              <p:pRg st="0" end="0"/>
                                            </p:txEl>
                                          </p:spTgt>
                                        </p:tgtEl>
                                      </p:cBhvr>
                                    </p:animEffect>
                                  </p:childTnLst>
                                </p:cTn>
                              </p:par>
                              <p:par>
                                <p:cTn id="28" presetID="10" presetClass="entr" presetSubtype="0" fill="hold" grpId="0" nodeType="withEffect" nodePh="1">
                                  <p:stCondLst>
                                    <p:cond delay="0"/>
                                  </p:stCondLst>
                                  <p:endCondLst>
                                    <p:cond evt="begin" delay="0">
                                      <p:tn val="28"/>
                                    </p:cond>
                                  </p:endCondLst>
                                  <p:childTnLst>
                                    <p:set>
                                      <p:cBhvr>
                                        <p:cTn id="29" dur="1" fill="hold">
                                          <p:stCondLst>
                                            <p:cond delay="0"/>
                                          </p:stCondLst>
                                        </p:cTn>
                                        <p:tgtEl>
                                          <p:spTgt spid="84">
                                            <p:txEl>
                                              <p:pRg st="0" end="0"/>
                                            </p:txEl>
                                          </p:spTgt>
                                        </p:tgtEl>
                                        <p:attrNameLst>
                                          <p:attrName>style.visibility</p:attrName>
                                        </p:attrNameLst>
                                      </p:cBhvr>
                                      <p:to>
                                        <p:strVal val="visible"/>
                                      </p:to>
                                    </p:set>
                                    <p:animEffect transition="in" filter="fade">
                                      <p:cBhvr>
                                        <p:cTn id="30" dur="500"/>
                                        <p:tgtEl>
                                          <p:spTgt spid="84">
                                            <p:txEl>
                                              <p:pRg st="0" end="0"/>
                                            </p:txEl>
                                          </p:spTgt>
                                        </p:tgtEl>
                                      </p:cBhvr>
                                    </p:animEffect>
                                  </p:childTnLst>
                                </p:cTn>
                              </p:par>
                            </p:childTnLst>
                          </p:cTn>
                        </p:par>
                        <p:par>
                          <p:cTn id="31" fill="hold">
                            <p:stCondLst>
                              <p:cond delay="3000"/>
                            </p:stCondLst>
                            <p:childTnLst>
                              <p:par>
                                <p:cTn id="32" presetID="10" presetClass="entr" presetSubtype="0" fill="hold" grpId="0" nodeType="afterEffect" nodePh="1">
                                  <p:stCondLst>
                                    <p:cond delay="0"/>
                                  </p:stCondLst>
                                  <p:endCondLst>
                                    <p:cond evt="begin" delay="0">
                                      <p:tn val="32"/>
                                    </p:cond>
                                  </p:endCondLst>
                                  <p:childTnLst>
                                    <p:set>
                                      <p:cBhvr>
                                        <p:cTn id="33" dur="1" fill="hold">
                                          <p:stCondLst>
                                            <p:cond delay="0"/>
                                          </p:stCondLst>
                                        </p:cTn>
                                        <p:tgtEl>
                                          <p:spTgt spid="79"/>
                                        </p:tgtEl>
                                        <p:attrNameLst>
                                          <p:attrName>style.visibility</p:attrName>
                                        </p:attrNameLst>
                                      </p:cBhvr>
                                      <p:to>
                                        <p:strVal val="visible"/>
                                      </p:to>
                                    </p:set>
                                    <p:animEffect transition="in" filter="fade">
                                      <p:cBhvr>
                                        <p:cTn id="34" dur="500"/>
                                        <p:tgtEl>
                                          <p:spTgt spid="79"/>
                                        </p:tgtEl>
                                      </p:cBhvr>
                                    </p:animEffect>
                                  </p:childTnLst>
                                </p:cTn>
                              </p:par>
                            </p:childTnLst>
                          </p:cTn>
                        </p:par>
                        <p:par>
                          <p:cTn id="35" fill="hold">
                            <p:stCondLst>
                              <p:cond delay="3500"/>
                            </p:stCondLst>
                            <p:childTnLst>
                              <p:par>
                                <p:cTn id="36" presetID="9" presetClass="entr" presetSubtype="0" fill="hold" grpId="0" nodeType="after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dissolve">
                                      <p:cBhvr>
                                        <p:cTn id="38" dur="500"/>
                                        <p:tgtEl>
                                          <p:spTgt spid="43"/>
                                        </p:tgtEl>
                                      </p:cBhvr>
                                    </p:animEffect>
                                  </p:childTnLst>
                                </p:cTn>
                              </p:par>
                            </p:childTnLst>
                          </p:cTn>
                        </p:par>
                        <p:par>
                          <p:cTn id="39" fill="hold">
                            <p:stCondLst>
                              <p:cond delay="4000"/>
                            </p:stCondLst>
                            <p:childTnLst>
                              <p:par>
                                <p:cTn id="40" presetID="10" presetClass="entr" presetSubtype="0" fill="hold" nodeType="after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childTnLst>
                          </p:cTn>
                        </p:par>
                        <p:par>
                          <p:cTn id="43" fill="hold">
                            <p:stCondLst>
                              <p:cond delay="4500"/>
                            </p:stCondLst>
                            <p:childTnLst>
                              <p:par>
                                <p:cTn id="44" presetID="10" presetClass="entr" presetSubtype="0" fill="hold" grpId="0" nodeType="afterEffect" nodePh="1">
                                  <p:stCondLst>
                                    <p:cond delay="0"/>
                                  </p:stCondLst>
                                  <p:endCondLst>
                                    <p:cond evt="begin" delay="0">
                                      <p:tn val="44"/>
                                    </p:cond>
                                  </p:endCondLst>
                                  <p:childTnLst>
                                    <p:set>
                                      <p:cBhvr>
                                        <p:cTn id="45" dur="1" fill="hold">
                                          <p:stCondLst>
                                            <p:cond delay="0"/>
                                          </p:stCondLst>
                                        </p:cTn>
                                        <p:tgtEl>
                                          <p:spTgt spid="85">
                                            <p:txEl>
                                              <p:pRg st="0" end="0"/>
                                            </p:txEl>
                                          </p:spTgt>
                                        </p:tgtEl>
                                        <p:attrNameLst>
                                          <p:attrName>style.visibility</p:attrName>
                                        </p:attrNameLst>
                                      </p:cBhvr>
                                      <p:to>
                                        <p:strVal val="visible"/>
                                      </p:to>
                                    </p:set>
                                    <p:animEffect transition="in" filter="fade">
                                      <p:cBhvr>
                                        <p:cTn id="46" dur="500"/>
                                        <p:tgtEl>
                                          <p:spTgt spid="85">
                                            <p:txEl>
                                              <p:pRg st="0" end="0"/>
                                            </p:txEl>
                                          </p:spTgt>
                                        </p:tgtEl>
                                      </p:cBhvr>
                                    </p:animEffect>
                                  </p:childTnLst>
                                </p:cTn>
                              </p:par>
                              <p:par>
                                <p:cTn id="47" presetID="10" presetClass="entr" presetSubtype="0" fill="hold" grpId="0" nodeType="withEffect" nodePh="1">
                                  <p:stCondLst>
                                    <p:cond delay="0"/>
                                  </p:stCondLst>
                                  <p:endCondLst>
                                    <p:cond evt="begin" delay="0">
                                      <p:tn val="47"/>
                                    </p:cond>
                                  </p:endCondLst>
                                  <p:childTnLst>
                                    <p:set>
                                      <p:cBhvr>
                                        <p:cTn id="48" dur="1" fill="hold">
                                          <p:stCondLst>
                                            <p:cond delay="0"/>
                                          </p:stCondLst>
                                        </p:cTn>
                                        <p:tgtEl>
                                          <p:spTgt spid="86">
                                            <p:txEl>
                                              <p:pRg st="0" end="0"/>
                                            </p:txEl>
                                          </p:spTgt>
                                        </p:tgtEl>
                                        <p:attrNameLst>
                                          <p:attrName>style.visibility</p:attrName>
                                        </p:attrNameLst>
                                      </p:cBhvr>
                                      <p:to>
                                        <p:strVal val="visible"/>
                                      </p:to>
                                    </p:set>
                                    <p:animEffect transition="in" filter="fade">
                                      <p:cBhvr>
                                        <p:cTn id="49" dur="500"/>
                                        <p:tgtEl>
                                          <p:spTgt spid="86">
                                            <p:txEl>
                                              <p:pRg st="0" end="0"/>
                                            </p:txEl>
                                          </p:spTgt>
                                        </p:tgtEl>
                                      </p:cBhvr>
                                    </p:animEffect>
                                  </p:childTnLst>
                                </p:cTn>
                              </p:par>
                            </p:childTnLst>
                          </p:cTn>
                        </p:par>
                        <p:par>
                          <p:cTn id="50" fill="hold">
                            <p:stCondLst>
                              <p:cond delay="5000"/>
                            </p:stCondLst>
                            <p:childTnLst>
                              <p:par>
                                <p:cTn id="51" presetID="10" presetClass="entr" presetSubtype="0" fill="hold" grpId="0" nodeType="afterEffect" nodePh="1">
                                  <p:stCondLst>
                                    <p:cond delay="0"/>
                                  </p:stCondLst>
                                  <p:endCondLst>
                                    <p:cond evt="begin" delay="0">
                                      <p:tn val="51"/>
                                    </p:cond>
                                  </p:endCondLst>
                                  <p:childTnLst>
                                    <p:set>
                                      <p:cBhvr>
                                        <p:cTn id="52" dur="1" fill="hold">
                                          <p:stCondLst>
                                            <p:cond delay="0"/>
                                          </p:stCondLst>
                                        </p:cTn>
                                        <p:tgtEl>
                                          <p:spTgt spid="80"/>
                                        </p:tgtEl>
                                        <p:attrNameLst>
                                          <p:attrName>style.visibility</p:attrName>
                                        </p:attrNameLst>
                                      </p:cBhvr>
                                      <p:to>
                                        <p:strVal val="visible"/>
                                      </p:to>
                                    </p:set>
                                    <p:animEffect transition="in" filter="fade">
                                      <p:cBhvr>
                                        <p:cTn id="53" dur="500"/>
                                        <p:tgtEl>
                                          <p:spTgt spid="80"/>
                                        </p:tgtEl>
                                      </p:cBhvr>
                                    </p:animEffect>
                                  </p:childTnLst>
                                </p:cTn>
                              </p:par>
                            </p:childTnLst>
                          </p:cTn>
                        </p:par>
                        <p:par>
                          <p:cTn id="54" fill="hold">
                            <p:stCondLst>
                              <p:cond delay="5500"/>
                            </p:stCondLst>
                            <p:childTnLst>
                              <p:par>
                                <p:cTn id="55" presetID="9" presetClass="entr" presetSubtype="0" fill="hold" grpId="0" nodeType="afterEffect">
                                  <p:stCondLst>
                                    <p:cond delay="0"/>
                                  </p:stCondLst>
                                  <p:childTnLst>
                                    <p:set>
                                      <p:cBhvr>
                                        <p:cTn id="56" dur="1" fill="hold">
                                          <p:stCondLst>
                                            <p:cond delay="0"/>
                                          </p:stCondLst>
                                        </p:cTn>
                                        <p:tgtEl>
                                          <p:spTgt spid="47"/>
                                        </p:tgtEl>
                                        <p:attrNameLst>
                                          <p:attrName>style.visibility</p:attrName>
                                        </p:attrNameLst>
                                      </p:cBhvr>
                                      <p:to>
                                        <p:strVal val="visible"/>
                                      </p:to>
                                    </p:set>
                                    <p:animEffect transition="in" filter="dissolve">
                                      <p:cBhvr>
                                        <p:cTn id="57" dur="500"/>
                                        <p:tgtEl>
                                          <p:spTgt spid="47"/>
                                        </p:tgtEl>
                                      </p:cBhvr>
                                    </p:animEffect>
                                  </p:childTnLst>
                                </p:cTn>
                              </p:par>
                            </p:childTnLst>
                          </p:cTn>
                        </p:par>
                        <p:par>
                          <p:cTn id="58" fill="hold">
                            <p:stCondLst>
                              <p:cond delay="6000"/>
                            </p:stCondLst>
                            <p:childTnLst>
                              <p:par>
                                <p:cTn id="59" presetID="10" presetClass="entr" presetSubtype="0" fill="hold" nodeType="after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fade">
                                      <p:cBhvr>
                                        <p:cTn id="61" dur="500"/>
                                        <p:tgtEl>
                                          <p:spTgt spid="5"/>
                                        </p:tgtEl>
                                      </p:cBhvr>
                                    </p:animEffect>
                                  </p:childTnLst>
                                </p:cTn>
                              </p:par>
                            </p:childTnLst>
                          </p:cTn>
                        </p:par>
                        <p:par>
                          <p:cTn id="62" fill="hold">
                            <p:stCondLst>
                              <p:cond delay="6500"/>
                            </p:stCondLst>
                            <p:childTnLst>
                              <p:par>
                                <p:cTn id="63" presetID="10" presetClass="entr" presetSubtype="0" fill="hold" grpId="0" nodeType="afterEffect" nodePh="1">
                                  <p:stCondLst>
                                    <p:cond delay="0"/>
                                  </p:stCondLst>
                                  <p:endCondLst>
                                    <p:cond evt="begin" delay="0">
                                      <p:tn val="63"/>
                                    </p:cond>
                                  </p:endCondLst>
                                  <p:childTnLst>
                                    <p:set>
                                      <p:cBhvr>
                                        <p:cTn id="64" dur="1" fill="hold">
                                          <p:stCondLst>
                                            <p:cond delay="0"/>
                                          </p:stCondLst>
                                        </p:cTn>
                                        <p:tgtEl>
                                          <p:spTgt spid="87">
                                            <p:txEl>
                                              <p:pRg st="0" end="0"/>
                                            </p:txEl>
                                          </p:spTgt>
                                        </p:tgtEl>
                                        <p:attrNameLst>
                                          <p:attrName>style.visibility</p:attrName>
                                        </p:attrNameLst>
                                      </p:cBhvr>
                                      <p:to>
                                        <p:strVal val="visible"/>
                                      </p:to>
                                    </p:set>
                                    <p:animEffect transition="in" filter="fade">
                                      <p:cBhvr>
                                        <p:cTn id="65" dur="500"/>
                                        <p:tgtEl>
                                          <p:spTgt spid="87">
                                            <p:txEl>
                                              <p:pRg st="0" end="0"/>
                                            </p:txEl>
                                          </p:spTgt>
                                        </p:tgtEl>
                                      </p:cBhvr>
                                    </p:animEffect>
                                  </p:childTnLst>
                                </p:cTn>
                              </p:par>
                              <p:par>
                                <p:cTn id="66" presetID="10" presetClass="entr" presetSubtype="0" fill="hold" grpId="0" nodeType="withEffect" nodePh="1">
                                  <p:stCondLst>
                                    <p:cond delay="0"/>
                                  </p:stCondLst>
                                  <p:endCondLst>
                                    <p:cond evt="begin" delay="0">
                                      <p:tn val="66"/>
                                    </p:cond>
                                  </p:endCondLst>
                                  <p:childTnLst>
                                    <p:set>
                                      <p:cBhvr>
                                        <p:cTn id="67" dur="1" fill="hold">
                                          <p:stCondLst>
                                            <p:cond delay="0"/>
                                          </p:stCondLst>
                                        </p:cTn>
                                        <p:tgtEl>
                                          <p:spTgt spid="88">
                                            <p:txEl>
                                              <p:pRg st="0" end="0"/>
                                            </p:txEl>
                                          </p:spTgt>
                                        </p:tgtEl>
                                        <p:attrNameLst>
                                          <p:attrName>style.visibility</p:attrName>
                                        </p:attrNameLst>
                                      </p:cBhvr>
                                      <p:to>
                                        <p:strVal val="visible"/>
                                      </p:to>
                                    </p:set>
                                    <p:animEffect transition="in" filter="fade">
                                      <p:cBhvr>
                                        <p:cTn id="68" dur="500"/>
                                        <p:tgtEl>
                                          <p:spTgt spid="88">
                                            <p:txEl>
                                              <p:pRg st="0" end="0"/>
                                            </p:txEl>
                                          </p:spTgt>
                                        </p:tgtEl>
                                      </p:cBhvr>
                                    </p:animEffect>
                                  </p:childTnLst>
                                </p:cTn>
                              </p:par>
                            </p:childTnLst>
                          </p:cTn>
                        </p:par>
                        <p:par>
                          <p:cTn id="69" fill="hold">
                            <p:stCondLst>
                              <p:cond delay="7000"/>
                            </p:stCondLst>
                            <p:childTnLst>
                              <p:par>
                                <p:cTn id="70" presetID="10" presetClass="entr" presetSubtype="0" fill="hold" grpId="0" nodeType="afterEffect" nodePh="1">
                                  <p:stCondLst>
                                    <p:cond delay="0"/>
                                  </p:stCondLst>
                                  <p:endCondLst>
                                    <p:cond evt="begin" delay="0">
                                      <p:tn val="70"/>
                                    </p:cond>
                                  </p:endCondLst>
                                  <p:childTnLst>
                                    <p:set>
                                      <p:cBhvr>
                                        <p:cTn id="71" dur="1" fill="hold">
                                          <p:stCondLst>
                                            <p:cond delay="0"/>
                                          </p:stCondLst>
                                        </p:cTn>
                                        <p:tgtEl>
                                          <p:spTgt spid="81"/>
                                        </p:tgtEl>
                                        <p:attrNameLst>
                                          <p:attrName>style.visibility</p:attrName>
                                        </p:attrNameLst>
                                      </p:cBhvr>
                                      <p:to>
                                        <p:strVal val="visible"/>
                                      </p:to>
                                    </p:set>
                                    <p:animEffect transition="in" filter="fade">
                                      <p:cBhvr>
                                        <p:cTn id="72" dur="500"/>
                                        <p:tgtEl>
                                          <p:spTgt spid="81"/>
                                        </p:tgtEl>
                                      </p:cBhvr>
                                    </p:animEffect>
                                  </p:childTnLst>
                                </p:cTn>
                              </p:par>
                            </p:childTnLst>
                          </p:cTn>
                        </p:par>
                        <p:par>
                          <p:cTn id="73" fill="hold">
                            <p:stCondLst>
                              <p:cond delay="7500"/>
                            </p:stCondLst>
                            <p:childTnLst>
                              <p:par>
                                <p:cTn id="74" presetID="9" presetClass="entr" presetSubtype="0" fill="hold" grpId="0" nodeType="afterEffect">
                                  <p:stCondLst>
                                    <p:cond delay="0"/>
                                  </p:stCondLst>
                                  <p:childTnLst>
                                    <p:set>
                                      <p:cBhvr>
                                        <p:cTn id="75" dur="1" fill="hold">
                                          <p:stCondLst>
                                            <p:cond delay="0"/>
                                          </p:stCondLst>
                                        </p:cTn>
                                        <p:tgtEl>
                                          <p:spTgt spid="45"/>
                                        </p:tgtEl>
                                        <p:attrNameLst>
                                          <p:attrName>style.visibility</p:attrName>
                                        </p:attrNameLst>
                                      </p:cBhvr>
                                      <p:to>
                                        <p:strVal val="visible"/>
                                      </p:to>
                                    </p:set>
                                    <p:animEffect transition="in" filter="dissolve">
                                      <p:cBhvr>
                                        <p:cTn id="76" dur="500"/>
                                        <p:tgtEl>
                                          <p:spTgt spid="45"/>
                                        </p:tgtEl>
                                      </p:cBhvr>
                                    </p:animEffect>
                                  </p:childTnLst>
                                </p:cTn>
                              </p:par>
                            </p:childTnLst>
                          </p:cTn>
                        </p:par>
                        <p:par>
                          <p:cTn id="77" fill="hold">
                            <p:stCondLst>
                              <p:cond delay="8000"/>
                            </p:stCondLst>
                            <p:childTnLst>
                              <p:par>
                                <p:cTn id="78" presetID="10" presetClass="entr" presetSubtype="0" fill="hold" nodeType="afterEffect">
                                  <p:stCondLst>
                                    <p:cond delay="0"/>
                                  </p:stCondLst>
                                  <p:childTnLst>
                                    <p:set>
                                      <p:cBhvr>
                                        <p:cTn id="79" dur="1" fill="hold">
                                          <p:stCondLst>
                                            <p:cond delay="0"/>
                                          </p:stCondLst>
                                        </p:cTn>
                                        <p:tgtEl>
                                          <p:spTgt spid="6"/>
                                        </p:tgtEl>
                                        <p:attrNameLst>
                                          <p:attrName>style.visibility</p:attrName>
                                        </p:attrNameLst>
                                      </p:cBhvr>
                                      <p:to>
                                        <p:strVal val="visible"/>
                                      </p:to>
                                    </p:set>
                                    <p:animEffect transition="in" filter="fade">
                                      <p:cBhvr>
                                        <p:cTn id="80" dur="500"/>
                                        <p:tgtEl>
                                          <p:spTgt spid="6"/>
                                        </p:tgtEl>
                                      </p:cBhvr>
                                    </p:animEffect>
                                  </p:childTnLst>
                                </p:cTn>
                              </p:par>
                            </p:childTnLst>
                          </p:cTn>
                        </p:par>
                        <p:par>
                          <p:cTn id="81" fill="hold">
                            <p:stCondLst>
                              <p:cond delay="8500"/>
                            </p:stCondLst>
                            <p:childTnLst>
                              <p:par>
                                <p:cTn id="82" presetID="10" presetClass="entr" presetSubtype="0" fill="hold" grpId="0" nodeType="afterEffect" nodePh="1">
                                  <p:stCondLst>
                                    <p:cond delay="0"/>
                                  </p:stCondLst>
                                  <p:endCondLst>
                                    <p:cond evt="begin" delay="0">
                                      <p:tn val="82"/>
                                    </p:cond>
                                  </p:endCondLst>
                                  <p:childTnLst>
                                    <p:set>
                                      <p:cBhvr>
                                        <p:cTn id="83" dur="1" fill="hold">
                                          <p:stCondLst>
                                            <p:cond delay="0"/>
                                          </p:stCondLst>
                                        </p:cTn>
                                        <p:tgtEl>
                                          <p:spTgt spid="91">
                                            <p:txEl>
                                              <p:pRg st="0" end="0"/>
                                            </p:txEl>
                                          </p:spTgt>
                                        </p:tgtEl>
                                        <p:attrNameLst>
                                          <p:attrName>style.visibility</p:attrName>
                                        </p:attrNameLst>
                                      </p:cBhvr>
                                      <p:to>
                                        <p:strVal val="visible"/>
                                      </p:to>
                                    </p:set>
                                    <p:animEffect transition="in" filter="fade">
                                      <p:cBhvr>
                                        <p:cTn id="84" dur="500"/>
                                        <p:tgtEl>
                                          <p:spTgt spid="91">
                                            <p:txEl>
                                              <p:pRg st="0" end="0"/>
                                            </p:txEl>
                                          </p:spTgt>
                                        </p:tgtEl>
                                      </p:cBhvr>
                                    </p:animEffect>
                                  </p:childTnLst>
                                </p:cTn>
                              </p:par>
                              <p:par>
                                <p:cTn id="85" presetID="10" presetClass="entr" presetSubtype="0" fill="hold" grpId="0" nodeType="withEffect" nodePh="1">
                                  <p:stCondLst>
                                    <p:cond delay="0"/>
                                  </p:stCondLst>
                                  <p:endCondLst>
                                    <p:cond evt="begin" delay="0">
                                      <p:tn val="85"/>
                                    </p:cond>
                                  </p:endCondLst>
                                  <p:childTnLst>
                                    <p:set>
                                      <p:cBhvr>
                                        <p:cTn id="86" dur="1" fill="hold">
                                          <p:stCondLst>
                                            <p:cond delay="0"/>
                                          </p:stCondLst>
                                        </p:cTn>
                                        <p:tgtEl>
                                          <p:spTgt spid="92">
                                            <p:txEl>
                                              <p:pRg st="0" end="0"/>
                                            </p:txEl>
                                          </p:spTgt>
                                        </p:tgtEl>
                                        <p:attrNameLst>
                                          <p:attrName>style.visibility</p:attrName>
                                        </p:attrNameLst>
                                      </p:cBhvr>
                                      <p:to>
                                        <p:strVal val="visible"/>
                                      </p:to>
                                    </p:set>
                                    <p:animEffect transition="in" filter="fade">
                                      <p:cBhvr>
                                        <p:cTn id="87" dur="500"/>
                                        <p:tgtEl>
                                          <p:spTgt spid="92">
                                            <p:txEl>
                                              <p:pRg st="0" end="0"/>
                                            </p:txEl>
                                          </p:spTgt>
                                        </p:tgtEl>
                                      </p:cBhvr>
                                    </p:animEffect>
                                  </p:childTnLst>
                                </p:cTn>
                              </p:par>
                            </p:childTnLst>
                          </p:cTn>
                        </p:par>
                        <p:par>
                          <p:cTn id="88" fill="hold">
                            <p:stCondLst>
                              <p:cond delay="9000"/>
                            </p:stCondLst>
                            <p:childTnLst>
                              <p:par>
                                <p:cTn id="89" presetID="10" presetClass="entr" presetSubtype="0" fill="hold" grpId="0" nodeType="afterEffect" nodePh="1">
                                  <p:stCondLst>
                                    <p:cond delay="0"/>
                                  </p:stCondLst>
                                  <p:endCondLst>
                                    <p:cond evt="begin" delay="0">
                                      <p:tn val="89"/>
                                    </p:cond>
                                  </p:endCondLst>
                                  <p:childTnLst>
                                    <p:set>
                                      <p:cBhvr>
                                        <p:cTn id="90" dur="1" fill="hold">
                                          <p:stCondLst>
                                            <p:cond delay="0"/>
                                          </p:stCondLst>
                                        </p:cTn>
                                        <p:tgtEl>
                                          <p:spTgt spid="82"/>
                                        </p:tgtEl>
                                        <p:attrNameLst>
                                          <p:attrName>style.visibility</p:attrName>
                                        </p:attrNameLst>
                                      </p:cBhvr>
                                      <p:to>
                                        <p:strVal val="visible"/>
                                      </p:to>
                                    </p:set>
                                    <p:animEffect transition="in" filter="fade">
                                      <p:cBhvr>
                                        <p:cTn id="91" dur="500"/>
                                        <p:tgtEl>
                                          <p:spTgt spid="82"/>
                                        </p:tgtEl>
                                      </p:cBhvr>
                                    </p:animEffect>
                                  </p:childTnLst>
                                </p:cTn>
                              </p:par>
                            </p:childTnLst>
                          </p:cTn>
                        </p:par>
                        <p:par>
                          <p:cTn id="92" fill="hold">
                            <p:stCondLst>
                              <p:cond delay="9500"/>
                            </p:stCondLst>
                            <p:childTnLst>
                              <p:par>
                                <p:cTn id="93" presetID="9" presetClass="entr" presetSubtype="0" fill="hold" grpId="0" nodeType="afterEffect">
                                  <p:stCondLst>
                                    <p:cond delay="0"/>
                                  </p:stCondLst>
                                  <p:childTnLst>
                                    <p:set>
                                      <p:cBhvr>
                                        <p:cTn id="94" dur="1" fill="hold">
                                          <p:stCondLst>
                                            <p:cond delay="0"/>
                                          </p:stCondLst>
                                        </p:cTn>
                                        <p:tgtEl>
                                          <p:spTgt spid="41"/>
                                        </p:tgtEl>
                                        <p:attrNameLst>
                                          <p:attrName>style.visibility</p:attrName>
                                        </p:attrNameLst>
                                      </p:cBhvr>
                                      <p:to>
                                        <p:strVal val="visible"/>
                                      </p:to>
                                    </p:set>
                                    <p:animEffect transition="in" filter="dissolve">
                                      <p:cBhvr>
                                        <p:cTn id="95" dur="500"/>
                                        <p:tgtEl>
                                          <p:spTgt spid="41"/>
                                        </p:tgtEl>
                                      </p:cBhvr>
                                    </p:animEffect>
                                  </p:childTnLst>
                                </p:cTn>
                              </p:par>
                            </p:childTnLst>
                          </p:cTn>
                        </p:par>
                        <p:par>
                          <p:cTn id="96" fill="hold">
                            <p:stCondLst>
                              <p:cond delay="10000"/>
                            </p:stCondLst>
                            <p:childTnLst>
                              <p:par>
                                <p:cTn id="97" presetID="10" presetClass="entr" presetSubtype="0" fill="hold" nodeType="afterEffect">
                                  <p:stCondLst>
                                    <p:cond delay="0"/>
                                  </p:stCondLst>
                                  <p:childTnLst>
                                    <p:set>
                                      <p:cBhvr>
                                        <p:cTn id="98" dur="1" fill="hold">
                                          <p:stCondLst>
                                            <p:cond delay="0"/>
                                          </p:stCondLst>
                                        </p:cTn>
                                        <p:tgtEl>
                                          <p:spTgt spid="7"/>
                                        </p:tgtEl>
                                        <p:attrNameLst>
                                          <p:attrName>style.visibility</p:attrName>
                                        </p:attrNameLst>
                                      </p:cBhvr>
                                      <p:to>
                                        <p:strVal val="visible"/>
                                      </p:to>
                                    </p:set>
                                    <p:animEffect transition="in" filter="fade">
                                      <p:cBhvr>
                                        <p:cTn id="99" dur="500"/>
                                        <p:tgtEl>
                                          <p:spTgt spid="7"/>
                                        </p:tgtEl>
                                      </p:cBhvr>
                                    </p:animEffect>
                                  </p:childTnLst>
                                </p:cTn>
                              </p:par>
                            </p:childTnLst>
                          </p:cTn>
                        </p:par>
                        <p:par>
                          <p:cTn id="100" fill="hold">
                            <p:stCondLst>
                              <p:cond delay="10500"/>
                            </p:stCondLst>
                            <p:childTnLst>
                              <p:par>
                                <p:cTn id="101" presetID="10" presetClass="entr" presetSubtype="0" fill="hold" grpId="0" nodeType="afterEffect" nodePh="1">
                                  <p:stCondLst>
                                    <p:cond delay="0"/>
                                  </p:stCondLst>
                                  <p:endCondLst>
                                    <p:cond evt="begin" delay="0">
                                      <p:tn val="101"/>
                                    </p:cond>
                                  </p:endCondLst>
                                  <p:childTnLst>
                                    <p:set>
                                      <p:cBhvr>
                                        <p:cTn id="102" dur="1" fill="hold">
                                          <p:stCondLst>
                                            <p:cond delay="0"/>
                                          </p:stCondLst>
                                        </p:cTn>
                                        <p:tgtEl>
                                          <p:spTgt spid="89">
                                            <p:txEl>
                                              <p:pRg st="0" end="0"/>
                                            </p:txEl>
                                          </p:spTgt>
                                        </p:tgtEl>
                                        <p:attrNameLst>
                                          <p:attrName>style.visibility</p:attrName>
                                        </p:attrNameLst>
                                      </p:cBhvr>
                                      <p:to>
                                        <p:strVal val="visible"/>
                                      </p:to>
                                    </p:set>
                                    <p:animEffect transition="in" filter="fade">
                                      <p:cBhvr>
                                        <p:cTn id="103" dur="500"/>
                                        <p:tgtEl>
                                          <p:spTgt spid="89">
                                            <p:txEl>
                                              <p:pRg st="0" end="0"/>
                                            </p:txEl>
                                          </p:spTgt>
                                        </p:tgtEl>
                                      </p:cBhvr>
                                    </p:animEffect>
                                  </p:childTnLst>
                                </p:cTn>
                              </p:par>
                              <p:par>
                                <p:cTn id="104" presetID="10" presetClass="entr" presetSubtype="0" fill="hold" grpId="0" nodeType="withEffect" nodePh="1">
                                  <p:stCondLst>
                                    <p:cond delay="0"/>
                                  </p:stCondLst>
                                  <p:endCondLst>
                                    <p:cond evt="begin" delay="0">
                                      <p:tn val="104"/>
                                    </p:cond>
                                  </p:endCondLst>
                                  <p:childTnLst>
                                    <p:set>
                                      <p:cBhvr>
                                        <p:cTn id="105" dur="1" fill="hold">
                                          <p:stCondLst>
                                            <p:cond delay="0"/>
                                          </p:stCondLst>
                                        </p:cTn>
                                        <p:tgtEl>
                                          <p:spTgt spid="90">
                                            <p:txEl>
                                              <p:pRg st="0" end="0"/>
                                            </p:txEl>
                                          </p:spTgt>
                                        </p:tgtEl>
                                        <p:attrNameLst>
                                          <p:attrName>style.visibility</p:attrName>
                                        </p:attrNameLst>
                                      </p:cBhvr>
                                      <p:to>
                                        <p:strVal val="visible"/>
                                      </p:to>
                                    </p:set>
                                    <p:animEffect transition="in" filter="fade">
                                      <p:cBhvr>
                                        <p:cTn id="106" dur="500"/>
                                        <p:tgtEl>
                                          <p:spTgt spid="9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79" grpId="0"/>
      <p:bldP spid="80" grpId="0"/>
      <p:bldP spid="81" grpId="0"/>
      <p:bldP spid="82" grpId="0"/>
      <p:bldP spid="16" grpId="0"/>
      <p:bldP spid="21" grpId="0" build="p">
        <p:tmplLst>
          <p:tmpl lvl="1">
            <p:tnLst>
              <p:par>
                <p:cTn presetID="9" presetClass="entr" presetSubtype="0"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dissolve">
                      <p:cBhvr>
                        <p:cTn dur="500"/>
                        <p:tgtEl>
                          <p:spTgt spid="21"/>
                        </p:tgtEl>
                      </p:cBhvr>
                    </p:animEffect>
                  </p:childTnLst>
                </p:cTn>
              </p:par>
            </p:tnLst>
          </p:tmpl>
        </p:tmplLst>
      </p:bldP>
      <p:bldP spid="23" grpId="0" animBg="1"/>
      <p:bldP spid="41" grpId="0" animBg="1"/>
      <p:bldP spid="43" grpId="0" animBg="1"/>
      <p:bldP spid="45" grpId="0" animBg="1"/>
      <p:bldP spid="47" grpId="0" animBg="1"/>
      <p:bldP spid="83"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83"/>
                        </p:tgtEl>
                        <p:attrNameLst>
                          <p:attrName>style.visibility</p:attrName>
                        </p:attrNameLst>
                      </p:cBhvr>
                      <p:to>
                        <p:strVal val="visible"/>
                      </p:to>
                    </p:set>
                    <p:animEffect transition="in" filter="fade">
                      <p:cBhvr>
                        <p:cTn dur="500"/>
                        <p:tgtEl>
                          <p:spTgt spid="83"/>
                        </p:tgtEl>
                      </p:cBhvr>
                    </p:animEffect>
                  </p:childTnLst>
                </p:cTn>
              </p:par>
            </p:tnLst>
          </p:tmpl>
        </p:tmplLst>
      </p:bldP>
      <p:bldP spid="84"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84"/>
                        </p:tgtEl>
                        <p:attrNameLst>
                          <p:attrName>style.visibility</p:attrName>
                        </p:attrNameLst>
                      </p:cBhvr>
                      <p:to>
                        <p:strVal val="visible"/>
                      </p:to>
                    </p:set>
                    <p:animEffect transition="in" filter="fade">
                      <p:cBhvr>
                        <p:cTn dur="500"/>
                        <p:tgtEl>
                          <p:spTgt spid="84"/>
                        </p:tgtEl>
                      </p:cBhvr>
                    </p:animEffect>
                  </p:childTnLst>
                </p:cTn>
              </p:par>
            </p:tnLst>
          </p:tmpl>
        </p:tmplLst>
      </p:bldP>
      <p:bldP spid="85"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85"/>
                        </p:tgtEl>
                        <p:attrNameLst>
                          <p:attrName>style.visibility</p:attrName>
                        </p:attrNameLst>
                      </p:cBhvr>
                      <p:to>
                        <p:strVal val="visible"/>
                      </p:to>
                    </p:set>
                    <p:animEffect transition="in" filter="fade">
                      <p:cBhvr>
                        <p:cTn dur="500"/>
                        <p:tgtEl>
                          <p:spTgt spid="85"/>
                        </p:tgtEl>
                      </p:cBhvr>
                    </p:animEffect>
                  </p:childTnLst>
                </p:cTn>
              </p:par>
            </p:tnLst>
          </p:tmpl>
        </p:tmplLst>
      </p:bldP>
      <p:bldP spid="86"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86"/>
                        </p:tgtEl>
                        <p:attrNameLst>
                          <p:attrName>style.visibility</p:attrName>
                        </p:attrNameLst>
                      </p:cBhvr>
                      <p:to>
                        <p:strVal val="visible"/>
                      </p:to>
                    </p:set>
                    <p:animEffect transition="in" filter="fade">
                      <p:cBhvr>
                        <p:cTn dur="500"/>
                        <p:tgtEl>
                          <p:spTgt spid="86"/>
                        </p:tgtEl>
                      </p:cBhvr>
                    </p:animEffect>
                  </p:childTnLst>
                </p:cTn>
              </p:par>
            </p:tnLst>
          </p:tmpl>
        </p:tmplLst>
      </p:bldP>
      <p:bldP spid="87"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87"/>
                        </p:tgtEl>
                        <p:attrNameLst>
                          <p:attrName>style.visibility</p:attrName>
                        </p:attrNameLst>
                      </p:cBhvr>
                      <p:to>
                        <p:strVal val="visible"/>
                      </p:to>
                    </p:set>
                    <p:animEffect transition="in" filter="fade">
                      <p:cBhvr>
                        <p:cTn dur="500"/>
                        <p:tgtEl>
                          <p:spTgt spid="87"/>
                        </p:tgtEl>
                      </p:cBhvr>
                    </p:animEffect>
                  </p:childTnLst>
                </p:cTn>
              </p:par>
            </p:tnLst>
          </p:tmpl>
        </p:tmplLst>
      </p:bldP>
      <p:bldP spid="88"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88"/>
                        </p:tgtEl>
                        <p:attrNameLst>
                          <p:attrName>style.visibility</p:attrName>
                        </p:attrNameLst>
                      </p:cBhvr>
                      <p:to>
                        <p:strVal val="visible"/>
                      </p:to>
                    </p:set>
                    <p:animEffect transition="in" filter="fade">
                      <p:cBhvr>
                        <p:cTn dur="500"/>
                        <p:tgtEl>
                          <p:spTgt spid="88"/>
                        </p:tgtEl>
                      </p:cBhvr>
                    </p:animEffect>
                  </p:childTnLst>
                </p:cTn>
              </p:par>
            </p:tnLst>
          </p:tmpl>
        </p:tmplLst>
      </p:bldP>
      <p:bldP spid="89"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89"/>
                        </p:tgtEl>
                        <p:attrNameLst>
                          <p:attrName>style.visibility</p:attrName>
                        </p:attrNameLst>
                      </p:cBhvr>
                      <p:to>
                        <p:strVal val="visible"/>
                      </p:to>
                    </p:set>
                    <p:animEffect transition="in" filter="fade">
                      <p:cBhvr>
                        <p:cTn dur="500"/>
                        <p:tgtEl>
                          <p:spTgt spid="89"/>
                        </p:tgtEl>
                      </p:cBhvr>
                    </p:animEffect>
                  </p:childTnLst>
                </p:cTn>
              </p:par>
            </p:tnLst>
          </p:tmpl>
        </p:tmplLst>
      </p:bldP>
      <p:bldP spid="90"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90"/>
                        </p:tgtEl>
                        <p:attrNameLst>
                          <p:attrName>style.visibility</p:attrName>
                        </p:attrNameLst>
                      </p:cBhvr>
                      <p:to>
                        <p:strVal val="visible"/>
                      </p:to>
                    </p:set>
                    <p:animEffect transition="in" filter="fade">
                      <p:cBhvr>
                        <p:cTn dur="500"/>
                        <p:tgtEl>
                          <p:spTgt spid="90"/>
                        </p:tgtEl>
                      </p:cBhvr>
                    </p:animEffect>
                  </p:childTnLst>
                </p:cTn>
              </p:par>
            </p:tnLst>
          </p:tmpl>
        </p:tmplLst>
      </p:bldP>
      <p:bldP spid="91" grpId="0" build="p">
        <p:tmplLst>
          <p:tmpl lvl="1">
            <p:tnLst>
              <p:par>
                <p:cTn presetID="10" presetClass="entr" presetSubtype="0" fill="hold" nodeType="afterEffect" nodePh="1">
                  <p:stCondLst>
                    <p:cond delay="0"/>
                  </p:stCondLst>
                  <p:endCondLst>
                    <p:cond delay="0"/>
                  </p:endCondLst>
                  <p:childTnLst>
                    <p:set>
                      <p:cBhvr>
                        <p:cTn dur="1" fill="hold">
                          <p:stCondLst>
                            <p:cond delay="0"/>
                          </p:stCondLst>
                        </p:cTn>
                        <p:tgtEl>
                          <p:spTgt spid="91"/>
                        </p:tgtEl>
                        <p:attrNameLst>
                          <p:attrName>style.visibility</p:attrName>
                        </p:attrNameLst>
                      </p:cBhvr>
                      <p:to>
                        <p:strVal val="visible"/>
                      </p:to>
                    </p:set>
                    <p:animEffect transition="in" filter="fade">
                      <p:cBhvr>
                        <p:cTn dur="500"/>
                        <p:tgtEl>
                          <p:spTgt spid="91"/>
                        </p:tgtEl>
                      </p:cBhvr>
                    </p:animEffect>
                  </p:childTnLst>
                </p:cTn>
              </p:par>
            </p:tnLst>
          </p:tmpl>
        </p:tmplLst>
      </p:bldP>
      <p:bldP spid="92"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92"/>
                        </p:tgtEl>
                        <p:attrNameLst>
                          <p:attrName>style.visibility</p:attrName>
                        </p:attrNameLst>
                      </p:cBhvr>
                      <p:to>
                        <p:strVal val="visible"/>
                      </p:to>
                    </p:set>
                    <p:animEffect transition="in" filter="fade">
                      <p:cBhvr>
                        <p:cTn dur="500"/>
                        <p:tgtEl>
                          <p:spTgt spid="92"/>
                        </p:tgtEl>
                      </p:cBhvr>
                    </p:animEffect>
                  </p:childTnLst>
                </p:cTn>
              </p:par>
            </p:tnLst>
          </p:tmpl>
        </p:tmplLst>
      </p:bldP>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8" name="Picture Placeholder 6"/>
          <p:cNvSpPr>
            <a:spLocks noGrp="1"/>
          </p:cNvSpPr>
          <p:nvPr>
            <p:ph type="pic" sz="quarter" idx="19"/>
          </p:nvPr>
        </p:nvSpPr>
        <p:spPr>
          <a:xfrm>
            <a:off x="3746410" y="2239996"/>
            <a:ext cx="2352166" cy="2895445"/>
          </a:xfrm>
          <a:prstGeom prst="ellipse">
            <a:avLst/>
          </a:prstGeom>
          <a:noFill/>
          <a:ln w="6350">
            <a:solidFill>
              <a:schemeClr val="accent5"/>
            </a:solidFill>
          </a:ln>
          <a:effectLst/>
        </p:spPr>
        <p:txBody>
          <a:bodyPr>
            <a:normAutofit/>
          </a:bodyPr>
          <a:lstStyle>
            <a:lvl1pPr>
              <a:defRPr sz="1400"/>
            </a:lvl1pPr>
          </a:lstStyle>
          <a:p>
            <a:endParaRPr lang="en-GB" dirty="0"/>
          </a:p>
        </p:txBody>
      </p:sp>
      <p:sp>
        <p:nvSpPr>
          <p:cNvPr id="21" name="Content Placeholder 20"/>
          <p:cNvSpPr>
            <a:spLocks noGrp="1"/>
          </p:cNvSpPr>
          <p:nvPr>
            <p:ph sz="quarter" idx="16" hasCustomPrompt="1"/>
          </p:nvPr>
        </p:nvSpPr>
        <p:spPr>
          <a:xfrm>
            <a:off x="745645" y="2343501"/>
            <a:ext cx="2633559" cy="223856"/>
          </a:xfrm>
        </p:spPr>
        <p:txBody>
          <a:bodyPr lIns="0" tIns="0" rIns="0" bIns="0">
            <a:noAutofit/>
          </a:bodyPr>
          <a:lstStyle>
            <a:lvl1pPr marL="0" indent="0" algn="r">
              <a:buNone/>
              <a:defRPr sz="1800">
                <a:solidFill>
                  <a:schemeClr val="bg1">
                    <a:lumMod val="50000"/>
                  </a:schemeClr>
                </a:solidFill>
                <a:latin typeface="Source Sans Pro" panose="020B0503030403020204" pitchFamily="34" charset="0"/>
              </a:defRPr>
            </a:lvl1pPr>
          </a:lstStyle>
          <a:p>
            <a:pPr lvl="0"/>
            <a:r>
              <a:rPr lang="id-ID" dirty="0"/>
              <a:t>Write</a:t>
            </a:r>
            <a:endParaRPr lang="en-GB" dirty="0"/>
          </a:p>
        </p:txBody>
      </p:sp>
      <p:sp>
        <p:nvSpPr>
          <p:cNvPr id="26" name="Text Placeholder 17"/>
          <p:cNvSpPr>
            <a:spLocks noGrp="1"/>
          </p:cNvSpPr>
          <p:nvPr>
            <p:ph type="body" sz="quarter" idx="21" hasCustomPrompt="1"/>
          </p:nvPr>
        </p:nvSpPr>
        <p:spPr>
          <a:xfrm>
            <a:off x="928688" y="2830494"/>
            <a:ext cx="2450516" cy="2285790"/>
          </a:xfrm>
        </p:spPr>
        <p:txBody>
          <a:bodyPr lIns="0" tIns="0" rIns="0" bIns="0">
            <a:normAutofit/>
          </a:bodyPr>
          <a:lstStyle>
            <a:lvl1pPr marL="0" indent="0" algn="r">
              <a:lnSpc>
                <a:spcPts val="1700"/>
              </a:lnSpc>
              <a:buNone/>
              <a:defRPr sz="1200">
                <a:solidFill>
                  <a:schemeClr val="tx2"/>
                </a:solidFill>
              </a:defRPr>
            </a:lvl1pPr>
          </a:lstStyle>
          <a:p>
            <a:pPr lvl="0"/>
            <a:r>
              <a:rPr lang="en-US" dirty="0" err="1"/>
              <a:t>conseSed</a:t>
            </a:r>
            <a:r>
              <a:rPr lang="en-US" dirty="0"/>
              <a:t> </a:t>
            </a:r>
            <a:r>
              <a:rPr lang="en-US" dirty="0" err="1"/>
              <a:t>ut</a:t>
            </a:r>
            <a:r>
              <a:rPr lang="en-US" dirty="0"/>
              <a:t> </a:t>
            </a:r>
            <a:r>
              <a:rPr lang="en-US" dirty="0" err="1"/>
              <a:t>perspiciatis</a:t>
            </a:r>
            <a:r>
              <a:rPr lang="en-US" dirty="0"/>
              <a:t> </a:t>
            </a:r>
            <a:r>
              <a:rPr lang="en-US" dirty="0" err="1"/>
              <a:t>uomnis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 </a:t>
            </a:r>
            <a:r>
              <a:rPr lang="en-US" dirty="0" err="1"/>
              <a:t>laudantium</a:t>
            </a:r>
            <a:r>
              <a:rPr lang="en-US" dirty="0"/>
              <a:t>, </a:t>
            </a:r>
            <a:r>
              <a:rPr lang="en-US" dirty="0" err="1"/>
              <a:t>totamconseSed</a:t>
            </a:r>
            <a:r>
              <a:rPr lang="en-US" dirty="0"/>
              <a:t> </a:t>
            </a:r>
            <a:r>
              <a:rPr lang="en-US" dirty="0" err="1"/>
              <a:t>ut</a:t>
            </a:r>
            <a:r>
              <a:rPr lang="en-US" dirty="0"/>
              <a:t> </a:t>
            </a:r>
            <a:r>
              <a:rPr lang="en-US" dirty="0" err="1"/>
              <a:t>perspiciatis</a:t>
            </a:r>
            <a:r>
              <a:rPr lang="en-US" dirty="0"/>
              <a:t> </a:t>
            </a:r>
            <a:r>
              <a:rPr lang="en-US" dirty="0" err="1"/>
              <a:t>uomnis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doloremquudantium</a:t>
            </a:r>
            <a:r>
              <a:rPr lang="en-US" dirty="0"/>
              <a:t>, </a:t>
            </a:r>
            <a:r>
              <a:rPr lang="en-US" dirty="0" err="1"/>
              <a:t>totamconseSed</a:t>
            </a:r>
            <a:r>
              <a:rPr lang="en-US" dirty="0"/>
              <a:t> </a:t>
            </a:r>
            <a:r>
              <a:rPr lang="en-US" dirty="0" err="1"/>
              <a:t>ut</a:t>
            </a:r>
            <a:r>
              <a:rPr lang="en-US" dirty="0"/>
              <a:t> </a:t>
            </a:r>
            <a:r>
              <a:rPr lang="en-US" dirty="0" err="1"/>
              <a:t>perspiciatis</a:t>
            </a:r>
            <a:endParaRPr lang="en-US" dirty="0"/>
          </a:p>
        </p:txBody>
      </p:sp>
      <p:sp>
        <p:nvSpPr>
          <p:cNvPr id="19" name="Shape 500"/>
          <p:cNvSpPr/>
          <p:nvPr userDrawn="1"/>
        </p:nvSpPr>
        <p:spPr>
          <a:xfrm flipH="1" flipV="1">
            <a:off x="6576601" y="3076787"/>
            <a:ext cx="2160664" cy="0"/>
          </a:xfrm>
          <a:prstGeom prst="line">
            <a:avLst/>
          </a:prstGeom>
          <a:ln w="12700">
            <a:solidFill>
              <a:schemeClr val="tx2"/>
            </a:solidFill>
            <a:miter lim="400000"/>
          </a:ln>
        </p:spPr>
        <p:txBody>
          <a:bodyPr lIns="50800" tIns="50800" rIns="50800" bIns="50800" anchor="ctr"/>
          <a:lstStyle/>
          <a:p>
            <a:pPr lvl="0">
              <a:lnSpc>
                <a:spcPct val="100000"/>
              </a:lnSpc>
              <a:defRPr sz="3200">
                <a:latin typeface="+mn-lt"/>
                <a:ea typeface="+mn-ea"/>
                <a:cs typeface="+mn-cs"/>
                <a:sym typeface="Helvetica Light"/>
              </a:defRPr>
            </a:pPr>
            <a:endParaRPr/>
          </a:p>
        </p:txBody>
      </p:sp>
      <p:sp>
        <p:nvSpPr>
          <p:cNvPr id="22" name="Shape 501"/>
          <p:cNvSpPr/>
          <p:nvPr userDrawn="1"/>
        </p:nvSpPr>
        <p:spPr>
          <a:xfrm flipH="1">
            <a:off x="6576601" y="3076787"/>
            <a:ext cx="1125728" cy="0"/>
          </a:xfrm>
          <a:prstGeom prst="line">
            <a:avLst/>
          </a:prstGeom>
          <a:ln w="12700">
            <a:solidFill>
              <a:srgbClr val="C0392B"/>
            </a:solidFill>
            <a:miter lim="400000"/>
            <a:headEnd type="diamond"/>
          </a:ln>
        </p:spPr>
        <p:txBody>
          <a:bodyPr lIns="50800" tIns="50800" rIns="50800" bIns="50800" anchor="ctr"/>
          <a:lstStyle/>
          <a:p>
            <a:pPr lvl="0">
              <a:lnSpc>
                <a:spcPct val="100000"/>
              </a:lnSpc>
              <a:defRPr sz="3200">
                <a:latin typeface="+mn-lt"/>
                <a:ea typeface="+mn-ea"/>
                <a:cs typeface="+mn-cs"/>
                <a:sym typeface="Helvetica Light"/>
              </a:defRPr>
            </a:pPr>
            <a:endParaRPr/>
          </a:p>
        </p:txBody>
      </p:sp>
      <p:sp>
        <p:nvSpPr>
          <p:cNvPr id="27" name="Shape 504"/>
          <p:cNvSpPr/>
          <p:nvPr userDrawn="1"/>
        </p:nvSpPr>
        <p:spPr>
          <a:xfrm flipH="1">
            <a:off x="6576601" y="3849670"/>
            <a:ext cx="2160664" cy="0"/>
          </a:xfrm>
          <a:prstGeom prst="line">
            <a:avLst/>
          </a:prstGeom>
          <a:ln w="12700">
            <a:solidFill>
              <a:schemeClr val="tx2"/>
            </a:solidFill>
            <a:miter lim="400000"/>
          </a:ln>
        </p:spPr>
        <p:txBody>
          <a:bodyPr lIns="50800" tIns="50800" rIns="50800" bIns="50800" anchor="ctr"/>
          <a:lstStyle/>
          <a:p>
            <a:pPr lvl="0">
              <a:lnSpc>
                <a:spcPct val="100000"/>
              </a:lnSpc>
              <a:defRPr sz="3200">
                <a:latin typeface="+mn-lt"/>
                <a:ea typeface="+mn-ea"/>
                <a:cs typeface="+mn-cs"/>
                <a:sym typeface="Helvetica Light"/>
              </a:defRPr>
            </a:pPr>
            <a:endParaRPr/>
          </a:p>
        </p:txBody>
      </p:sp>
      <p:sp>
        <p:nvSpPr>
          <p:cNvPr id="28" name="Shape 505"/>
          <p:cNvSpPr/>
          <p:nvPr userDrawn="1"/>
        </p:nvSpPr>
        <p:spPr>
          <a:xfrm flipH="1">
            <a:off x="6576600" y="3849670"/>
            <a:ext cx="1774136" cy="0"/>
          </a:xfrm>
          <a:prstGeom prst="line">
            <a:avLst/>
          </a:prstGeom>
          <a:ln w="12700">
            <a:solidFill>
              <a:srgbClr val="C0392B"/>
            </a:solidFill>
            <a:miter lim="400000"/>
            <a:headEnd type="diamond"/>
          </a:ln>
        </p:spPr>
        <p:txBody>
          <a:bodyPr lIns="50800" tIns="50800" rIns="50800" bIns="50800" anchor="ctr"/>
          <a:lstStyle/>
          <a:p>
            <a:pPr lvl="0">
              <a:lnSpc>
                <a:spcPct val="100000"/>
              </a:lnSpc>
              <a:defRPr sz="3200">
                <a:latin typeface="+mn-lt"/>
                <a:ea typeface="+mn-ea"/>
                <a:cs typeface="+mn-cs"/>
                <a:sym typeface="Helvetica Light"/>
              </a:defRPr>
            </a:pPr>
            <a:endParaRPr/>
          </a:p>
        </p:txBody>
      </p:sp>
      <p:sp>
        <p:nvSpPr>
          <p:cNvPr id="29" name="Shape 508"/>
          <p:cNvSpPr/>
          <p:nvPr userDrawn="1"/>
        </p:nvSpPr>
        <p:spPr>
          <a:xfrm flipH="1">
            <a:off x="6576601" y="4615011"/>
            <a:ext cx="2160664" cy="0"/>
          </a:xfrm>
          <a:prstGeom prst="line">
            <a:avLst/>
          </a:prstGeom>
          <a:ln w="12700">
            <a:solidFill>
              <a:schemeClr val="tx2"/>
            </a:solidFill>
            <a:miter lim="400000"/>
          </a:ln>
        </p:spPr>
        <p:txBody>
          <a:bodyPr lIns="50800" tIns="50800" rIns="50800" bIns="50800" anchor="ctr"/>
          <a:lstStyle/>
          <a:p>
            <a:pPr lvl="0">
              <a:lnSpc>
                <a:spcPct val="100000"/>
              </a:lnSpc>
              <a:defRPr sz="3200">
                <a:latin typeface="+mn-lt"/>
                <a:ea typeface="+mn-ea"/>
                <a:cs typeface="+mn-cs"/>
                <a:sym typeface="Helvetica Light"/>
              </a:defRPr>
            </a:pPr>
            <a:endParaRPr/>
          </a:p>
        </p:txBody>
      </p:sp>
      <p:sp>
        <p:nvSpPr>
          <p:cNvPr id="30" name="Shape 509"/>
          <p:cNvSpPr/>
          <p:nvPr userDrawn="1"/>
        </p:nvSpPr>
        <p:spPr>
          <a:xfrm flipH="1">
            <a:off x="6576601" y="4615011"/>
            <a:ext cx="795250" cy="0"/>
          </a:xfrm>
          <a:prstGeom prst="line">
            <a:avLst/>
          </a:prstGeom>
          <a:ln w="12700">
            <a:solidFill>
              <a:srgbClr val="C0392B"/>
            </a:solidFill>
            <a:miter lim="400000"/>
            <a:headEnd type="diamond"/>
          </a:ln>
        </p:spPr>
        <p:txBody>
          <a:bodyPr lIns="50800" tIns="50800" rIns="50800" bIns="50800" anchor="ctr"/>
          <a:lstStyle/>
          <a:p>
            <a:pPr lvl="0">
              <a:lnSpc>
                <a:spcPct val="100000"/>
              </a:lnSpc>
              <a:defRPr sz="3200">
                <a:latin typeface="+mn-lt"/>
                <a:ea typeface="+mn-ea"/>
                <a:cs typeface="+mn-cs"/>
                <a:sym typeface="Helvetica Light"/>
              </a:defRPr>
            </a:pPr>
            <a:endParaRPr/>
          </a:p>
        </p:txBody>
      </p:sp>
      <p:sp>
        <p:nvSpPr>
          <p:cNvPr id="33" name="Content Placeholder 20"/>
          <p:cNvSpPr>
            <a:spLocks noGrp="1"/>
          </p:cNvSpPr>
          <p:nvPr>
            <p:ph sz="quarter" idx="22" hasCustomPrompt="1"/>
          </p:nvPr>
        </p:nvSpPr>
        <p:spPr>
          <a:xfrm>
            <a:off x="6532908" y="2343501"/>
            <a:ext cx="1271270" cy="181382"/>
          </a:xfrm>
        </p:spPr>
        <p:txBody>
          <a:bodyPr lIns="0" tIns="0" rIns="0" bIns="0">
            <a:noAutofit/>
          </a:bodyPr>
          <a:lstStyle>
            <a:lvl1pPr marL="0" indent="0" algn="l">
              <a:buNone/>
              <a:defRPr sz="1800">
                <a:solidFill>
                  <a:schemeClr val="bg1">
                    <a:lumMod val="50000"/>
                  </a:schemeClr>
                </a:solidFill>
                <a:latin typeface="Source Sans Pro" panose="020B0503030403020204" pitchFamily="34" charset="0"/>
              </a:defRPr>
            </a:lvl1pPr>
          </a:lstStyle>
          <a:p>
            <a:r>
              <a:rPr lang="id-ID" dirty="0"/>
              <a:t>Write</a:t>
            </a:r>
            <a:endParaRPr lang="en-US" dirty="0"/>
          </a:p>
        </p:txBody>
      </p:sp>
      <p:sp>
        <p:nvSpPr>
          <p:cNvPr id="34" name="Text Placeholder 17"/>
          <p:cNvSpPr>
            <a:spLocks noGrp="1"/>
          </p:cNvSpPr>
          <p:nvPr>
            <p:ph type="body" sz="quarter" idx="23" hasCustomPrompt="1"/>
          </p:nvPr>
        </p:nvSpPr>
        <p:spPr>
          <a:xfrm>
            <a:off x="6576601" y="2803564"/>
            <a:ext cx="1203877" cy="181837"/>
          </a:xfrm>
        </p:spPr>
        <p:txBody>
          <a:bodyPr lIns="0" tIns="0" rIns="0" bIns="0">
            <a:noAutofit/>
          </a:bodyPr>
          <a:lstStyle>
            <a:lvl1pPr marL="0" indent="0" algn="l">
              <a:lnSpc>
                <a:spcPts val="1700"/>
              </a:lnSpc>
              <a:buNone/>
              <a:defRPr sz="1100">
                <a:solidFill>
                  <a:schemeClr val="accent6"/>
                </a:solidFill>
              </a:defRPr>
            </a:lvl1pPr>
          </a:lstStyle>
          <a:p>
            <a:pPr lvl="0"/>
            <a:r>
              <a:rPr lang="en-US" dirty="0"/>
              <a:t>Adobe Photoshop</a:t>
            </a:r>
          </a:p>
        </p:txBody>
      </p:sp>
      <p:sp>
        <p:nvSpPr>
          <p:cNvPr id="35" name="Text Placeholder 17"/>
          <p:cNvSpPr>
            <a:spLocks noGrp="1"/>
          </p:cNvSpPr>
          <p:nvPr>
            <p:ph type="body" sz="quarter" idx="24" hasCustomPrompt="1"/>
          </p:nvPr>
        </p:nvSpPr>
        <p:spPr>
          <a:xfrm>
            <a:off x="7588089" y="3127563"/>
            <a:ext cx="236218" cy="181837"/>
          </a:xfrm>
        </p:spPr>
        <p:txBody>
          <a:bodyPr lIns="0" tIns="0" rIns="0" bIns="0">
            <a:noAutofit/>
          </a:bodyPr>
          <a:lstStyle>
            <a:lvl1pPr marL="0" indent="0" algn="ctr">
              <a:lnSpc>
                <a:spcPts val="1700"/>
              </a:lnSpc>
              <a:buNone/>
              <a:defRPr sz="1100">
                <a:solidFill>
                  <a:schemeClr val="accent6"/>
                </a:solidFill>
              </a:defRPr>
            </a:lvl1pPr>
          </a:lstStyle>
          <a:p>
            <a:pPr lvl="0"/>
            <a:r>
              <a:rPr lang="id-ID" dirty="0"/>
              <a:t>50%</a:t>
            </a:r>
            <a:endParaRPr lang="en-US" dirty="0"/>
          </a:p>
        </p:txBody>
      </p:sp>
      <p:sp>
        <p:nvSpPr>
          <p:cNvPr id="36" name="Text Placeholder 17"/>
          <p:cNvSpPr>
            <a:spLocks noGrp="1"/>
          </p:cNvSpPr>
          <p:nvPr>
            <p:ph type="body" sz="quarter" idx="25" hasCustomPrompt="1"/>
          </p:nvPr>
        </p:nvSpPr>
        <p:spPr>
          <a:xfrm>
            <a:off x="6576601" y="3579239"/>
            <a:ext cx="1203877" cy="181837"/>
          </a:xfrm>
        </p:spPr>
        <p:txBody>
          <a:bodyPr lIns="0" tIns="0" rIns="0" bIns="0">
            <a:noAutofit/>
          </a:bodyPr>
          <a:lstStyle>
            <a:lvl1pPr marL="0" indent="0" algn="l">
              <a:lnSpc>
                <a:spcPts val="1700"/>
              </a:lnSpc>
              <a:buNone/>
              <a:defRPr sz="1100">
                <a:solidFill>
                  <a:schemeClr val="accent6"/>
                </a:solidFill>
              </a:defRPr>
            </a:lvl1pPr>
          </a:lstStyle>
          <a:p>
            <a:pPr lvl="0"/>
            <a:r>
              <a:rPr lang="en-US" dirty="0"/>
              <a:t>Adobe Photoshop</a:t>
            </a:r>
          </a:p>
        </p:txBody>
      </p:sp>
      <p:sp>
        <p:nvSpPr>
          <p:cNvPr id="37" name="Text Placeholder 17"/>
          <p:cNvSpPr>
            <a:spLocks noGrp="1"/>
          </p:cNvSpPr>
          <p:nvPr>
            <p:ph type="body" sz="quarter" idx="26" hasCustomPrompt="1"/>
          </p:nvPr>
        </p:nvSpPr>
        <p:spPr>
          <a:xfrm>
            <a:off x="8248488" y="3903238"/>
            <a:ext cx="236218" cy="181837"/>
          </a:xfrm>
        </p:spPr>
        <p:txBody>
          <a:bodyPr lIns="0" tIns="0" rIns="0" bIns="0">
            <a:noAutofit/>
          </a:bodyPr>
          <a:lstStyle>
            <a:lvl1pPr marL="0" indent="0" algn="ctr">
              <a:lnSpc>
                <a:spcPts val="1700"/>
              </a:lnSpc>
              <a:buNone/>
              <a:defRPr sz="1100">
                <a:solidFill>
                  <a:schemeClr val="accent6"/>
                </a:solidFill>
              </a:defRPr>
            </a:lvl1pPr>
          </a:lstStyle>
          <a:p>
            <a:pPr lvl="0"/>
            <a:r>
              <a:rPr lang="id-ID" dirty="0"/>
              <a:t>50%</a:t>
            </a:r>
            <a:endParaRPr lang="en-US" dirty="0"/>
          </a:p>
        </p:txBody>
      </p:sp>
      <p:sp>
        <p:nvSpPr>
          <p:cNvPr id="38" name="Text Placeholder 17"/>
          <p:cNvSpPr>
            <a:spLocks noGrp="1"/>
          </p:cNvSpPr>
          <p:nvPr>
            <p:ph type="body" sz="quarter" idx="27" hasCustomPrompt="1"/>
          </p:nvPr>
        </p:nvSpPr>
        <p:spPr>
          <a:xfrm>
            <a:off x="6576601" y="4342078"/>
            <a:ext cx="1203877" cy="181837"/>
          </a:xfrm>
        </p:spPr>
        <p:txBody>
          <a:bodyPr lIns="0" tIns="0" rIns="0" bIns="0">
            <a:noAutofit/>
          </a:bodyPr>
          <a:lstStyle>
            <a:lvl1pPr marL="0" indent="0" algn="l">
              <a:lnSpc>
                <a:spcPts val="1700"/>
              </a:lnSpc>
              <a:buNone/>
              <a:defRPr sz="1100">
                <a:solidFill>
                  <a:schemeClr val="accent6"/>
                </a:solidFill>
              </a:defRPr>
            </a:lvl1pPr>
          </a:lstStyle>
          <a:p>
            <a:pPr lvl="0"/>
            <a:r>
              <a:rPr lang="en-US" dirty="0"/>
              <a:t>Adobe Photoshop</a:t>
            </a:r>
          </a:p>
        </p:txBody>
      </p:sp>
      <p:sp>
        <p:nvSpPr>
          <p:cNvPr id="39" name="Text Placeholder 17"/>
          <p:cNvSpPr>
            <a:spLocks noGrp="1"/>
          </p:cNvSpPr>
          <p:nvPr>
            <p:ph type="body" sz="quarter" idx="28" hasCustomPrompt="1"/>
          </p:nvPr>
        </p:nvSpPr>
        <p:spPr>
          <a:xfrm>
            <a:off x="7268208" y="4666077"/>
            <a:ext cx="236218" cy="181837"/>
          </a:xfrm>
        </p:spPr>
        <p:txBody>
          <a:bodyPr lIns="0" tIns="0" rIns="0" bIns="0">
            <a:noAutofit/>
          </a:bodyPr>
          <a:lstStyle>
            <a:lvl1pPr marL="0" indent="0" algn="ctr">
              <a:lnSpc>
                <a:spcPts val="1700"/>
              </a:lnSpc>
              <a:buNone/>
              <a:defRPr sz="1100">
                <a:solidFill>
                  <a:schemeClr val="accent6"/>
                </a:solidFill>
              </a:defRPr>
            </a:lvl1pPr>
          </a:lstStyle>
          <a:p>
            <a:pPr lvl="0"/>
            <a:r>
              <a:rPr lang="id-ID" dirty="0"/>
              <a:t>50%</a:t>
            </a:r>
            <a:endParaRPr lang="en-US" dirty="0"/>
          </a:p>
        </p:txBody>
      </p:sp>
      <p:sp>
        <p:nvSpPr>
          <p:cNvPr id="24" name="Text Placeholder 17"/>
          <p:cNvSpPr>
            <a:spLocks noGrp="1"/>
          </p:cNvSpPr>
          <p:nvPr>
            <p:ph type="body" sz="quarter" idx="29" hasCustomPrompt="1"/>
          </p:nvPr>
        </p:nvSpPr>
        <p:spPr>
          <a:xfrm>
            <a:off x="4250468" y="5375095"/>
            <a:ext cx="1203877" cy="181837"/>
          </a:xfrm>
        </p:spPr>
        <p:txBody>
          <a:bodyPr lIns="0" tIns="0" rIns="0" bIns="0">
            <a:noAutofit/>
          </a:bodyPr>
          <a:lstStyle>
            <a:lvl1pPr marL="0" indent="0" algn="ctr">
              <a:lnSpc>
                <a:spcPts val="1700"/>
              </a:lnSpc>
              <a:buNone/>
              <a:defRPr sz="1400">
                <a:solidFill>
                  <a:schemeClr val="accent6"/>
                </a:solidFill>
              </a:defRPr>
            </a:lvl1pPr>
          </a:lstStyle>
          <a:p>
            <a:pPr lvl="0"/>
            <a:r>
              <a:rPr lang="id-ID" dirty="0"/>
              <a:t>Name</a:t>
            </a:r>
            <a:endParaRPr lang="en-US" dirty="0"/>
          </a:p>
        </p:txBody>
      </p:sp>
      <p:sp>
        <p:nvSpPr>
          <p:cNvPr id="25" name="Text Placeholder 17"/>
          <p:cNvSpPr>
            <a:spLocks noGrp="1"/>
          </p:cNvSpPr>
          <p:nvPr>
            <p:ph type="body" sz="quarter" idx="30" hasCustomPrompt="1"/>
          </p:nvPr>
        </p:nvSpPr>
        <p:spPr>
          <a:xfrm>
            <a:off x="4250468" y="5576649"/>
            <a:ext cx="1203877" cy="181837"/>
          </a:xfrm>
        </p:spPr>
        <p:txBody>
          <a:bodyPr lIns="0" tIns="0" rIns="0" bIns="0">
            <a:noAutofit/>
          </a:bodyPr>
          <a:lstStyle>
            <a:lvl1pPr marL="0" indent="0" algn="ctr">
              <a:lnSpc>
                <a:spcPts val="1700"/>
              </a:lnSpc>
              <a:buNone/>
              <a:defRPr sz="1100">
                <a:solidFill>
                  <a:schemeClr val="accent6"/>
                </a:solidFill>
              </a:defRPr>
            </a:lvl1pPr>
          </a:lstStyle>
          <a:p>
            <a:pPr lvl="0"/>
            <a:r>
              <a:rPr lang="id-ID" dirty="0"/>
              <a:t>Title</a:t>
            </a:r>
            <a:endParaRPr lang="en-US" dirty="0"/>
          </a:p>
        </p:txBody>
      </p:sp>
    </p:spTree>
    <p:extLst>
      <p:ext uri="{BB962C8B-B14F-4D97-AF65-F5344CB8AC3E}">
        <p14:creationId xmlns:p14="http://schemas.microsoft.com/office/powerpoint/2010/main" val="3562061731"/>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24">
                                            <p:txEl>
                                              <p:pRg st="0" end="0"/>
                                            </p:txEl>
                                          </p:spTgt>
                                        </p:tgtEl>
                                        <p:attrNameLst>
                                          <p:attrName>style.visibility</p:attrName>
                                        </p:attrNameLst>
                                      </p:cBhvr>
                                      <p:to>
                                        <p:strVal val="visible"/>
                                      </p:to>
                                    </p:set>
                                    <p:animEffect transition="in" filter="fade">
                                      <p:cBhvr>
                                        <p:cTn id="13" dur="500"/>
                                        <p:tgtEl>
                                          <p:spTgt spid="24">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5">
                                            <p:txEl>
                                              <p:pRg st="0" end="0"/>
                                            </p:txEl>
                                          </p:spTgt>
                                        </p:tgtEl>
                                        <p:attrNameLst>
                                          <p:attrName>style.visibility</p:attrName>
                                        </p:attrNameLst>
                                      </p:cBhvr>
                                      <p:to>
                                        <p:strVal val="visible"/>
                                      </p:to>
                                    </p:set>
                                    <p:animEffect transition="in" filter="fade">
                                      <p:cBhvr>
                                        <p:cTn id="16" dur="500"/>
                                        <p:tgtEl>
                                          <p:spTgt spid="25">
                                            <p:txEl>
                                              <p:pRg st="0" end="0"/>
                                            </p:txEl>
                                          </p:spTgt>
                                        </p:tgtEl>
                                      </p:cBhvr>
                                    </p:animEffect>
                                  </p:childTnLst>
                                </p:cTn>
                              </p:par>
                            </p:childTnLst>
                          </p:cTn>
                        </p:par>
                        <p:par>
                          <p:cTn id="17" fill="hold">
                            <p:stCondLst>
                              <p:cond delay="1000"/>
                            </p:stCondLst>
                            <p:childTnLst>
                              <p:par>
                                <p:cTn id="18" presetID="22" presetClass="entr" presetSubtype="2" fill="hold" grpId="0" nodeType="afterEffect">
                                  <p:stCondLst>
                                    <p:cond delay="0"/>
                                  </p:stCondLst>
                                  <p:childTnLst>
                                    <p:set>
                                      <p:cBhvr>
                                        <p:cTn id="19" dur="1" fill="hold">
                                          <p:stCondLst>
                                            <p:cond delay="0"/>
                                          </p:stCondLst>
                                        </p:cTn>
                                        <p:tgtEl>
                                          <p:spTgt spid="21">
                                            <p:txEl>
                                              <p:pRg st="0" end="0"/>
                                            </p:txEl>
                                          </p:spTgt>
                                        </p:tgtEl>
                                        <p:attrNameLst>
                                          <p:attrName>style.visibility</p:attrName>
                                        </p:attrNameLst>
                                      </p:cBhvr>
                                      <p:to>
                                        <p:strVal val="visible"/>
                                      </p:to>
                                    </p:set>
                                    <p:animEffect transition="in" filter="wipe(right)">
                                      <p:cBhvr>
                                        <p:cTn id="20" dur="500"/>
                                        <p:tgtEl>
                                          <p:spTgt spid="21">
                                            <p:txEl>
                                              <p:pRg st="0" end="0"/>
                                            </p:txEl>
                                          </p:spTgt>
                                        </p:tgtEl>
                                      </p:cBhvr>
                                    </p:animEffect>
                                  </p:childTnLst>
                                </p:cTn>
                              </p:par>
                            </p:childTnLst>
                          </p:cTn>
                        </p:par>
                        <p:par>
                          <p:cTn id="21" fill="hold">
                            <p:stCondLst>
                              <p:cond delay="1500"/>
                            </p:stCondLst>
                            <p:childTnLst>
                              <p:par>
                                <p:cTn id="22" presetID="22" presetClass="entr" presetSubtype="1" fill="hold" grpId="0" nodeType="afterEffect">
                                  <p:stCondLst>
                                    <p:cond delay="0"/>
                                  </p:stCondLst>
                                  <p:childTnLst>
                                    <p:set>
                                      <p:cBhvr>
                                        <p:cTn id="23" dur="1" fill="hold">
                                          <p:stCondLst>
                                            <p:cond delay="0"/>
                                          </p:stCondLst>
                                        </p:cTn>
                                        <p:tgtEl>
                                          <p:spTgt spid="26">
                                            <p:txEl>
                                              <p:pRg st="0" end="0"/>
                                            </p:txEl>
                                          </p:spTgt>
                                        </p:tgtEl>
                                        <p:attrNameLst>
                                          <p:attrName>style.visibility</p:attrName>
                                        </p:attrNameLst>
                                      </p:cBhvr>
                                      <p:to>
                                        <p:strVal val="visible"/>
                                      </p:to>
                                    </p:set>
                                    <p:animEffect transition="in" filter="wipe(up)">
                                      <p:cBhvr>
                                        <p:cTn id="24" dur="500"/>
                                        <p:tgtEl>
                                          <p:spTgt spid="26">
                                            <p:txEl>
                                              <p:pRg st="0" end="0"/>
                                            </p:txEl>
                                          </p:spTgt>
                                        </p:tgtEl>
                                      </p:cBhvr>
                                    </p:animEffect>
                                  </p:childTnLst>
                                </p:cTn>
                              </p:par>
                            </p:childTnLst>
                          </p:cTn>
                        </p:par>
                        <p:par>
                          <p:cTn id="25" fill="hold">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33">
                                            <p:txEl>
                                              <p:pRg st="0" end="0"/>
                                            </p:txEl>
                                          </p:spTgt>
                                        </p:tgtEl>
                                        <p:attrNameLst>
                                          <p:attrName>style.visibility</p:attrName>
                                        </p:attrNameLst>
                                      </p:cBhvr>
                                      <p:to>
                                        <p:strVal val="visible"/>
                                      </p:to>
                                    </p:set>
                                    <p:animEffect transition="in" filter="wipe(left)">
                                      <p:cBhvr>
                                        <p:cTn id="28" dur="500"/>
                                        <p:tgtEl>
                                          <p:spTgt spid="33">
                                            <p:txEl>
                                              <p:pRg st="0" end="0"/>
                                            </p:txEl>
                                          </p:spTgt>
                                        </p:tgtEl>
                                      </p:cBhvr>
                                    </p:animEffect>
                                  </p:childTnLst>
                                </p:cTn>
                              </p:par>
                            </p:childTnLst>
                          </p:cTn>
                        </p:par>
                        <p:par>
                          <p:cTn id="29" fill="hold">
                            <p:stCondLst>
                              <p:cond delay="25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childTnLst>
                          </p:cTn>
                        </p:par>
                        <p:par>
                          <p:cTn id="33" fill="hold">
                            <p:stCondLst>
                              <p:cond delay="3000"/>
                            </p:stCondLst>
                            <p:childTnLst>
                              <p:par>
                                <p:cTn id="34" presetID="10" presetClass="entr" presetSubtype="0" fill="hold" grpId="0"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par>
                          <p:cTn id="37" fill="hold">
                            <p:stCondLst>
                              <p:cond delay="3500"/>
                            </p:stCondLst>
                            <p:childTnLst>
                              <p:par>
                                <p:cTn id="38" presetID="22" presetClass="entr" presetSubtype="8" fill="hold" grpId="0"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left)">
                                      <p:cBhvr>
                                        <p:cTn id="40" dur="500"/>
                                        <p:tgtEl>
                                          <p:spTgt spid="22"/>
                                        </p:tgtEl>
                                      </p:cBhvr>
                                    </p:animEffect>
                                  </p:childTnLst>
                                </p:cTn>
                              </p:par>
                            </p:childTnLst>
                          </p:cTn>
                        </p:par>
                        <p:par>
                          <p:cTn id="41" fill="hold">
                            <p:stCondLst>
                              <p:cond delay="4000"/>
                            </p:stCondLst>
                            <p:childTnLst>
                              <p:par>
                                <p:cTn id="42" presetID="22" presetClass="entr" presetSubtype="1" fill="hold" grpId="0" nodeType="afterEffect">
                                  <p:stCondLst>
                                    <p:cond delay="0"/>
                                  </p:stCondLst>
                                  <p:childTnLst>
                                    <p:set>
                                      <p:cBhvr>
                                        <p:cTn id="43" dur="1" fill="hold">
                                          <p:stCondLst>
                                            <p:cond delay="0"/>
                                          </p:stCondLst>
                                        </p:cTn>
                                        <p:tgtEl>
                                          <p:spTgt spid="35">
                                            <p:txEl>
                                              <p:pRg st="0" end="0"/>
                                            </p:txEl>
                                          </p:spTgt>
                                        </p:tgtEl>
                                        <p:attrNameLst>
                                          <p:attrName>style.visibility</p:attrName>
                                        </p:attrNameLst>
                                      </p:cBhvr>
                                      <p:to>
                                        <p:strVal val="visible"/>
                                      </p:to>
                                    </p:set>
                                    <p:animEffect transition="in" filter="wipe(up)">
                                      <p:cBhvr>
                                        <p:cTn id="44" dur="500"/>
                                        <p:tgtEl>
                                          <p:spTgt spid="35">
                                            <p:txEl>
                                              <p:pRg st="0" end="0"/>
                                            </p:txEl>
                                          </p:spTgt>
                                        </p:tgtEl>
                                      </p:cBhvr>
                                    </p:animEffect>
                                  </p:childTnLst>
                                </p:cTn>
                              </p:par>
                            </p:childTnLst>
                          </p:cTn>
                        </p:par>
                        <p:par>
                          <p:cTn id="45" fill="hold">
                            <p:stCondLst>
                              <p:cond delay="4500"/>
                            </p:stCondLst>
                            <p:childTnLst>
                              <p:par>
                                <p:cTn id="46" presetID="22" presetClass="entr" presetSubtype="8" fill="hold" grpId="0" nodeType="afterEffect">
                                  <p:stCondLst>
                                    <p:cond delay="0"/>
                                  </p:stCondLst>
                                  <p:childTnLst>
                                    <p:set>
                                      <p:cBhvr>
                                        <p:cTn id="47" dur="1" fill="hold">
                                          <p:stCondLst>
                                            <p:cond delay="0"/>
                                          </p:stCondLst>
                                        </p:cTn>
                                        <p:tgtEl>
                                          <p:spTgt spid="36">
                                            <p:txEl>
                                              <p:pRg st="0" end="0"/>
                                            </p:txEl>
                                          </p:spTgt>
                                        </p:tgtEl>
                                        <p:attrNameLst>
                                          <p:attrName>style.visibility</p:attrName>
                                        </p:attrNameLst>
                                      </p:cBhvr>
                                      <p:to>
                                        <p:strVal val="visible"/>
                                      </p:to>
                                    </p:set>
                                    <p:animEffect transition="in" filter="wipe(left)">
                                      <p:cBhvr>
                                        <p:cTn id="48" dur="500"/>
                                        <p:tgtEl>
                                          <p:spTgt spid="36">
                                            <p:txEl>
                                              <p:pRg st="0" end="0"/>
                                            </p:txEl>
                                          </p:spTgt>
                                        </p:tgtEl>
                                      </p:cBhvr>
                                    </p:animEffect>
                                  </p:childTnLst>
                                </p:cTn>
                              </p:par>
                            </p:childTnLst>
                          </p:cTn>
                        </p:par>
                        <p:par>
                          <p:cTn id="49" fill="hold">
                            <p:stCondLst>
                              <p:cond delay="5000"/>
                            </p:stCondLst>
                            <p:childTnLst>
                              <p:par>
                                <p:cTn id="50" presetID="10" presetClass="entr" presetSubtype="0" fill="hold" grpId="0" nodeType="after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500"/>
                                        <p:tgtEl>
                                          <p:spTgt spid="27"/>
                                        </p:tgtEl>
                                      </p:cBhvr>
                                    </p:animEffect>
                                  </p:childTnLst>
                                </p:cTn>
                              </p:par>
                            </p:childTnLst>
                          </p:cTn>
                        </p:par>
                        <p:par>
                          <p:cTn id="53" fill="hold">
                            <p:stCondLst>
                              <p:cond delay="5500"/>
                            </p:stCondLst>
                            <p:childTnLst>
                              <p:par>
                                <p:cTn id="54" presetID="22" presetClass="entr" presetSubtype="8" fill="hold" grpId="0" nodeType="after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wipe(left)">
                                      <p:cBhvr>
                                        <p:cTn id="56" dur="500"/>
                                        <p:tgtEl>
                                          <p:spTgt spid="28"/>
                                        </p:tgtEl>
                                      </p:cBhvr>
                                    </p:animEffect>
                                  </p:childTnLst>
                                </p:cTn>
                              </p:par>
                            </p:childTnLst>
                          </p:cTn>
                        </p:par>
                        <p:par>
                          <p:cTn id="57" fill="hold">
                            <p:stCondLst>
                              <p:cond delay="6000"/>
                            </p:stCondLst>
                            <p:childTnLst>
                              <p:par>
                                <p:cTn id="58" presetID="22" presetClass="entr" presetSubtype="1" fill="hold" grpId="0" nodeType="afterEffect">
                                  <p:stCondLst>
                                    <p:cond delay="0"/>
                                  </p:stCondLst>
                                  <p:childTnLst>
                                    <p:set>
                                      <p:cBhvr>
                                        <p:cTn id="59" dur="1" fill="hold">
                                          <p:stCondLst>
                                            <p:cond delay="0"/>
                                          </p:stCondLst>
                                        </p:cTn>
                                        <p:tgtEl>
                                          <p:spTgt spid="37">
                                            <p:txEl>
                                              <p:pRg st="0" end="0"/>
                                            </p:txEl>
                                          </p:spTgt>
                                        </p:tgtEl>
                                        <p:attrNameLst>
                                          <p:attrName>style.visibility</p:attrName>
                                        </p:attrNameLst>
                                      </p:cBhvr>
                                      <p:to>
                                        <p:strVal val="visible"/>
                                      </p:to>
                                    </p:set>
                                    <p:animEffect transition="in" filter="wipe(up)">
                                      <p:cBhvr>
                                        <p:cTn id="60" dur="500"/>
                                        <p:tgtEl>
                                          <p:spTgt spid="37">
                                            <p:txEl>
                                              <p:pRg st="0" end="0"/>
                                            </p:txEl>
                                          </p:spTgt>
                                        </p:tgtEl>
                                      </p:cBhvr>
                                    </p:animEffect>
                                  </p:childTnLst>
                                </p:cTn>
                              </p:par>
                            </p:childTnLst>
                          </p:cTn>
                        </p:par>
                        <p:par>
                          <p:cTn id="61" fill="hold">
                            <p:stCondLst>
                              <p:cond delay="6500"/>
                            </p:stCondLst>
                            <p:childTnLst>
                              <p:par>
                                <p:cTn id="62" presetID="22" presetClass="entr" presetSubtype="8" fill="hold" grpId="0" nodeType="afterEffect">
                                  <p:stCondLst>
                                    <p:cond delay="0"/>
                                  </p:stCondLst>
                                  <p:childTnLst>
                                    <p:set>
                                      <p:cBhvr>
                                        <p:cTn id="63" dur="1" fill="hold">
                                          <p:stCondLst>
                                            <p:cond delay="0"/>
                                          </p:stCondLst>
                                        </p:cTn>
                                        <p:tgtEl>
                                          <p:spTgt spid="38">
                                            <p:txEl>
                                              <p:pRg st="0" end="0"/>
                                            </p:txEl>
                                          </p:spTgt>
                                        </p:tgtEl>
                                        <p:attrNameLst>
                                          <p:attrName>style.visibility</p:attrName>
                                        </p:attrNameLst>
                                      </p:cBhvr>
                                      <p:to>
                                        <p:strVal val="visible"/>
                                      </p:to>
                                    </p:set>
                                    <p:animEffect transition="in" filter="wipe(left)">
                                      <p:cBhvr>
                                        <p:cTn id="64" dur="500"/>
                                        <p:tgtEl>
                                          <p:spTgt spid="38">
                                            <p:txEl>
                                              <p:pRg st="0" end="0"/>
                                            </p:txEl>
                                          </p:spTgt>
                                        </p:tgtEl>
                                      </p:cBhvr>
                                    </p:animEffect>
                                  </p:childTnLst>
                                </p:cTn>
                              </p:par>
                            </p:childTnLst>
                          </p:cTn>
                        </p:par>
                        <p:par>
                          <p:cTn id="65" fill="hold">
                            <p:stCondLst>
                              <p:cond delay="7000"/>
                            </p:stCondLst>
                            <p:childTnLst>
                              <p:par>
                                <p:cTn id="66" presetID="10" presetClass="entr" presetSubtype="0" fill="hold" grpId="0" nodeType="after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fade">
                                      <p:cBhvr>
                                        <p:cTn id="68" dur="500"/>
                                        <p:tgtEl>
                                          <p:spTgt spid="29"/>
                                        </p:tgtEl>
                                      </p:cBhvr>
                                    </p:animEffect>
                                  </p:childTnLst>
                                </p:cTn>
                              </p:par>
                            </p:childTnLst>
                          </p:cTn>
                        </p:par>
                        <p:par>
                          <p:cTn id="69" fill="hold">
                            <p:stCondLst>
                              <p:cond delay="7500"/>
                            </p:stCondLst>
                            <p:childTnLst>
                              <p:par>
                                <p:cTn id="70" presetID="22" presetClass="entr" presetSubtype="8" fill="hold" grpId="0" nodeType="after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wipe(left)">
                                      <p:cBhvr>
                                        <p:cTn id="72" dur="500"/>
                                        <p:tgtEl>
                                          <p:spTgt spid="30"/>
                                        </p:tgtEl>
                                      </p:cBhvr>
                                    </p:animEffect>
                                  </p:childTnLst>
                                </p:cTn>
                              </p:par>
                            </p:childTnLst>
                          </p:cTn>
                        </p:par>
                        <p:par>
                          <p:cTn id="73" fill="hold">
                            <p:stCondLst>
                              <p:cond delay="8000"/>
                            </p:stCondLst>
                            <p:childTnLst>
                              <p:par>
                                <p:cTn id="74" presetID="22" presetClass="entr" presetSubtype="1" fill="hold" grpId="0" nodeType="afterEffect">
                                  <p:stCondLst>
                                    <p:cond delay="0"/>
                                  </p:stCondLst>
                                  <p:childTnLst>
                                    <p:set>
                                      <p:cBhvr>
                                        <p:cTn id="75" dur="1" fill="hold">
                                          <p:stCondLst>
                                            <p:cond delay="0"/>
                                          </p:stCondLst>
                                        </p:cTn>
                                        <p:tgtEl>
                                          <p:spTgt spid="39">
                                            <p:txEl>
                                              <p:pRg st="0" end="0"/>
                                            </p:txEl>
                                          </p:spTgt>
                                        </p:tgtEl>
                                        <p:attrNameLst>
                                          <p:attrName>style.visibility</p:attrName>
                                        </p:attrNameLst>
                                      </p:cBhvr>
                                      <p:to>
                                        <p:strVal val="visible"/>
                                      </p:to>
                                    </p:set>
                                    <p:animEffect transition="in" filter="wipe(up)">
                                      <p:cBhvr>
                                        <p:cTn id="76" dur="500"/>
                                        <p:tgtEl>
                                          <p:spTgt spid="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1" grpId="0" build="p">
        <p:tmplLst>
          <p:tmpl lvl="1">
            <p:tnLst>
              <p:par>
                <p:cTn presetID="22" presetClass="entr" presetSubtype="2"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wipe(right)">
                      <p:cBhvr>
                        <p:cTn dur="500"/>
                        <p:tgtEl>
                          <p:spTgt spid="21"/>
                        </p:tgtEl>
                      </p:cBhvr>
                    </p:animEffect>
                  </p:childTnLst>
                </p:cTn>
              </p:par>
            </p:tnLst>
          </p:tmpl>
        </p:tmplLst>
      </p:bldP>
      <p:bldP spid="26" grpId="0" build="p">
        <p:tmplLst>
          <p:tmpl lvl="1">
            <p:tnLst>
              <p:par>
                <p:cTn presetID="22" presetClass="entr" presetSubtype="1"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up)">
                      <p:cBhvr>
                        <p:cTn dur="500"/>
                        <p:tgtEl>
                          <p:spTgt spid="26"/>
                        </p:tgtEl>
                      </p:cBhvr>
                    </p:animEffect>
                  </p:childTnLst>
                </p:cTn>
              </p:par>
            </p:tnLst>
          </p:tmpl>
        </p:tmplLst>
      </p:bldP>
      <p:bldP spid="19" grpId="0" animBg="1"/>
      <p:bldP spid="22" grpId="0" animBg="1"/>
      <p:bldP spid="27" grpId="0" animBg="1"/>
      <p:bldP spid="28" grpId="0" animBg="1"/>
      <p:bldP spid="29" grpId="0" animBg="1"/>
      <p:bldP spid="30" grpId="0" animBg="1"/>
      <p:bldP spid="33" grpId="0" build="p">
        <p:tmplLst>
          <p:tmpl lvl="1">
            <p:tnLst>
              <p:par>
                <p:cTn presetID="22" presetClass="entr" presetSubtype="8"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wipe(left)">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build="p">
        <p:tmplLst>
          <p:tmpl lvl="1">
            <p:tnLst>
              <p:par>
                <p:cTn presetID="22" presetClass="entr" presetSubtype="1"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wipe(up)">
                      <p:cBhvr>
                        <p:cTn dur="500"/>
                        <p:tgtEl>
                          <p:spTgt spid="35"/>
                        </p:tgtEl>
                      </p:cBhvr>
                    </p:animEffect>
                  </p:childTnLst>
                </p:cTn>
              </p:par>
            </p:tnLst>
          </p:tmpl>
        </p:tmplLst>
      </p:bldP>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1"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up)">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39" grpId="0" build="p">
        <p:tmplLst>
          <p:tmpl lvl="1">
            <p:tnLst>
              <p:par>
                <p:cTn presetID="22" presetClass="entr" presetSubtype="1"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wipe(up)">
                      <p:cBhvr>
                        <p:cTn dur="500"/>
                        <p:tgtEl>
                          <p:spTgt spid="39"/>
                        </p:tgtEl>
                      </p:cBhvr>
                    </p:animEffect>
                  </p:childTnLst>
                </p:cTn>
              </p:par>
            </p:tnLst>
          </p:tmpl>
        </p:tmplLst>
      </p:bldP>
      <p:bldP spid="24" grpId="0" build="p">
        <p:tmplLst>
          <p:tmpl lvl="1">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5" grpId="0" build="p">
        <p:tmplLst>
          <p:tmpl lvl="1">
            <p:tnLst>
              <p:par>
                <p:cTn presetID="10" presetClass="entr" presetSubtype="0" fill="hold" nodeType="with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96675" y="1905000"/>
            <a:ext cx="357295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6675" y="2514600"/>
            <a:ext cx="3572956"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95474" y="1905000"/>
            <a:ext cx="357295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595474" y="2514600"/>
            <a:ext cx="3572956"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9EEC15F-C0F1-4D36-8735-275B51627F31}" type="datetimeFigureOut">
              <a:rPr lang="en-US" smtClean="0"/>
              <a:pPr/>
              <a:t>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2F52289-4012-4053-9770-FE82CEB9514F}" type="slidenum">
              <a:rPr lang="en-US" smtClean="0"/>
              <a:pPr/>
              <a:t>‹#›</a:t>
            </a:fld>
            <a:endParaRPr lang="en-US"/>
          </a:p>
        </p:txBody>
      </p:sp>
    </p:spTree>
    <p:extLst>
      <p:ext uri="{BB962C8B-B14F-4D97-AF65-F5344CB8AC3E}">
        <p14:creationId xmlns:p14="http://schemas.microsoft.com/office/powerpoint/2010/main" val="1711312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59EEC15F-C0F1-4D36-8735-275B51627F31}" type="datetimeFigureOut">
              <a:rPr lang="en-US" smtClean="0"/>
              <a:pPr/>
              <a:t>2/1/2022</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C2F52289-4012-4053-9770-FE82CEB9514F}" type="slidenum">
              <a:rPr lang="en-US" smtClean="0"/>
              <a:pPr/>
              <a:t>‹#›</a:t>
            </a:fld>
            <a:endParaRPr lang="en-US"/>
          </a:p>
        </p:txBody>
      </p:sp>
    </p:spTree>
    <p:extLst>
      <p:ext uri="{BB962C8B-B14F-4D97-AF65-F5344CB8AC3E}">
        <p14:creationId xmlns:p14="http://schemas.microsoft.com/office/powerpoint/2010/main" val="3780490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59EEC15F-C0F1-4D36-8735-275B51627F31}" type="datetimeFigureOut">
              <a:rPr lang="en-US" smtClean="0"/>
              <a:pPr/>
              <a:t>2/1/2022</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C2F52289-4012-4053-9770-FE82CEB9514F}" type="slidenum">
              <a:rPr lang="en-US" smtClean="0"/>
              <a:pPr/>
              <a:t>‹#›</a:t>
            </a:fld>
            <a:endParaRPr lang="en-US"/>
          </a:p>
        </p:txBody>
      </p:sp>
    </p:spTree>
    <p:extLst>
      <p:ext uri="{BB962C8B-B14F-4D97-AF65-F5344CB8AC3E}">
        <p14:creationId xmlns:p14="http://schemas.microsoft.com/office/powerpoint/2010/main" val="26546419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8644" y="1447800"/>
            <a:ext cx="276408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888514" y="1447800"/>
            <a:ext cx="422284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38644" y="3129282"/>
            <a:ext cx="2764084"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59EEC15F-C0F1-4D36-8735-275B51627F31}" type="datetimeFigureOut">
              <a:rPr lang="en-US" smtClean="0"/>
              <a:pPr/>
              <a:t>2/1/2022</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C2F52289-4012-4053-9770-FE82CEB9514F}" type="slidenum">
              <a:rPr lang="en-US" smtClean="0"/>
              <a:pPr/>
              <a:t>‹#›</a:t>
            </a:fld>
            <a:endParaRPr lang="en-US"/>
          </a:p>
        </p:txBody>
      </p:sp>
    </p:spTree>
    <p:extLst>
      <p:ext uri="{BB962C8B-B14F-4D97-AF65-F5344CB8AC3E}">
        <p14:creationId xmlns:p14="http://schemas.microsoft.com/office/powerpoint/2010/main" val="1047187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7794" y="1854192"/>
            <a:ext cx="4139064"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647977" y="1143000"/>
            <a:ext cx="2601002"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938644" y="3657600"/>
            <a:ext cx="4132622"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9EEC15F-C0F1-4D36-8735-275B51627F31}" type="datetimeFigureOut">
              <a:rPr lang="en-US" smtClean="0"/>
              <a:pPr/>
              <a:t>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F52289-4012-4053-9770-FE82CEB9514F}" type="slidenum">
              <a:rPr lang="en-US" smtClean="0"/>
              <a:pPr/>
              <a:t>‹#›</a:t>
            </a:fld>
            <a:endParaRPr lang="en-US"/>
          </a:p>
        </p:txBody>
      </p:sp>
    </p:spTree>
    <p:extLst>
      <p:ext uri="{BB962C8B-B14F-4D97-AF65-F5344CB8AC3E}">
        <p14:creationId xmlns:p14="http://schemas.microsoft.com/office/powerpoint/2010/main" val="872952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824385" y="1676400"/>
            <a:ext cx="30543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6163985" y="-457200"/>
            <a:ext cx="173355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824385" y="6096000"/>
            <a:ext cx="107315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66820" y="2667000"/>
            <a:ext cx="454025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909770" y="2895600"/>
            <a:ext cx="255905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8391114" y="0"/>
            <a:ext cx="74295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525103" y="452718"/>
            <a:ext cx="7643328"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896675" y="2052925"/>
            <a:ext cx="7270959"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8160847" y="1819244"/>
            <a:ext cx="990599" cy="247714"/>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59EEC15F-C0F1-4D36-8735-275B51627F31}" type="datetimeFigureOut">
              <a:rPr lang="en-US" smtClean="0"/>
              <a:pPr/>
              <a:t>2/1/2022</a:t>
            </a:fld>
            <a:endParaRPr lang="en-US"/>
          </a:p>
        </p:txBody>
      </p:sp>
      <p:sp>
        <p:nvSpPr>
          <p:cNvPr id="5" name="Footer Placeholder 4"/>
          <p:cNvSpPr>
            <a:spLocks noGrp="1"/>
          </p:cNvSpPr>
          <p:nvPr>
            <p:ph type="ftr" sz="quarter" idx="3"/>
          </p:nvPr>
        </p:nvSpPr>
        <p:spPr>
          <a:xfrm rot="5400000">
            <a:off x="6913605" y="3253844"/>
            <a:ext cx="3859795" cy="247715"/>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8413634" y="295737"/>
            <a:ext cx="681214"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C2F52289-4012-4053-9770-FE82CEB9514F}" type="slidenum">
              <a:rPr lang="en-US" smtClean="0"/>
              <a:pPr/>
              <a:t>‹#›</a:t>
            </a:fld>
            <a:endParaRPr lang="en-US"/>
          </a:p>
        </p:txBody>
      </p:sp>
    </p:spTree>
    <p:extLst>
      <p:ext uri="{BB962C8B-B14F-4D97-AF65-F5344CB8AC3E}">
        <p14:creationId xmlns:p14="http://schemas.microsoft.com/office/powerpoint/2010/main" val="4235692031"/>
      </p:ext>
    </p:extLst>
  </p:cSld>
  <p:clrMap bg1="dk1" tx1="lt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654" r:id="rId22"/>
    <p:sldLayoutId id="2147483668" r:id="rId23"/>
    <p:sldLayoutId id="2147483651" r:id="rId24"/>
    <p:sldLayoutId id="2147483662" r:id="rId25"/>
    <p:sldLayoutId id="2147483655" r:id="rId26"/>
    <p:sldLayoutId id="2147483683" r:id="rId27"/>
    <p:sldLayoutId id="2147483672" r:id="rId28"/>
    <p:sldLayoutId id="2147483673" r:id="rId29"/>
    <p:sldLayoutId id="2147483674" r:id="rId30"/>
    <p:sldLayoutId id="2147483675" r:id="rId31"/>
    <p:sldLayoutId id="2147483676" r:id="rId32"/>
    <p:sldLayoutId id="2147483677" r:id="rId33"/>
    <p:sldLayoutId id="2147483678" r:id="rId34"/>
    <p:sldLayoutId id="2147483679" r:id="rId35"/>
    <p:sldLayoutId id="2147483656" r:id="rId36"/>
    <p:sldLayoutId id="2147483669" r:id="rId37"/>
    <p:sldLayoutId id="2147483660" r:id="rId38"/>
    <p:sldLayoutId id="2147483664" r:id="rId39"/>
    <p:sldLayoutId id="2147483665" r:id="rId40"/>
    <p:sldLayoutId id="2147483666" r:id="rId41"/>
    <p:sldLayoutId id="2147483684" r:id="rId42"/>
  </p:sldLayoutIdLst>
  <p:transition spd="slow">
    <p:cover dir="r"/>
  </p:transition>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0.xml"/><Relationship Id="rId6" Type="http://schemas.openxmlformats.org/officeDocument/2006/relationships/image" Target="../media/image25.jpg"/><Relationship Id="rId5" Type="http://schemas.openxmlformats.org/officeDocument/2006/relationships/image" Target="../media/image24.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18.xml"/><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E9E56DF4-C74E-4206-8677-9C7883087FA2}"/>
              </a:ext>
            </a:extLst>
          </p:cNvPr>
          <p:cNvSpPr txBox="1"/>
          <p:nvPr/>
        </p:nvSpPr>
        <p:spPr>
          <a:xfrm>
            <a:off x="381000" y="457200"/>
            <a:ext cx="8763000" cy="5539978"/>
          </a:xfrm>
          <a:prstGeom prst="rect">
            <a:avLst/>
          </a:prstGeom>
          <a:noFill/>
        </p:spPr>
        <p:txBody>
          <a:bodyPr wrap="square">
            <a:spAutoFit/>
          </a:bodyPr>
          <a:lstStyle/>
          <a:p>
            <a:endParaRPr lang="ar-IQ" dirty="0"/>
          </a:p>
          <a:p>
            <a:pPr algn="ctr" rtl="1"/>
            <a:r>
              <a:rPr lang="ar-IQ" sz="2800" b="1" dirty="0"/>
              <a:t>دبلوم تخطيط </a:t>
            </a:r>
            <a:r>
              <a:rPr lang="ar-IQ" sz="2800" b="1" dirty="0" smtClean="0"/>
              <a:t>استراتيجي</a:t>
            </a:r>
            <a:endParaRPr lang="ar-IQ" sz="2800" b="1" dirty="0"/>
          </a:p>
          <a:p>
            <a:pPr algn="ctr" rtl="1"/>
            <a:r>
              <a:rPr lang="ar-IQ" sz="2800" b="1" dirty="0"/>
              <a:t>التحليل الاستراتيجي لمشاريع البنك الدولي باستخدام انموذج مصفوفة </a:t>
            </a:r>
            <a:endParaRPr lang="en-US" sz="2800" b="1" dirty="0"/>
          </a:p>
          <a:p>
            <a:pPr algn="ctr" rtl="1"/>
            <a:r>
              <a:rPr lang="en-US" sz="2800" b="1" dirty="0"/>
              <a:t>SWOT</a:t>
            </a:r>
            <a:r>
              <a:rPr lang="ar-IQ" sz="2800" b="1" dirty="0"/>
              <a:t>  </a:t>
            </a:r>
          </a:p>
          <a:p>
            <a:pPr algn="ctr" rtl="1"/>
            <a:endParaRPr lang="en-US" sz="2800" b="1" dirty="0"/>
          </a:p>
          <a:p>
            <a:pPr algn="ctr" rtl="1"/>
            <a:r>
              <a:rPr lang="en-US" sz="2800" b="1" dirty="0">
                <a:solidFill>
                  <a:srgbClr val="FFFF00"/>
                </a:solidFill>
              </a:rPr>
              <a:t>)</a:t>
            </a:r>
            <a:r>
              <a:rPr lang="ar-IQ" sz="2800" b="1" dirty="0">
                <a:solidFill>
                  <a:srgbClr val="FFFF00"/>
                </a:solidFill>
              </a:rPr>
              <a:t>دراسة تطبيقية في وزارة الاعمار الاسكان / دائرة الطرق والجسور)</a:t>
            </a:r>
          </a:p>
          <a:p>
            <a:pPr algn="ctr" rtl="1"/>
            <a:endParaRPr lang="ar-IQ" sz="2800" b="1" dirty="0"/>
          </a:p>
          <a:p>
            <a:pPr algn="ctr" rtl="1"/>
            <a:endParaRPr lang="ar-IQ" sz="2800" b="1" dirty="0"/>
          </a:p>
          <a:p>
            <a:pPr algn="ctr" rtl="1"/>
            <a:r>
              <a:rPr lang="ar-IQ" sz="2800" b="1" dirty="0"/>
              <a:t>أعداد الطالبة</a:t>
            </a:r>
          </a:p>
          <a:p>
            <a:pPr algn="ctr" rtl="1"/>
            <a:r>
              <a:rPr lang="ar-IQ" sz="2800" b="1" dirty="0"/>
              <a:t>نور عادل </a:t>
            </a:r>
            <a:r>
              <a:rPr lang="ar-IQ" sz="2800" b="1" dirty="0" smtClean="0"/>
              <a:t>محمود </a:t>
            </a:r>
          </a:p>
          <a:p>
            <a:pPr algn="ctr" rtl="1"/>
            <a:endParaRPr lang="ar-IQ" sz="2800" b="1" dirty="0"/>
          </a:p>
          <a:p>
            <a:pPr algn="ctr" rtl="1"/>
            <a:r>
              <a:rPr lang="ar-IQ" sz="2800" b="1" dirty="0" smtClean="0"/>
              <a:t>اشراف : أ.م.د. ندى اسماعيل جبوري</a:t>
            </a:r>
            <a:endParaRPr lang="ar-IQ" sz="2800" b="1" dirty="0"/>
          </a:p>
          <a:p>
            <a:pPr algn="ctr" rtl="1"/>
            <a:endParaRPr lang="ar-IQ" sz="2800" b="1" dirty="0"/>
          </a:p>
        </p:txBody>
      </p:sp>
    </p:spTree>
    <p:extLst>
      <p:ext uri="{BB962C8B-B14F-4D97-AF65-F5344CB8AC3E}">
        <p14:creationId xmlns:p14="http://schemas.microsoft.com/office/powerpoint/2010/main" val="574493684"/>
      </p:ext>
    </p:extLst>
  </p:cSld>
  <p:clrMapOvr>
    <a:masterClrMapping/>
  </p:clrMapOvr>
  <p:transition spd="slow">
    <p:cover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4645866" y="2843817"/>
            <a:ext cx="614272" cy="307777"/>
          </a:xfrm>
          <a:prstGeom prst="rect">
            <a:avLst/>
          </a:prstGeom>
          <a:noFill/>
        </p:spPr>
        <p:txBody>
          <a:bodyPr wrap="none" rtlCol="0">
            <a:spAutoFit/>
          </a:bodyPr>
          <a:lstStyle/>
          <a:p>
            <a:pPr algn="ctr" rtl="1"/>
            <a:r>
              <a:rPr lang="ar-EG" sz="1400" dirty="0">
                <a:solidFill>
                  <a:schemeClr val="tx1">
                    <a:lumMod val="75000"/>
                    <a:lumOff val="25000"/>
                  </a:schemeClr>
                </a:solidFill>
                <a:latin typeface="Helvetica Neue W23 for SKY Bd" panose="020B0804020202020204" pitchFamily="34" charset="-78"/>
                <a:cs typeface="Helvetica Neue W23 for SKY Bd" panose="020B0804020202020204" pitchFamily="34" charset="-78"/>
              </a:rPr>
              <a:t>التطوير</a:t>
            </a:r>
            <a:endParaRPr lang="en-GB" sz="1400" dirty="0">
              <a:solidFill>
                <a:schemeClr val="tx1">
                  <a:lumMod val="75000"/>
                  <a:lumOff val="25000"/>
                </a:schemeClr>
              </a:solidFill>
              <a:latin typeface="Helvetica Neue W23 for SKY Bd" panose="020B0804020202020204" pitchFamily="34" charset="-78"/>
              <a:cs typeface="Helvetica Neue W23 for SKY Bd" panose="020B0804020202020204" pitchFamily="34" charset="-78"/>
            </a:endParaRPr>
          </a:p>
        </p:txBody>
      </p:sp>
      <p:cxnSp>
        <p:nvCxnSpPr>
          <p:cNvPr id="67" name="Straight Connector 66"/>
          <p:cNvCxnSpPr/>
          <p:nvPr/>
        </p:nvCxnSpPr>
        <p:spPr>
          <a:xfrm rot="5400000">
            <a:off x="2147613" y="4038600"/>
            <a:ext cx="3505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5400000">
            <a:off x="4309484" y="4038600"/>
            <a:ext cx="3505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8" name="TextBox 65">
            <a:extLst>
              <a:ext uri="{FF2B5EF4-FFF2-40B4-BE49-F238E27FC236}">
                <a16:creationId xmlns:a16="http://schemas.microsoft.com/office/drawing/2014/main" xmlns="" id="{AA219B95-57E0-4A39-9871-5A90069585F3}"/>
              </a:ext>
            </a:extLst>
          </p:cNvPr>
          <p:cNvSpPr txBox="1"/>
          <p:nvPr/>
        </p:nvSpPr>
        <p:spPr>
          <a:xfrm flipH="1">
            <a:off x="2646652" y="345891"/>
            <a:ext cx="5315879" cy="461665"/>
          </a:xfrm>
          <a:prstGeom prst="rect">
            <a:avLst/>
          </a:prstGeom>
          <a:noFill/>
        </p:spPr>
        <p:txBody>
          <a:bodyPr wrap="none" rtlCol="0">
            <a:spAutoFit/>
          </a:bodyPr>
          <a:lstStyle/>
          <a:p>
            <a:pPr algn="r" rtl="1"/>
            <a:r>
              <a:rPr lang="ar-IQ" sz="2400" dirty="0">
                <a:latin typeface="GE SS Two Bold" panose="020A0503020102020204" pitchFamily="18" charset="-78"/>
                <a:ea typeface="GE SS Two Bold" panose="020A0503020102020204" pitchFamily="18" charset="-78"/>
                <a:cs typeface="GE SS Two Bold" panose="020A0503020102020204" pitchFamily="18" charset="-78"/>
              </a:rPr>
              <a:t>المحافظات المشمولة </a:t>
            </a:r>
            <a:r>
              <a:rPr lang="ar-IQ" sz="2400" dirty="0">
                <a:solidFill>
                  <a:srgbClr val="F0534B"/>
                </a:solidFill>
                <a:latin typeface="GE SS Two Bold" panose="020A0503020102020204" pitchFamily="18" charset="-78"/>
                <a:ea typeface="GE SS Two Bold" panose="020A0503020102020204" pitchFamily="18" charset="-78"/>
                <a:cs typeface="GE SS Two Bold" panose="020A0503020102020204" pitchFamily="18" charset="-78"/>
              </a:rPr>
              <a:t>بالقرض الطارئ</a:t>
            </a:r>
            <a:endParaRPr lang="en-US" sz="2400" dirty="0">
              <a:solidFill>
                <a:srgbClr val="F0534B"/>
              </a:solidFill>
              <a:latin typeface="GE SS Two Bold" panose="020A0503020102020204" pitchFamily="18" charset="-78"/>
              <a:ea typeface="GE SS Two Bold" panose="020A0503020102020204" pitchFamily="18" charset="-78"/>
              <a:cs typeface="GE SS Two Bold" panose="020A0503020102020204" pitchFamily="18" charset="-78"/>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6187" y="1788176"/>
            <a:ext cx="2979814" cy="2021811"/>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572000"/>
            <a:ext cx="3016972" cy="2078957"/>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89029" y="4410417"/>
            <a:ext cx="3016971" cy="220978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788176"/>
            <a:ext cx="3034405" cy="1908389"/>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52799" y="1793585"/>
            <a:ext cx="3276595" cy="4826612"/>
          </a:xfrm>
          <a:prstGeom prst="rect">
            <a:avLst/>
          </a:prstGeom>
        </p:spPr>
      </p:pic>
    </p:spTree>
  </p:cSld>
  <p:clrMapOvr>
    <a:masterClrMapping/>
  </p:clrMapOvr>
  <p:transition spd="slow">
    <p:cover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486400" y="304800"/>
            <a:ext cx="2664170" cy="857016"/>
          </a:xfrm>
          <a:prstGeom prst="rect">
            <a:avLst/>
          </a:prstGeom>
          <a:noFill/>
        </p:spPr>
        <p:txBody>
          <a:bodyPr wrap="square" lIns="117208" tIns="58604" rIns="117208" bIns="58604" rtlCol="0">
            <a:spAutoFit/>
          </a:bodyPr>
          <a:lstStyle/>
          <a:p>
            <a:pPr algn="r" rtl="1"/>
            <a:r>
              <a:rPr lang="ar-IQ" sz="4800" b="1" dirty="0">
                <a:solidFill>
                  <a:srgbClr val="F0534B"/>
                </a:solidFill>
                <a:latin typeface="Helvetica Neue W23 for SKY Bd" panose="020B0804020202020204" pitchFamily="34" charset="-78"/>
                <a:ea typeface="Open Sans" pitchFamily="34" charset="0"/>
                <a:cs typeface="Helvetica Neue W23 for SKY Bd" panose="020B0804020202020204" pitchFamily="34" charset="-78"/>
              </a:rPr>
              <a:t>مقدمة </a:t>
            </a:r>
            <a:endParaRPr lang="en-US" sz="4800" b="1" dirty="0">
              <a:solidFill>
                <a:schemeClr val="tx1">
                  <a:lumMod val="75000"/>
                  <a:lumOff val="25000"/>
                </a:schemeClr>
              </a:solidFill>
              <a:latin typeface="Helvetica Neue W23 for SKY Bd" panose="020B0804020202020204" pitchFamily="34" charset="-78"/>
              <a:ea typeface="Open Sans" pitchFamily="34" charset="0"/>
              <a:cs typeface="Helvetica Neue W23 for SKY Bd" panose="020B0804020202020204" pitchFamily="34" charset="-78"/>
            </a:endParaRPr>
          </a:p>
        </p:txBody>
      </p:sp>
      <p:sp>
        <p:nvSpPr>
          <p:cNvPr id="21" name="Rectangle 20"/>
          <p:cNvSpPr/>
          <p:nvPr/>
        </p:nvSpPr>
        <p:spPr>
          <a:xfrm>
            <a:off x="390525" y="1066800"/>
            <a:ext cx="9124950" cy="5107552"/>
          </a:xfrm>
          <a:prstGeom prst="rect">
            <a:avLst/>
          </a:prstGeom>
        </p:spPr>
        <p:txBody>
          <a:bodyPr wrap="square">
            <a:spAutoFit/>
          </a:bodyPr>
          <a:lstStyle/>
          <a:p>
            <a:pPr lvl="0" algn="just" rtl="1">
              <a:lnSpc>
                <a:spcPct val="150000"/>
              </a:lnSpc>
            </a:pPr>
            <a:r>
              <a:rPr lang="ar-IQ" sz="2200" b="1" dirty="0">
                <a:cs typeface="Helvetica Neue W23 for SKY Bd"/>
              </a:rPr>
              <a:t>وفقا للحاجة الملحة  لوزارة الاعمار والاسكان والبلديات والاشغال العامة  (</a:t>
            </a:r>
            <a:r>
              <a:rPr lang="en-US" sz="2200" b="1" dirty="0">
                <a:cs typeface="Helvetica Neue W23 for SKY Bd"/>
              </a:rPr>
              <a:t>MOCHPM</a:t>
            </a:r>
            <a:r>
              <a:rPr lang="ar-IQ" sz="2200" b="1" dirty="0">
                <a:cs typeface="Helvetica Neue W23 for SKY Bd"/>
              </a:rPr>
              <a:t>)/دائرة الطرق والجسور (</a:t>
            </a:r>
            <a:r>
              <a:rPr lang="en-US" sz="2200" b="1" dirty="0">
                <a:cs typeface="Helvetica Neue W23 for SKY Bd"/>
              </a:rPr>
              <a:t>RBD</a:t>
            </a:r>
            <a:r>
              <a:rPr lang="ar-IQ" sz="2200" b="1" dirty="0">
                <a:cs typeface="Helvetica Neue W23 for SKY Bd"/>
              </a:rPr>
              <a:t>) لتنفيذ واجباتها ومسؤولياتها لتأمين حركة المرور، بما يضمن عودة الأسر النازحة إلى المناطق  المحررة من العمليات الارهابية لإعادة الحياة إلى الوضع الطبيعي من خلال استعادة جميع الخدمات الصحية والبلدية وغيرها وكذلك لتأمين حركة النشاط الاقتصادي وتوفير فرص العمل في هذه المناطق التي </a:t>
            </a:r>
            <a:r>
              <a:rPr lang="ar-IQ" sz="2200" b="1" dirty="0">
                <a:latin typeface="Helvetica Neue W23 for SKY Bd" panose="020B0804020202020204" pitchFamily="34" charset="-78"/>
                <a:ea typeface="Open Sans" pitchFamily="34" charset="0"/>
                <a:cs typeface="Helvetica Neue W23 for SKY Bd"/>
              </a:rPr>
              <a:t>تحررت</a:t>
            </a:r>
            <a:r>
              <a:rPr lang="ar-IQ" sz="2200" b="1" dirty="0">
                <a:cs typeface="Helvetica Neue W23 for SKY Bd"/>
              </a:rPr>
              <a:t> مؤخرا  مع الاخذ بنظر الاعتبار ضمان حركة القوات العسكرية التي انتشرت لتحرير الأراضي المحتلة من قبل عصـابات داعش الارهابية . من هذا برزت الحاجة الى تمويل مشاريع الوزارة من قبل البنك الدولي ضمن القرض الطارئ لدعم قطاعات الحكومة العراقية في وزارات ( الصحة / الاعمار والاسكان والبلديات والاشغال العامة / الكهرباء ) وفي ادناه ايجاز للجزء الخاص بمشاريع وزارة الاعمار والاسكان والبلديات والاشغال العامة/ دائرة الطرق والجســـور.</a:t>
            </a:r>
            <a:endParaRPr lang="en-US" sz="2200" dirty="0">
              <a:cs typeface="Helvetica Neue W23 for SKY Bd"/>
            </a:endParaRPr>
          </a:p>
        </p:txBody>
      </p:sp>
    </p:spTree>
  </p:cSld>
  <p:clrMapOvr>
    <a:masterClrMapping/>
  </p:clrMapOvr>
  <p:transition spd="slow">
    <p:cover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76200" y="1447801"/>
            <a:ext cx="4629086" cy="2888342"/>
          </a:xfrm>
          <a:prstGeom prst="rect">
            <a:avLst/>
          </a:prstGeom>
          <a:noFill/>
        </p:spPr>
        <p:txBody>
          <a:bodyPr wrap="square" lIns="117208" tIns="58604" rIns="117208" bIns="58604" numCol="1" spcCol="586039" rtlCol="0">
            <a:spAutoFit/>
          </a:bodyPr>
          <a:lstStyle/>
          <a:p>
            <a:pPr algn="justLow" rtl="1"/>
            <a:r>
              <a:rPr lang="ar-EG" sz="1400" dirty="0">
                <a:solidFill>
                  <a:srgbClr val="ED2D23"/>
                </a:solidFill>
                <a:latin typeface="Helvetica Neue W23 for SKY Reg" panose="020B0604020202020204" pitchFamily="34" charset="-78"/>
                <a:cs typeface="Helvetica Neue W23 for SKY Reg" panose="020B0604020202020204" pitchFamily="34" charset="-78"/>
              </a:rPr>
              <a:t> </a:t>
            </a:r>
            <a:r>
              <a:rPr lang="ar-EG" sz="2000" b="1" dirty="0">
                <a:solidFill>
                  <a:srgbClr val="ED2D23"/>
                </a:solidFill>
                <a:cs typeface="Helvetica Neue W23 for SKY Reg" panose="020B0604020202020204" pitchFamily="34" charset="-78"/>
              </a:rPr>
              <a:t>ب</a:t>
            </a:r>
            <a:r>
              <a:rPr lang="ar-IQ" sz="2000" b="1" dirty="0">
                <a:solidFill>
                  <a:srgbClr val="ED2D23"/>
                </a:solidFill>
                <a:cs typeface="Helvetica Neue W23 for SKY Reg" panose="020B0604020202020204" pitchFamily="34" charset="-78"/>
              </a:rPr>
              <a:t>-</a:t>
            </a:r>
            <a:r>
              <a:rPr lang="ar-EG" sz="2000" b="1" dirty="0">
                <a:solidFill>
                  <a:srgbClr val="ED2D23"/>
                </a:solidFill>
                <a:cs typeface="Helvetica Neue W23 for SKY Reg" panose="020B0604020202020204" pitchFamily="34" charset="-78"/>
              </a:rPr>
              <a:t> الجانب الاداري </a:t>
            </a:r>
            <a:r>
              <a:rPr lang="ar-EG" sz="2000" b="1" dirty="0">
                <a:cs typeface="Helvetica Neue W23 for SKY Reg" panose="020B0604020202020204" pitchFamily="34" charset="-78"/>
              </a:rPr>
              <a:t>:- عملا بالإجراءات المعتمدة من قبل وزارة التخطيط , يتم مخاطبتها من قبل الجهة القطاعية المشمولة بالقرض الطارئ بكتاب رسمي يبين المشاريع المزمع تمويلها وتفاصيل كل مشروع الفنية وذكر الكلفة التخمينية لإعادة تأهيل (الطريق / الجسر ) , ويعد إدراج المشاريع الممولة من القرض الطارئ العتبة الأولى والأساسية التي تنطلق منها سلسلة الإجراءات اللاحقة حسب متطلبات وثائق اتفاقية القرض </a:t>
            </a:r>
            <a:r>
              <a:rPr lang="ar-EG" sz="2000" b="1" dirty="0">
                <a:solidFill>
                  <a:srgbClr val="FFFF00"/>
                </a:solidFill>
                <a:cs typeface="Helvetica Neue W23 for SKY Reg" panose="020B0604020202020204" pitchFamily="34" charset="-78"/>
              </a:rPr>
              <a:t>.</a:t>
            </a:r>
            <a:endParaRPr lang="ar-EG" sz="1600" b="1" dirty="0">
              <a:solidFill>
                <a:srgbClr val="FFFF00"/>
              </a:solidFill>
              <a:ea typeface="Open Sans Light" pitchFamily="34" charset="0"/>
              <a:cs typeface="Helvetica Neue W23 for SKY Reg" panose="020B0604020202020204" pitchFamily="34" charset="-78"/>
            </a:endParaRPr>
          </a:p>
        </p:txBody>
      </p:sp>
      <p:sp>
        <p:nvSpPr>
          <p:cNvPr id="13" name="TextBox 12"/>
          <p:cNvSpPr txBox="1"/>
          <p:nvPr/>
        </p:nvSpPr>
        <p:spPr>
          <a:xfrm>
            <a:off x="5222497" y="1447800"/>
            <a:ext cx="4531097" cy="5350554"/>
          </a:xfrm>
          <a:prstGeom prst="rect">
            <a:avLst/>
          </a:prstGeom>
          <a:noFill/>
        </p:spPr>
        <p:txBody>
          <a:bodyPr wrap="square" lIns="117208" tIns="58604" rIns="117208" bIns="58604" numCol="1" spcCol="586039" rtlCol="0">
            <a:spAutoFit/>
          </a:bodyPr>
          <a:lstStyle/>
          <a:p>
            <a:pPr algn="justLow" rtl="1"/>
            <a:r>
              <a:rPr lang="ar-EG" b="1" dirty="0">
                <a:solidFill>
                  <a:srgbClr val="ED2D23"/>
                </a:solidFill>
                <a:latin typeface="Helvetica Neue W23 for SKY Reg" panose="020B0604020202020204" pitchFamily="34" charset="-78"/>
                <a:cs typeface="Helvetica Neue W23 for SKY Reg" panose="020B0604020202020204" pitchFamily="34" charset="-78"/>
              </a:rPr>
              <a:t> </a:t>
            </a:r>
            <a:r>
              <a:rPr lang="ar-EG" sz="2000" b="1" dirty="0">
                <a:solidFill>
                  <a:srgbClr val="ED2D23"/>
                </a:solidFill>
                <a:latin typeface="Helvetica Neue W23 for SKY Reg" panose="020B0604020202020204" pitchFamily="34" charset="-78"/>
                <a:cs typeface="Helvetica Neue W23 for SKY Reg" panose="020B0604020202020204" pitchFamily="34" charset="-78"/>
              </a:rPr>
              <a:t>أ</a:t>
            </a:r>
            <a:r>
              <a:rPr lang="ar-IQ" sz="2000" b="1" dirty="0">
                <a:solidFill>
                  <a:srgbClr val="ED2D23"/>
                </a:solidFill>
                <a:latin typeface="Helvetica Neue W23 for SKY Reg" panose="020B0604020202020204" pitchFamily="34" charset="-78"/>
                <a:cs typeface="Helvetica Neue W23 for SKY Reg" panose="020B0604020202020204" pitchFamily="34" charset="-78"/>
              </a:rPr>
              <a:t>-</a:t>
            </a:r>
            <a:r>
              <a:rPr lang="ar-EG" sz="2000" b="1" dirty="0">
                <a:solidFill>
                  <a:srgbClr val="ED2D23"/>
                </a:solidFill>
                <a:latin typeface="Helvetica Neue W23 for SKY Reg" panose="020B0604020202020204" pitchFamily="34" charset="-78"/>
                <a:cs typeface="Helvetica Neue W23 for SKY Reg" panose="020B0604020202020204" pitchFamily="34" charset="-78"/>
              </a:rPr>
              <a:t> الجانب الفني </a:t>
            </a:r>
            <a:r>
              <a:rPr lang="ar-EG" sz="2000" b="1" dirty="0">
                <a:latin typeface="Helvetica Neue W23 for SKY Reg" panose="020B0604020202020204" pitchFamily="34" charset="-78"/>
                <a:cs typeface="Helvetica Neue W23 for SKY Reg" panose="020B0604020202020204" pitchFamily="34" charset="-78"/>
              </a:rPr>
              <a:t>:- تقوم مديريات الطرق والجسور في المحافظات المعنية بالقرض الطارئ وحسب مسوحاتها الدورية برفد الدائرة بجداول تحتوي على اسماء الطرق والجسور المتضررة ويارفقها كشوفات اولية لحجم الاضرار والكلف التخمينية لاصلاحها وبالتنسيق مع المحافظات المعنية  وبعدها تصل هذه الكشوفات الاولية للدائرة التي تعمل ومن خلال فريق ادارة المشاريع الذي تشكل حسب متطلبات تنفيذ الاتفاقية وشروطها المرجعية على قراءة توزيع المشاريع المقترحة ضمن المحافظة المعنية ومدى اهمية الطريق /الجسر المقترح ودرجة خدمته لشبكة النقل في داخل المحافظة او بما يربطها بالمحافظات المحيطة بها , وعليه بعد ان يتم اختيار المشروع يقوم كادر متخصص (طرق / جسور) بزيارة موقع المشروع لتدقيق الكشوفات الاولية واعداد الوثائق التفصيلية بما يضمن الايفاء بمتطلبات توريد كل مشروع وحسب الاتفاقية الخاصة بالقرض الطارئ . </a:t>
            </a:r>
            <a:endParaRPr lang="en-US" sz="2000" b="1" dirty="0">
              <a:latin typeface="Helvetica Neue W23 for SKY Reg" panose="020B0604020202020204" pitchFamily="34" charset="-78"/>
              <a:ea typeface="Open Sans Light" pitchFamily="34" charset="0"/>
              <a:cs typeface="Helvetica Neue W23 for SKY Reg" panose="020B0604020202020204" pitchFamily="34" charset="-78"/>
            </a:endParaRPr>
          </a:p>
        </p:txBody>
      </p:sp>
      <p:cxnSp>
        <p:nvCxnSpPr>
          <p:cNvPr id="11" name="Straight Connector 10"/>
          <p:cNvCxnSpPr/>
          <p:nvPr/>
        </p:nvCxnSpPr>
        <p:spPr>
          <a:xfrm rot="5400000">
            <a:off x="2503339" y="3962400"/>
            <a:ext cx="48768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044808" y="431810"/>
            <a:ext cx="6332183" cy="707886"/>
          </a:xfrm>
          <a:prstGeom prst="rect">
            <a:avLst/>
          </a:prstGeom>
          <a:noFill/>
        </p:spPr>
        <p:txBody>
          <a:bodyPr wrap="none" rtlCol="0">
            <a:spAutoFit/>
          </a:bodyPr>
          <a:lstStyle/>
          <a:p>
            <a:pPr algn="r" rtl="1"/>
            <a:r>
              <a:rPr lang="ar-IQ" sz="4000" b="1" dirty="0">
                <a:solidFill>
                  <a:srgbClr val="E2E2E2"/>
                </a:solidFill>
              </a:rPr>
              <a:t>الية اختيار المشاريع </a:t>
            </a:r>
            <a:r>
              <a:rPr lang="ar-IQ" sz="4000" b="1" dirty="0">
                <a:solidFill>
                  <a:srgbClr val="F0534B"/>
                </a:solidFill>
              </a:rPr>
              <a:t>ومراحل ادراجها</a:t>
            </a:r>
            <a:endParaRPr lang="en-US" sz="4000" dirty="0">
              <a:solidFill>
                <a:srgbClr val="F0534B"/>
              </a:solidFill>
              <a:latin typeface="GE SS Two Bold" panose="020A0503020102020204" pitchFamily="18" charset="-78"/>
              <a:ea typeface="GE SS Two Bold" panose="020A0503020102020204" pitchFamily="18" charset="-78"/>
              <a:cs typeface="GE SS Two Bold" panose="020A0503020102020204" pitchFamily="18" charset="-78"/>
            </a:endParaRPr>
          </a:p>
        </p:txBody>
      </p:sp>
    </p:spTree>
  </p:cSld>
  <p:clrMapOvr>
    <a:masterClrMapping/>
  </p:clrMapOvr>
  <p:transition spd="slow">
    <p:cover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6377360" y="1600200"/>
            <a:ext cx="3452433" cy="4827334"/>
          </a:xfrm>
          <a:prstGeom prst="rect">
            <a:avLst/>
          </a:prstGeom>
          <a:noFill/>
        </p:spPr>
        <p:txBody>
          <a:bodyPr wrap="square" lIns="117208" tIns="58604" rIns="117208" bIns="58604" numCol="1" spcCol="586039" rtlCol="0">
            <a:spAutoFit/>
          </a:bodyPr>
          <a:lstStyle/>
          <a:p>
            <a:pPr algn="justLow" rtl="1"/>
            <a:r>
              <a:rPr lang="ar-EG" sz="1400" dirty="0">
                <a:solidFill>
                  <a:schemeClr val="bg1">
                    <a:lumMod val="85000"/>
                  </a:schemeClr>
                </a:solidFill>
                <a:latin typeface="Helvetica Neue W23 for SKY Reg" panose="020B0604020202020204" pitchFamily="34" charset="-78"/>
                <a:cs typeface="Helvetica Neue W23 for SKY Reg" panose="020B0604020202020204" pitchFamily="34" charset="-78"/>
              </a:rPr>
              <a:t> </a:t>
            </a:r>
            <a:r>
              <a:rPr lang="ar-EG" b="1" dirty="0">
                <a:latin typeface="Helvetica Neue W23 for SKY Reg" panose="020B0604020202020204" pitchFamily="34" charset="-78"/>
                <a:cs typeface="Helvetica Neue W23 for SKY Reg" panose="020B0604020202020204" pitchFamily="34" charset="-78"/>
              </a:rPr>
              <a:t>جرى إعداد التنسيق الإداري والتنفيذي لضمان أقصى رعاية للحكومة العراقية للمشروع، وفي الوقت نفسه ضمان توازن مناسب بين تحقيق سرعة الإنجاز والتنفيذ السليم للمشروع. وتقع المسؤولية العامة لإدارة المشروع على مجلس الوزراء العراقي من خلال وحدة تنسيق المشروع (</a:t>
            </a:r>
            <a:r>
              <a:rPr lang="en-US" b="1" dirty="0">
                <a:latin typeface="Helvetica Neue W23 for SKY Reg" panose="020B0604020202020204" pitchFamily="34" charset="-78"/>
                <a:cs typeface="Helvetica Neue W23 for SKY Reg" panose="020B0604020202020204" pitchFamily="34" charset="-78"/>
              </a:rPr>
              <a:t>PCU) </a:t>
            </a:r>
            <a:r>
              <a:rPr lang="ar-EG" b="1" dirty="0">
                <a:latin typeface="Helvetica Neue W23 for SKY Reg" panose="020B0604020202020204" pitchFamily="34" charset="-78"/>
                <a:cs typeface="Helvetica Neue W23 for SKY Reg" panose="020B0604020202020204" pitchFamily="34" charset="-78"/>
              </a:rPr>
              <a:t>تحت إدارة صندوق إعادة إعمار المناطق المتضررة من العمليات الإرهابية. وبدورها تكون فرق إدارة المشاريع </a:t>
            </a:r>
            <a:r>
              <a:rPr lang="en-US" b="1" dirty="0">
                <a:latin typeface="Helvetica Neue W23 for SKY Reg" panose="020B0604020202020204" pitchFamily="34" charset="-78"/>
                <a:cs typeface="Helvetica Neue W23 for SKY Reg" panose="020B0604020202020204" pitchFamily="34" charset="-78"/>
              </a:rPr>
              <a:t>PMTs </a:t>
            </a:r>
            <a:r>
              <a:rPr lang="ar-EG" b="1" dirty="0">
                <a:latin typeface="Helvetica Neue W23 for SKY Reg" panose="020B0604020202020204" pitchFamily="34" charset="-78"/>
                <a:cs typeface="Helvetica Neue W23 for SKY Reg" panose="020B0604020202020204" pitchFamily="34" charset="-78"/>
              </a:rPr>
              <a:t>المشكلة في الوزارات ذات العلاقة مسؤولة عن تنفيذ المشروع بحسب الاختصاص (الطاقة، النقل، الماء والمجاري، البلديات ومعالجة النفايات الصلبة، الاسكان، الصحة). وخلال فترةا</a:t>
            </a:r>
            <a:r>
              <a:rPr lang="ar-IQ" b="1" dirty="0">
                <a:latin typeface="Helvetica Neue W23 for SKY Reg" panose="020B0604020202020204" pitchFamily="34" charset="-78"/>
                <a:cs typeface="Helvetica Neue W23 for SKY Reg" panose="020B0604020202020204" pitchFamily="34" charset="-78"/>
              </a:rPr>
              <a:t> </a:t>
            </a:r>
            <a:r>
              <a:rPr lang="ar-EG" b="1" dirty="0">
                <a:latin typeface="Helvetica Neue W23 for SKY Reg" panose="020B0604020202020204" pitchFamily="34" charset="-78"/>
                <a:cs typeface="Helvetica Neue W23 for SKY Reg" panose="020B0604020202020204" pitchFamily="34" charset="-78"/>
              </a:rPr>
              <a:t>لتنفيذ ربما ستجري اضافة قطاعات أخرى الى المشروع، </a:t>
            </a:r>
            <a:endParaRPr lang="ar-EG" sz="1400" b="1" dirty="0">
              <a:latin typeface="Helvetica Neue W23 for SKY Reg" panose="020B0604020202020204" pitchFamily="34" charset="-78"/>
              <a:cs typeface="Helvetica Neue W23 for SKY Reg" panose="020B0604020202020204" pitchFamily="34" charset="-78"/>
            </a:endParaRPr>
          </a:p>
        </p:txBody>
      </p:sp>
      <p:cxnSp>
        <p:nvCxnSpPr>
          <p:cNvPr id="24" name="Straight Connector 23"/>
          <p:cNvCxnSpPr/>
          <p:nvPr/>
        </p:nvCxnSpPr>
        <p:spPr>
          <a:xfrm rot="5400000">
            <a:off x="1547441" y="4191000"/>
            <a:ext cx="39624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a:off x="4351119" y="4191000"/>
            <a:ext cx="39624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8" name="TextBox 8">
            <a:extLst>
              <a:ext uri="{FF2B5EF4-FFF2-40B4-BE49-F238E27FC236}">
                <a16:creationId xmlns:a16="http://schemas.microsoft.com/office/drawing/2014/main" xmlns="" id="{7D13834F-A5B1-4BC3-B542-ADF4FA69858B}"/>
              </a:ext>
            </a:extLst>
          </p:cNvPr>
          <p:cNvSpPr txBox="1"/>
          <p:nvPr/>
        </p:nvSpPr>
        <p:spPr>
          <a:xfrm>
            <a:off x="3528642" y="1563469"/>
            <a:ext cx="2803674" cy="3719338"/>
          </a:xfrm>
          <a:prstGeom prst="rect">
            <a:avLst/>
          </a:prstGeom>
          <a:noFill/>
        </p:spPr>
        <p:txBody>
          <a:bodyPr wrap="square" lIns="117208" tIns="58604" rIns="117208" bIns="58604" numCol="1" spcCol="586039" rtlCol="0">
            <a:spAutoFit/>
          </a:bodyPr>
          <a:lstStyle/>
          <a:p>
            <a:pPr algn="justLow" rtl="1"/>
            <a:r>
              <a:rPr lang="ar-EG" b="1" dirty="0">
                <a:latin typeface="Helvetica Neue W23 for SKY Reg" panose="020B0604020202020204" pitchFamily="34" charset="-78"/>
                <a:cs typeface="Helvetica Neue W23 for SKY Reg" panose="020B0604020202020204" pitchFamily="34" charset="-78"/>
              </a:rPr>
              <a:t>وفي هذه الحالة ستجري اعادة هيكلة لاستيعاب هذه القطاعات الاضافية، حسب الحاجة، كما يمكن اضافة وزارات أخرى وفرق إدارة مشاريع أخرى. وفي كل محافظة (أي في مواقع المشاريع) ستقوم دوائر الوزارات في المحافظات بتقديم الدعم من خلال كوادرها الفنية. تأخذ هيكلية الإدارة المقترحة للمشروع في الاعتبار الظروف الأمنية الصعبة وضعف القدرات التنفيذية من خلال إدراج الدروس المستفادة </a:t>
            </a:r>
          </a:p>
        </p:txBody>
      </p:sp>
      <p:sp>
        <p:nvSpPr>
          <p:cNvPr id="30" name="TextBox 8">
            <a:extLst>
              <a:ext uri="{FF2B5EF4-FFF2-40B4-BE49-F238E27FC236}">
                <a16:creationId xmlns:a16="http://schemas.microsoft.com/office/drawing/2014/main" xmlns="" id="{63BEA184-7E8A-4135-A33E-AC005D70744C}"/>
              </a:ext>
            </a:extLst>
          </p:cNvPr>
          <p:cNvSpPr txBox="1"/>
          <p:nvPr/>
        </p:nvSpPr>
        <p:spPr>
          <a:xfrm>
            <a:off x="76207" y="1563469"/>
            <a:ext cx="3278277" cy="1965012"/>
          </a:xfrm>
          <a:prstGeom prst="rect">
            <a:avLst/>
          </a:prstGeom>
          <a:noFill/>
        </p:spPr>
        <p:txBody>
          <a:bodyPr wrap="square" lIns="117208" tIns="58604" rIns="117208" bIns="58604" numCol="1" spcCol="586039" rtlCol="0">
            <a:spAutoFit/>
          </a:bodyPr>
          <a:lstStyle/>
          <a:p>
            <a:pPr algn="justLow" rtl="1"/>
            <a:r>
              <a:rPr lang="ar-EG" sz="2000" b="1" dirty="0">
                <a:latin typeface="Helvetica Neue W23 for SKY Reg" panose="020B0604020202020204" pitchFamily="34" charset="-78"/>
                <a:cs typeface="Helvetica Neue W23 for SKY Reg" panose="020B0604020202020204" pitchFamily="34" charset="-78"/>
              </a:rPr>
              <a:t>خلال تنفيذ المشاريع القائمة الممولة من البنك الدولي. وستواصل الهيكلية اعتماد نموذج فريق إدارة المشروع على الرغم مع إمكانية التوسع فيه من خلال اضافة كوادر أخرى من وزارات الحكومة والأقسام المختلفة.</a:t>
            </a:r>
          </a:p>
        </p:txBody>
      </p:sp>
      <p:sp>
        <p:nvSpPr>
          <p:cNvPr id="19" name="TextBox 13">
            <a:extLst>
              <a:ext uri="{FF2B5EF4-FFF2-40B4-BE49-F238E27FC236}">
                <a16:creationId xmlns:a16="http://schemas.microsoft.com/office/drawing/2014/main" xmlns="" id="{900C4825-2BB9-4982-B6EC-F5E2F7964747}"/>
              </a:ext>
            </a:extLst>
          </p:cNvPr>
          <p:cNvSpPr txBox="1"/>
          <p:nvPr/>
        </p:nvSpPr>
        <p:spPr>
          <a:xfrm>
            <a:off x="1869639" y="533400"/>
            <a:ext cx="6192721" cy="707886"/>
          </a:xfrm>
          <a:prstGeom prst="rect">
            <a:avLst/>
          </a:prstGeom>
          <a:noFill/>
        </p:spPr>
        <p:txBody>
          <a:bodyPr wrap="none" rtlCol="0">
            <a:spAutoFit/>
          </a:bodyPr>
          <a:lstStyle/>
          <a:p>
            <a:pPr algn="r" rtl="1"/>
            <a:r>
              <a:rPr lang="ar-IQ" sz="4000" dirty="0">
                <a:latin typeface="GE SS Two Bold" panose="020A0503020102020204" pitchFamily="18" charset="-78"/>
                <a:ea typeface="GE SS Two Bold" panose="020A0503020102020204" pitchFamily="18" charset="-78"/>
                <a:cs typeface="GE SS Two Bold" panose="020A0503020102020204" pitchFamily="18" charset="-78"/>
              </a:rPr>
              <a:t>التنسيق</a:t>
            </a:r>
            <a:r>
              <a:rPr lang="ar-IQ" sz="4000" dirty="0">
                <a:solidFill>
                  <a:schemeClr val="bg1">
                    <a:lumMod val="85000"/>
                  </a:schemeClr>
                </a:solidFill>
                <a:latin typeface="GE SS Two Bold" panose="020A0503020102020204" pitchFamily="18" charset="-78"/>
                <a:ea typeface="GE SS Two Bold" panose="020A0503020102020204" pitchFamily="18" charset="-78"/>
                <a:cs typeface="GE SS Two Bold" panose="020A0503020102020204" pitchFamily="18" charset="-78"/>
              </a:rPr>
              <a:t> </a:t>
            </a:r>
            <a:r>
              <a:rPr lang="ar-EG" sz="4000" dirty="0">
                <a:solidFill>
                  <a:schemeClr val="tx1">
                    <a:lumMod val="65000"/>
                    <a:lumOff val="35000"/>
                  </a:schemeClr>
                </a:solidFill>
                <a:latin typeface="GE SS Two Bold" panose="020A0503020102020204" pitchFamily="18" charset="-78"/>
                <a:ea typeface="GE SS Two Bold" panose="020A0503020102020204" pitchFamily="18" charset="-78"/>
                <a:cs typeface="GE SS Two Bold" panose="020A0503020102020204" pitchFamily="18" charset="-78"/>
              </a:rPr>
              <a:t> </a:t>
            </a:r>
            <a:r>
              <a:rPr lang="ar-IQ" sz="4000" dirty="0">
                <a:solidFill>
                  <a:srgbClr val="F0534B"/>
                </a:solidFill>
                <a:latin typeface="GE SS Two Bold" panose="020A0503020102020204" pitchFamily="18" charset="-78"/>
                <a:ea typeface="GE SS Two Bold" panose="020A0503020102020204" pitchFamily="18" charset="-78"/>
                <a:cs typeface="GE SS Two Bold" panose="020A0503020102020204" pitchFamily="18" charset="-78"/>
              </a:rPr>
              <a:t>الاداري والتنفيذي</a:t>
            </a:r>
            <a:endParaRPr lang="en-US" sz="4000" dirty="0">
              <a:solidFill>
                <a:srgbClr val="F0534B"/>
              </a:solidFill>
              <a:latin typeface="GE SS Two Bold" panose="020A0503020102020204" pitchFamily="18" charset="-78"/>
              <a:ea typeface="GE SS Two Bold" panose="020A0503020102020204" pitchFamily="18" charset="-78"/>
              <a:cs typeface="GE SS Two Bold" panose="020A0503020102020204" pitchFamily="18" charset="-78"/>
            </a:endParaRPr>
          </a:p>
        </p:txBody>
      </p:sp>
    </p:spTree>
  </p:cSld>
  <p:clrMapOvr>
    <a:masterClrMapping/>
  </p:clrMapOvr>
  <p:transition spd="slow">
    <p:cover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228611" y="1201198"/>
            <a:ext cx="5431746" cy="980127"/>
          </a:xfrm>
          <a:prstGeom prst="rect">
            <a:avLst/>
          </a:prstGeom>
          <a:noFill/>
        </p:spPr>
        <p:txBody>
          <a:bodyPr wrap="square" lIns="117208" tIns="58604" rIns="117208" bIns="58604" numCol="1" spcCol="586039" rtlCol="0">
            <a:spAutoFit/>
          </a:bodyPr>
          <a:lstStyle/>
          <a:p>
            <a:pPr algn="justLow" rtl="1"/>
            <a:r>
              <a:rPr lang="ar-EG" sz="1400" dirty="0">
                <a:solidFill>
                  <a:schemeClr val="bg1">
                    <a:lumMod val="85000"/>
                  </a:schemeClr>
                </a:solidFill>
                <a:latin typeface="Helvetica Neue W23 for SKY Reg" panose="020B0604020202020204" pitchFamily="34" charset="-78"/>
                <a:ea typeface="Open Sans Light" pitchFamily="34" charset="0"/>
                <a:cs typeface="Helvetica Neue W23 for SKY Reg" panose="020B0604020202020204" pitchFamily="34" charset="-78"/>
              </a:rPr>
              <a:t> </a:t>
            </a:r>
            <a:r>
              <a:rPr lang="ar-IQ" sz="2800" b="1" dirty="0">
                <a:solidFill>
                  <a:srgbClr val="FFFF00"/>
                </a:solidFill>
                <a:latin typeface="Helvetica Neue W23 for SKY Reg" panose="020B0604020202020204" pitchFamily="34" charset="-78"/>
                <a:ea typeface="Open Sans Light" pitchFamily="34" charset="0"/>
                <a:cs typeface="Helvetica Neue W23 for SKY Reg" panose="020B0604020202020204" pitchFamily="34" charset="-78"/>
              </a:rPr>
              <a:t>نبذة مختصرة بالارقام عن مشاريع القرض الطارئ </a:t>
            </a:r>
            <a:r>
              <a:rPr lang="ar-IQ" sz="2800" b="1" dirty="0">
                <a:latin typeface="Helvetica Neue W23 for SKY Reg" panose="020B0604020202020204" pitchFamily="34" charset="-78"/>
                <a:ea typeface="Open Sans Light" pitchFamily="34" charset="0"/>
                <a:cs typeface="Helvetica Neue W23 for SKY Reg" panose="020B0604020202020204" pitchFamily="34" charset="-78"/>
              </a:rPr>
              <a:t>:</a:t>
            </a:r>
            <a:endParaRPr lang="en-US" sz="1800" b="1" dirty="0">
              <a:latin typeface="Helvetica Neue W23 for SKY Reg" panose="020B0604020202020204" pitchFamily="34" charset="-78"/>
              <a:ea typeface="Open Sans Light" pitchFamily="34" charset="0"/>
              <a:cs typeface="Helvetica Neue W23 for SKY Reg" panose="020B0604020202020204" pitchFamily="34" charset="-78"/>
            </a:endParaRPr>
          </a:p>
        </p:txBody>
      </p:sp>
      <p:cxnSp>
        <p:nvCxnSpPr>
          <p:cNvPr id="22" name="Straight Connector 21"/>
          <p:cNvCxnSpPr/>
          <p:nvPr/>
        </p:nvCxnSpPr>
        <p:spPr>
          <a:xfrm>
            <a:off x="5943858" y="1524000"/>
            <a:ext cx="1" cy="486987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5" name="TextBox 13">
            <a:extLst>
              <a:ext uri="{FF2B5EF4-FFF2-40B4-BE49-F238E27FC236}">
                <a16:creationId xmlns:a16="http://schemas.microsoft.com/office/drawing/2014/main" xmlns="" id="{ABF2C798-30F8-4492-AF0E-5744F88795E9}"/>
              </a:ext>
            </a:extLst>
          </p:cNvPr>
          <p:cNvSpPr txBox="1"/>
          <p:nvPr/>
        </p:nvSpPr>
        <p:spPr>
          <a:xfrm>
            <a:off x="3128921" y="482458"/>
            <a:ext cx="5020926" cy="461665"/>
          </a:xfrm>
          <a:prstGeom prst="rect">
            <a:avLst/>
          </a:prstGeom>
          <a:noFill/>
        </p:spPr>
        <p:txBody>
          <a:bodyPr wrap="none" rtlCol="0">
            <a:spAutoFit/>
          </a:bodyPr>
          <a:lstStyle/>
          <a:p>
            <a:pPr algn="r" rtl="1"/>
            <a:r>
              <a:rPr lang="ar-IQ" sz="2400" dirty="0">
                <a:latin typeface="GE SS Two Bold" panose="020A0503020102020204" pitchFamily="18" charset="-78"/>
                <a:ea typeface="GE SS Two Bold" panose="020A0503020102020204" pitchFamily="18" charset="-78"/>
                <a:cs typeface="GE SS Two Bold" panose="020A0503020102020204" pitchFamily="18" charset="-78"/>
              </a:rPr>
              <a:t>معلومات موجزة عن </a:t>
            </a:r>
            <a:r>
              <a:rPr lang="ar-EG" sz="2400" dirty="0">
                <a:latin typeface="GE SS Two Bold" panose="020A0503020102020204" pitchFamily="18" charset="-78"/>
                <a:ea typeface="GE SS Two Bold" panose="020A0503020102020204" pitchFamily="18" charset="-78"/>
                <a:cs typeface="GE SS Two Bold" panose="020A0503020102020204" pitchFamily="18" charset="-78"/>
              </a:rPr>
              <a:t> </a:t>
            </a:r>
            <a:r>
              <a:rPr lang="ar-IQ" sz="2400" dirty="0">
                <a:solidFill>
                  <a:srgbClr val="F0534B"/>
                </a:solidFill>
                <a:latin typeface="GE SS Two Bold" panose="020A0503020102020204" pitchFamily="18" charset="-78"/>
                <a:ea typeface="GE SS Two Bold" panose="020A0503020102020204" pitchFamily="18" charset="-78"/>
                <a:cs typeface="GE SS Two Bold" panose="020A0503020102020204" pitchFamily="18" charset="-78"/>
              </a:rPr>
              <a:t>القرض الطارئ</a:t>
            </a:r>
            <a:endParaRPr lang="en-US" sz="2400" dirty="0">
              <a:solidFill>
                <a:srgbClr val="F0534B"/>
              </a:solidFill>
              <a:latin typeface="GE SS Two Bold" panose="020A0503020102020204" pitchFamily="18" charset="-78"/>
              <a:ea typeface="GE SS Two Bold" panose="020A0503020102020204" pitchFamily="18" charset="-78"/>
              <a:cs typeface="GE SS Two Bold" panose="020A0503020102020204" pitchFamily="18" charset="-78"/>
            </a:endParaRPr>
          </a:p>
        </p:txBody>
      </p:sp>
      <p:pic>
        <p:nvPicPr>
          <p:cNvPr id="2" name="Picture Placeholder 1"/>
          <p:cNvPicPr>
            <a:picLocks noGrp="1" noChangeAspect="1"/>
          </p:cNvPicPr>
          <p:nvPr>
            <p:ph type="pic" sz="quarter" idx="22"/>
          </p:nvPr>
        </p:nvPicPr>
        <p:blipFill>
          <a:blip r:embed="rId2" cstate="print">
            <a:extLst>
              <a:ext uri="{28A0092B-C50C-407E-A947-70E740481C1C}">
                <a14:useLocalDpi xmlns:a14="http://schemas.microsoft.com/office/drawing/2010/main" val="0"/>
              </a:ext>
            </a:extLst>
          </a:blip>
          <a:srcRect l="29019" r="29019"/>
          <a:stretch>
            <a:fillRect/>
          </a:stretch>
        </p:blipFill>
        <p:spPr>
          <a:xfrm>
            <a:off x="6019804" y="1295400"/>
            <a:ext cx="3657563" cy="5334000"/>
          </a:xfrm>
        </p:spPr>
      </p:pic>
      <p:sp>
        <p:nvSpPr>
          <p:cNvPr id="6" name="TextBox 5"/>
          <p:cNvSpPr txBox="1"/>
          <p:nvPr/>
        </p:nvSpPr>
        <p:spPr>
          <a:xfrm>
            <a:off x="76206" y="2438400"/>
            <a:ext cx="5715416" cy="3914918"/>
          </a:xfrm>
          <a:prstGeom prst="rect">
            <a:avLst/>
          </a:prstGeom>
          <a:noFill/>
        </p:spPr>
        <p:txBody>
          <a:bodyPr wrap="square" rtlCol="0">
            <a:spAutoFit/>
          </a:bodyPr>
          <a:lstStyle/>
          <a:p>
            <a:pPr marL="342900" lvl="0" indent="-342900" algn="r" rtl="1">
              <a:lnSpc>
                <a:spcPct val="115000"/>
              </a:lnSpc>
              <a:spcAft>
                <a:spcPts val="0"/>
              </a:spcAft>
              <a:buFont typeface="Wingdings"/>
              <a:buChar char=""/>
            </a:pPr>
            <a:r>
              <a:rPr lang="ar-IQ" sz="2400" b="1" dirty="0">
                <a:latin typeface="Helvetica Neue W23 for SKY Bd"/>
                <a:ea typeface="Calibri"/>
                <a:cs typeface="Traditional Arabic"/>
              </a:rPr>
              <a:t>عدد المشاريع التي تضمنتها خطة التوريد 35 مشروع  (23 جسرا / 12 طريق ) + عقد سلع خاص بتوريد المقاطع الحديدية سريعة النصب .</a:t>
            </a:r>
          </a:p>
          <a:p>
            <a:pPr lvl="0" algn="r" rtl="1">
              <a:lnSpc>
                <a:spcPct val="115000"/>
              </a:lnSpc>
              <a:spcAft>
                <a:spcPts val="0"/>
              </a:spcAft>
            </a:pPr>
            <a:endParaRPr lang="en-US" sz="2400" b="1" dirty="0">
              <a:latin typeface="Helvetica Neue W23 for SKY Bd"/>
              <a:ea typeface="Calibri"/>
              <a:cs typeface="Arial"/>
            </a:endParaRPr>
          </a:p>
          <a:p>
            <a:pPr marL="342900" lvl="0" indent="-342900" algn="r" rtl="1">
              <a:lnSpc>
                <a:spcPct val="115000"/>
              </a:lnSpc>
              <a:spcAft>
                <a:spcPts val="0"/>
              </a:spcAft>
              <a:buFont typeface="Wingdings"/>
              <a:buChar char=""/>
            </a:pPr>
            <a:r>
              <a:rPr lang="ar-IQ" sz="2400" b="1" dirty="0">
                <a:latin typeface="Helvetica Neue W23 for SKY Bd"/>
                <a:ea typeface="Calibri"/>
                <a:cs typeface="Traditional Arabic"/>
              </a:rPr>
              <a:t>35 مشروع تم توريدها و احالتها .</a:t>
            </a:r>
          </a:p>
          <a:p>
            <a:pPr lvl="0" algn="r" rtl="1">
              <a:lnSpc>
                <a:spcPct val="115000"/>
              </a:lnSpc>
              <a:spcAft>
                <a:spcPts val="0"/>
              </a:spcAft>
            </a:pPr>
            <a:endParaRPr lang="ar-IQ" sz="2400" b="1" dirty="0">
              <a:latin typeface="Helvetica Neue W23 for SKY Bd"/>
              <a:ea typeface="Calibri"/>
              <a:cs typeface="Traditional Arabic"/>
            </a:endParaRPr>
          </a:p>
          <a:p>
            <a:pPr marL="342900" lvl="0" indent="-342900" algn="r" rtl="1">
              <a:lnSpc>
                <a:spcPct val="115000"/>
              </a:lnSpc>
              <a:spcAft>
                <a:spcPts val="0"/>
              </a:spcAft>
              <a:buFont typeface="Wingdings"/>
              <a:buChar char=""/>
            </a:pPr>
            <a:r>
              <a:rPr lang="ar-IQ" sz="2400" b="1" dirty="0">
                <a:effectLst/>
                <a:latin typeface="Helvetica Neue W23 for SKY Bd"/>
                <a:ea typeface="Calibri"/>
                <a:cs typeface="Traditional Arabic"/>
              </a:rPr>
              <a:t>تم انجاز جميع المشاريع</a:t>
            </a:r>
          </a:p>
          <a:p>
            <a:pPr lvl="0" algn="r" rtl="1">
              <a:lnSpc>
                <a:spcPct val="115000"/>
              </a:lnSpc>
              <a:spcAft>
                <a:spcPts val="0"/>
              </a:spcAft>
            </a:pPr>
            <a:endParaRPr lang="ar-IQ" sz="2400" b="1" dirty="0">
              <a:effectLst/>
              <a:latin typeface="Helvetica Neue W23 for SKY Bd"/>
              <a:ea typeface="Calibri"/>
              <a:cs typeface="Traditional Arabic"/>
            </a:endParaRPr>
          </a:p>
          <a:p>
            <a:pPr marL="342900" lvl="0" indent="-342900" algn="r" rtl="1">
              <a:lnSpc>
                <a:spcPct val="115000"/>
              </a:lnSpc>
              <a:spcAft>
                <a:spcPts val="0"/>
              </a:spcAft>
              <a:buFont typeface="Wingdings"/>
              <a:buChar char=""/>
            </a:pPr>
            <a:r>
              <a:rPr lang="ar-IQ" sz="2400" b="1" dirty="0">
                <a:latin typeface="Helvetica Neue W23 for SKY Bd"/>
                <a:ea typeface="Calibri"/>
                <a:cs typeface="Traditional Arabic"/>
              </a:rPr>
              <a:t>مدة الإنجاز الكلي من سبتمبر/2016 الى أيلول /2020</a:t>
            </a:r>
            <a:r>
              <a:rPr lang="ar-IQ" sz="2400" b="1" dirty="0">
                <a:effectLst/>
                <a:latin typeface="Helvetica Neue W23 for SKY Bd"/>
                <a:ea typeface="Calibri"/>
                <a:cs typeface="Traditional Arabic"/>
              </a:rPr>
              <a:t> </a:t>
            </a:r>
            <a:endParaRPr lang="en-US" sz="2400" b="1" dirty="0">
              <a:effectLst/>
              <a:latin typeface="Helvetica Neue W23 for SKY Bd"/>
              <a:ea typeface="Calibri"/>
              <a:cs typeface="Arial"/>
            </a:endParaRPr>
          </a:p>
        </p:txBody>
      </p:sp>
    </p:spTree>
  </p:cSld>
  <p:clrMapOvr>
    <a:masterClrMapping/>
  </p:clrMapOvr>
  <p:transition spd="slow">
    <p:cover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E4CA895-E9B3-4BEF-B2CA-9FF8E5951A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58" y="0"/>
            <a:ext cx="4871113" cy="7192963"/>
          </a:xfrm>
          <a:prstGeom prst="rect">
            <a:avLst/>
          </a:prstGeom>
        </p:spPr>
      </p:pic>
      <p:pic>
        <p:nvPicPr>
          <p:cNvPr id="4" name="Picture Placeholder 9">
            <a:extLst>
              <a:ext uri="{FF2B5EF4-FFF2-40B4-BE49-F238E27FC236}">
                <a16:creationId xmlns:a16="http://schemas.microsoft.com/office/drawing/2014/main" xmlns="" id="{BEE24A3C-0D0E-4711-BCB6-2F51AC7F77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6955" y="-17901"/>
            <a:ext cx="5466557" cy="7210864"/>
          </a:xfrm>
          <a:prstGeom prst="rect">
            <a:avLst/>
          </a:prstGeom>
          <a:noFill/>
          <a:ln>
            <a:noFill/>
          </a:ln>
        </p:spPr>
      </p:pic>
      <p:cxnSp>
        <p:nvCxnSpPr>
          <p:cNvPr id="6" name="Connector: Elbow 5">
            <a:extLst>
              <a:ext uri="{FF2B5EF4-FFF2-40B4-BE49-F238E27FC236}">
                <a16:creationId xmlns:a16="http://schemas.microsoft.com/office/drawing/2014/main" xmlns="" id="{6A005E28-EB44-443D-941F-90DC7F30D2A0}"/>
              </a:ext>
            </a:extLst>
          </p:cNvPr>
          <p:cNvCxnSpPr/>
          <p:nvPr/>
        </p:nvCxnSpPr>
        <p:spPr>
          <a:xfrm>
            <a:off x="3276600" y="3124200"/>
            <a:ext cx="2514600" cy="685800"/>
          </a:xfrm>
          <a:prstGeom prst="bentConnector3">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780836065"/>
      </p:ext>
    </p:extLst>
  </p:cSld>
  <p:clrMapOvr>
    <a:masterClrMapping/>
  </p:clrMapOvr>
  <p:transition spd="slow">
    <p:cover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xmlns="" id="{A2ADB226-46E1-48C8-8E75-9E17A4CF8DA1}"/>
              </a:ext>
            </a:extLst>
          </p:cNvPr>
          <p:cNvSpPr>
            <a:spLocks noGrp="1"/>
          </p:cNvSpPr>
          <p:nvPr>
            <p:ph type="pic" sz="quarter" idx="22"/>
          </p:nvPr>
        </p:nvSpPr>
        <p:spPr/>
      </p:sp>
      <p:pic>
        <p:nvPicPr>
          <p:cNvPr id="3" name="Picture 2">
            <a:extLst>
              <a:ext uri="{FF2B5EF4-FFF2-40B4-BE49-F238E27FC236}">
                <a16:creationId xmlns:a16="http://schemas.microsoft.com/office/drawing/2014/main" xmlns="" id="{6CAD9D3B-D315-4685-907C-4A2065AD9B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72" y="0"/>
            <a:ext cx="4941628" cy="7192963"/>
          </a:xfrm>
          <a:prstGeom prst="rect">
            <a:avLst/>
          </a:prstGeom>
        </p:spPr>
      </p:pic>
      <p:pic>
        <p:nvPicPr>
          <p:cNvPr id="4" name="Picture 3">
            <a:extLst>
              <a:ext uri="{FF2B5EF4-FFF2-40B4-BE49-F238E27FC236}">
                <a16:creationId xmlns:a16="http://schemas.microsoft.com/office/drawing/2014/main" xmlns="" id="{6E11E82D-CB04-4DCF-8498-DA26A30313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3156" y="0"/>
            <a:ext cx="5380749" cy="7192963"/>
          </a:xfrm>
          <a:prstGeom prst="rect">
            <a:avLst/>
          </a:prstGeom>
          <a:noFill/>
          <a:ln>
            <a:noFill/>
          </a:ln>
        </p:spPr>
      </p:pic>
      <p:cxnSp>
        <p:nvCxnSpPr>
          <p:cNvPr id="6" name="Connector: Elbow 5">
            <a:extLst>
              <a:ext uri="{FF2B5EF4-FFF2-40B4-BE49-F238E27FC236}">
                <a16:creationId xmlns:a16="http://schemas.microsoft.com/office/drawing/2014/main" xmlns="" id="{ACE19AE8-48C8-4D5B-932E-28D8582B74BB}"/>
              </a:ext>
            </a:extLst>
          </p:cNvPr>
          <p:cNvCxnSpPr/>
          <p:nvPr/>
        </p:nvCxnSpPr>
        <p:spPr>
          <a:xfrm>
            <a:off x="2514600" y="2895600"/>
            <a:ext cx="3429000" cy="914400"/>
          </a:xfrm>
          <a:prstGeom prst="bentConnector3">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29756531"/>
      </p:ext>
    </p:extLst>
  </p:cSld>
  <p:clrMapOvr>
    <a:masterClrMapping/>
  </p:clrMapOvr>
  <p:transition spd="slow">
    <p:cover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10517EA-3D64-4A5F-94B8-11DF2A3E1D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884195" cy="7192963"/>
          </a:xfrm>
          <a:prstGeom prst="rect">
            <a:avLst/>
          </a:prstGeom>
        </p:spPr>
      </p:pic>
      <p:pic>
        <p:nvPicPr>
          <p:cNvPr id="4" name="Picture 3">
            <a:extLst>
              <a:ext uri="{FF2B5EF4-FFF2-40B4-BE49-F238E27FC236}">
                <a16:creationId xmlns:a16="http://schemas.microsoft.com/office/drawing/2014/main" xmlns="" id="{3A5FA344-7953-49FF-9A8F-DD0BDBA64C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4195" y="-304203"/>
            <a:ext cx="5439318" cy="7848003"/>
          </a:xfrm>
          <a:prstGeom prst="rect">
            <a:avLst/>
          </a:prstGeom>
        </p:spPr>
      </p:pic>
      <p:cxnSp>
        <p:nvCxnSpPr>
          <p:cNvPr id="6" name="Connector: Elbow 5">
            <a:extLst>
              <a:ext uri="{FF2B5EF4-FFF2-40B4-BE49-F238E27FC236}">
                <a16:creationId xmlns:a16="http://schemas.microsoft.com/office/drawing/2014/main" xmlns="" id="{A49A2429-7A82-4299-B0A3-A17BD2F1D81D}"/>
              </a:ext>
            </a:extLst>
          </p:cNvPr>
          <p:cNvCxnSpPr/>
          <p:nvPr/>
        </p:nvCxnSpPr>
        <p:spPr>
          <a:xfrm>
            <a:off x="2209800" y="1752600"/>
            <a:ext cx="3124200" cy="914400"/>
          </a:xfrm>
          <a:prstGeom prst="bentConnector3">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238119537"/>
      </p:ext>
    </p:extLst>
  </p:cSld>
  <p:clrMapOvr>
    <a:masterClrMapping/>
  </p:clrMapOvr>
  <p:transition spd="slow">
    <p:cover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18E356C-14B5-4A13-85AB-649DD2D4AC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96"/>
            <a:ext cx="4721435" cy="7192963"/>
          </a:xfrm>
          <a:prstGeom prst="rect">
            <a:avLst/>
          </a:prstGeom>
        </p:spPr>
      </p:pic>
      <p:pic>
        <p:nvPicPr>
          <p:cNvPr id="4" name="Picture 3">
            <a:extLst>
              <a:ext uri="{FF2B5EF4-FFF2-40B4-BE49-F238E27FC236}">
                <a16:creationId xmlns:a16="http://schemas.microsoft.com/office/drawing/2014/main" xmlns="" id="{6816FBBB-B93D-4BB3-946B-06D0C6FEF1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1435" y="-79922"/>
            <a:ext cx="5602077" cy="7272885"/>
          </a:xfrm>
          <a:prstGeom prst="rect">
            <a:avLst/>
          </a:prstGeom>
        </p:spPr>
      </p:pic>
    </p:spTree>
    <p:extLst>
      <p:ext uri="{BB962C8B-B14F-4D97-AF65-F5344CB8AC3E}">
        <p14:creationId xmlns:p14="http://schemas.microsoft.com/office/powerpoint/2010/main" val="3019380515"/>
      </p:ext>
    </p:extLst>
  </p:cSld>
  <p:clrMapOvr>
    <a:masterClrMapping/>
  </p:clrMapOvr>
  <p:transition spd="slow">
    <p:cover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5C27872-4A73-4905-AFE5-7790B4118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0"/>
            <a:ext cx="9144000" cy="6858000"/>
          </a:xfrm>
          <a:prstGeom prst="rect">
            <a:avLst/>
          </a:prstGeom>
        </p:spPr>
      </p:pic>
    </p:spTree>
    <p:extLst>
      <p:ext uri="{BB962C8B-B14F-4D97-AF65-F5344CB8AC3E}">
        <p14:creationId xmlns:p14="http://schemas.microsoft.com/office/powerpoint/2010/main" val="4238473450"/>
      </p:ext>
    </p:extLst>
  </p:cSld>
  <p:clrMapOvr>
    <a:masterClrMapping/>
  </p:clrMapOvr>
  <p:transition spd="slow">
    <p:cover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A52B62F8-1DCE-4369-8D7C-D29DD312B9BF}"/>
              </a:ext>
            </a:extLst>
          </p:cNvPr>
          <p:cNvSpPr txBox="1"/>
          <p:nvPr/>
        </p:nvSpPr>
        <p:spPr>
          <a:xfrm>
            <a:off x="-29361" y="1828800"/>
            <a:ext cx="9673904" cy="4431983"/>
          </a:xfrm>
          <a:prstGeom prst="rect">
            <a:avLst/>
          </a:prstGeom>
          <a:noFill/>
        </p:spPr>
        <p:txBody>
          <a:bodyPr wrap="square">
            <a:spAutoFit/>
          </a:bodyPr>
          <a:lstStyle/>
          <a:p>
            <a:endParaRPr lang="ar-IQ" dirty="0"/>
          </a:p>
          <a:p>
            <a:pPr algn="r" rtl="1"/>
            <a:r>
              <a:rPr lang="ar-IQ" sz="2800" dirty="0"/>
              <a:t>•	</a:t>
            </a:r>
            <a:r>
              <a:rPr lang="ar-IQ" sz="4000" b="1" dirty="0">
                <a:solidFill>
                  <a:srgbClr val="FFFF00"/>
                </a:solidFill>
              </a:rPr>
              <a:t>مقــــــــــــدمة</a:t>
            </a:r>
            <a:r>
              <a:rPr lang="ar-IQ" sz="4000" b="1" dirty="0"/>
              <a:t> </a:t>
            </a:r>
          </a:p>
          <a:p>
            <a:pPr algn="r" rtl="1"/>
            <a:endParaRPr lang="ar-IQ" sz="2800" b="1" dirty="0"/>
          </a:p>
          <a:p>
            <a:pPr algn="r" rtl="1"/>
            <a:r>
              <a:rPr lang="ar-IQ" sz="2800" b="1" dirty="0"/>
              <a:t>     أن النظام الفعال للتحكم المؤسسي يعتمد على مجموعة من الأبعاد الداخلية والخارجية، تتعلق الأبعاد الداخلية في الترتيبات التي تقوم بها المنظمة بهدف تحديد العلاقة بين الإدارة وأصحاب المصالح، وحتى تنجح هذه الأبعاد لابد من تدعيمها بعوامل خارجية تتفق مع ظروف البيئة الاقتصادية. ولتشخيص هذه الأبعاد يتم أستخدم التحليل الاستراتيجي باعتباره مجموعة من الأدوات التي يتم من خلالها مراقبة البيئة الداخلية لتشخيص جوانب القوة والضعف، والبيئة الخارجية لاكتشاف الفرص والتهديدات.</a:t>
            </a:r>
          </a:p>
        </p:txBody>
      </p:sp>
      <p:pic>
        <p:nvPicPr>
          <p:cNvPr id="5" name="Picture 4">
            <a:extLst>
              <a:ext uri="{FF2B5EF4-FFF2-40B4-BE49-F238E27FC236}">
                <a16:creationId xmlns:a16="http://schemas.microsoft.com/office/drawing/2014/main" xmlns="" id="{640B9B00-261F-4460-BF60-6E56B3F528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61" y="0"/>
            <a:ext cx="2467761" cy="2377243"/>
          </a:xfrm>
          <a:prstGeom prst="rect">
            <a:avLst/>
          </a:prstGeom>
        </p:spPr>
      </p:pic>
    </p:spTree>
    <p:extLst>
      <p:ext uri="{BB962C8B-B14F-4D97-AF65-F5344CB8AC3E}">
        <p14:creationId xmlns:p14="http://schemas.microsoft.com/office/powerpoint/2010/main" val="298131282"/>
      </p:ext>
    </p:extLst>
  </p:cSld>
  <p:clrMapOvr>
    <a:masterClrMapping/>
  </p:clrMapOvr>
  <p:transition spd="slow">
    <p:cover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6AB4BD1-4B54-47F0-A4BC-66D4890F60BB}"/>
              </a:ext>
            </a:extLst>
          </p:cNvPr>
          <p:cNvSpPr txBox="1"/>
          <p:nvPr/>
        </p:nvSpPr>
        <p:spPr>
          <a:xfrm>
            <a:off x="152400" y="1466992"/>
            <a:ext cx="9448800" cy="4924425"/>
          </a:xfrm>
          <a:prstGeom prst="rect">
            <a:avLst/>
          </a:prstGeom>
          <a:noFill/>
        </p:spPr>
        <p:txBody>
          <a:bodyPr wrap="square">
            <a:spAutoFit/>
          </a:bodyPr>
          <a:lstStyle/>
          <a:p>
            <a:pPr algn="r" rtl="1"/>
            <a:r>
              <a:rPr lang="ar-IQ" sz="3200" dirty="0">
                <a:solidFill>
                  <a:srgbClr val="FFFF00"/>
                </a:solidFill>
              </a:rPr>
              <a:t>•	</a:t>
            </a:r>
            <a:r>
              <a:rPr lang="ar-IQ" sz="4000" b="1" dirty="0">
                <a:solidFill>
                  <a:srgbClr val="FFFF00"/>
                </a:solidFill>
              </a:rPr>
              <a:t>مشكلة البحث </a:t>
            </a:r>
          </a:p>
          <a:p>
            <a:pPr algn="r" rtl="1"/>
            <a:endParaRPr lang="ar-IQ" sz="4000" b="1" dirty="0">
              <a:solidFill>
                <a:srgbClr val="FFFF00"/>
              </a:solidFill>
            </a:endParaRPr>
          </a:p>
          <a:p>
            <a:pPr algn="r" rtl="1"/>
            <a:r>
              <a:rPr lang="ar-IQ" sz="2400" b="1" dirty="0"/>
              <a:t> في اطار القيود التي يفرضها الواقع السياسي و الاقتصادي و الاجتماعي في العراق على المؤسسات و المنظمات الحكومية و غير الحكومية من ضعف تشخيص الأبعاد الرئيسة للبيئة الداخلية والخارجية للتحكم المؤسسي وبيان مساهمتها في استمرارية المؤسسة و تفادي الازمات والصعوبات التي تواجه المؤسسة بشكل مستمر في انجاز المشاريع التي تقوم بها وزارة الاعمار و الإسكان والبلديات العامة   والتي اضعفت المنظمات و اصبح من الضروري ان تبحث عن وسائل و استراتيجيات من اجل النهوض بواقعها الحالي و التي تشكل مشكلة حقيقية تحتاج البحث و التقصي والدراسة ومن هنا لابد من اجراء تحليل استراتيجي للبيئتين الداخلية والخارجية للوقوف على أسباب تلكؤ تنفيذ تلك المشاريع في وزارة الاعمار والإسكان و البلديات العامة </a:t>
            </a:r>
          </a:p>
          <a:p>
            <a:endParaRPr lang="ar-IQ" dirty="0"/>
          </a:p>
        </p:txBody>
      </p:sp>
      <p:pic>
        <p:nvPicPr>
          <p:cNvPr id="5" name="Picture 4">
            <a:extLst>
              <a:ext uri="{FF2B5EF4-FFF2-40B4-BE49-F238E27FC236}">
                <a16:creationId xmlns:a16="http://schemas.microsoft.com/office/drawing/2014/main" xmlns="" id="{FB20DCC2-F4DA-4DCB-B06A-6044F75107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 cy="2590800"/>
          </a:xfrm>
          <a:prstGeom prst="rect">
            <a:avLst/>
          </a:prstGeom>
        </p:spPr>
      </p:pic>
    </p:spTree>
    <p:extLst>
      <p:ext uri="{BB962C8B-B14F-4D97-AF65-F5344CB8AC3E}">
        <p14:creationId xmlns:p14="http://schemas.microsoft.com/office/powerpoint/2010/main" val="1698932349"/>
      </p:ext>
    </p:extLst>
  </p:cSld>
  <p:clrMapOvr>
    <a:masterClrMapping/>
  </p:clrMapOvr>
  <p:transition spd="slow">
    <p:cover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0C0CE4F-BF5C-4682-A594-41BA91D8AE52}"/>
              </a:ext>
            </a:extLst>
          </p:cNvPr>
          <p:cNvSpPr txBox="1"/>
          <p:nvPr/>
        </p:nvSpPr>
        <p:spPr>
          <a:xfrm>
            <a:off x="76200" y="1524000"/>
            <a:ext cx="9601200" cy="5201424"/>
          </a:xfrm>
          <a:prstGeom prst="rect">
            <a:avLst/>
          </a:prstGeom>
          <a:noFill/>
        </p:spPr>
        <p:txBody>
          <a:bodyPr wrap="square">
            <a:spAutoFit/>
          </a:bodyPr>
          <a:lstStyle/>
          <a:p>
            <a:endParaRPr lang="ar-IQ" dirty="0"/>
          </a:p>
          <a:p>
            <a:pPr algn="r" rtl="1"/>
            <a:endParaRPr lang="ar-IQ" sz="2800" b="1" dirty="0">
              <a:solidFill>
                <a:srgbClr val="FFFF00"/>
              </a:solidFill>
            </a:endParaRPr>
          </a:p>
          <a:p>
            <a:pPr algn="r" rtl="1"/>
            <a:r>
              <a:rPr lang="ar-IQ" sz="2800" b="1" dirty="0">
                <a:solidFill>
                  <a:srgbClr val="FFFF00"/>
                </a:solidFill>
              </a:rPr>
              <a:t>ومن هنا يمكن توضيح مشكلة البحث من خلال اثارة بعض التساؤلات </a:t>
            </a:r>
          </a:p>
          <a:p>
            <a:pPr marL="514350" indent="-514350" algn="r" rtl="1">
              <a:buAutoNum type="arabicPeriod"/>
            </a:pPr>
            <a:r>
              <a:rPr lang="ar-IQ" sz="2400" b="1" dirty="0"/>
              <a:t>هل التحليل الاستراتيجي له دور في دراسة ومعرفة أسباب توقف وتلكؤ تنفيذ بعض المشاريع في وزارة الاعمار والاسكان؟ </a:t>
            </a:r>
          </a:p>
          <a:p>
            <a:pPr algn="r" rtl="1"/>
            <a:endParaRPr lang="ar-IQ" sz="2400" b="1" dirty="0"/>
          </a:p>
          <a:p>
            <a:pPr marL="514350" indent="-514350" algn="r" rtl="1">
              <a:buAutoNum type="arabicPeriod" startAt="2"/>
            </a:pPr>
            <a:r>
              <a:rPr lang="ar-IQ" sz="2400" b="1" dirty="0"/>
              <a:t>هل بالإمكان توظيف التحليل الاستراتيجي وفق مصفوفة </a:t>
            </a:r>
            <a:r>
              <a:rPr lang="en-US" sz="2400" b="1" dirty="0"/>
              <a:t>SWOT </a:t>
            </a:r>
            <a:r>
              <a:rPr lang="ar-IQ" sz="2400" b="1" dirty="0"/>
              <a:t>لخدمة مشاريع الوزارة وإمكانية تطوير عملها؟</a:t>
            </a:r>
          </a:p>
          <a:p>
            <a:pPr algn="r" rtl="1"/>
            <a:endParaRPr lang="ar-IQ" sz="2400" b="1" dirty="0"/>
          </a:p>
          <a:p>
            <a:pPr marL="514350" indent="-514350" algn="r" rtl="1">
              <a:buAutoNum type="arabicPeriod" startAt="3"/>
            </a:pPr>
            <a:r>
              <a:rPr lang="ar-IQ" sz="2400" b="1" dirty="0"/>
              <a:t>كيف يمكن ان تشخص الوزارة مكامن القوة والضعف في بيئتها الداخلية وتحديد الفرص والتهديدات في بئتها الخارجية؟</a:t>
            </a:r>
          </a:p>
          <a:p>
            <a:pPr algn="r" rtl="1"/>
            <a:endParaRPr lang="ar-IQ" sz="2400" b="1" dirty="0"/>
          </a:p>
          <a:p>
            <a:pPr algn="r" rtl="1"/>
            <a:r>
              <a:rPr lang="ar-IQ" sz="2400" b="1" dirty="0"/>
              <a:t>4.	هل بإمكان الوزارة استغلال نقاط القوة في بيئتها الداخلية والفرص في بيئتها الخارجية؟</a:t>
            </a:r>
          </a:p>
          <a:p>
            <a:endParaRPr lang="ar-IQ" dirty="0"/>
          </a:p>
        </p:txBody>
      </p:sp>
      <p:pic>
        <p:nvPicPr>
          <p:cNvPr id="7" name="Picture 6">
            <a:extLst>
              <a:ext uri="{FF2B5EF4-FFF2-40B4-BE49-F238E27FC236}">
                <a16:creationId xmlns:a16="http://schemas.microsoft.com/office/drawing/2014/main" xmlns="" id="{791185C3-05B3-4B32-837B-2AC8C635B0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2743200" cy="2209800"/>
          </a:xfrm>
          <a:prstGeom prst="rect">
            <a:avLst/>
          </a:prstGeom>
        </p:spPr>
      </p:pic>
    </p:spTree>
    <p:extLst>
      <p:ext uri="{BB962C8B-B14F-4D97-AF65-F5344CB8AC3E}">
        <p14:creationId xmlns:p14="http://schemas.microsoft.com/office/powerpoint/2010/main" val="1008927650"/>
      </p:ext>
    </p:extLst>
  </p:cSld>
  <p:clrMapOvr>
    <a:masterClrMapping/>
  </p:clrMapOvr>
  <p:transition spd="slow">
    <p:cover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7933D54-73E4-4461-9C71-8632FD0D3F34}"/>
              </a:ext>
            </a:extLst>
          </p:cNvPr>
          <p:cNvSpPr txBox="1"/>
          <p:nvPr/>
        </p:nvSpPr>
        <p:spPr>
          <a:xfrm>
            <a:off x="0" y="1447800"/>
            <a:ext cx="9677400" cy="5724644"/>
          </a:xfrm>
          <a:prstGeom prst="rect">
            <a:avLst/>
          </a:prstGeom>
          <a:noFill/>
        </p:spPr>
        <p:txBody>
          <a:bodyPr wrap="square">
            <a:spAutoFit/>
          </a:bodyPr>
          <a:lstStyle/>
          <a:p>
            <a:pPr algn="r" rtl="1"/>
            <a:r>
              <a:rPr lang="ar-IQ" sz="2800" dirty="0">
                <a:solidFill>
                  <a:srgbClr val="FFFF00"/>
                </a:solidFill>
              </a:rPr>
              <a:t>•	</a:t>
            </a:r>
            <a:r>
              <a:rPr lang="ar-IQ" sz="3600" b="1" dirty="0">
                <a:solidFill>
                  <a:srgbClr val="FFFF00"/>
                </a:solidFill>
              </a:rPr>
              <a:t>اهمية البحث</a:t>
            </a:r>
          </a:p>
          <a:p>
            <a:pPr algn="r" rtl="1"/>
            <a:r>
              <a:rPr lang="ar-IQ" sz="2400" b="1" dirty="0"/>
              <a:t>1- يشكل موضوع التحليل الاستراتيجي اهمية كبيرة، وذلك كون ان التحليل الاستراتيجي يعد اداة مهمة في جميع الدول المتقدمة لتحديد مسار عمل المنظمات والهيئات الحكومية والاهلية بصورة عامة، وفي مجال تطوير المشاريع بصورة خاصة.</a:t>
            </a:r>
          </a:p>
          <a:p>
            <a:pPr algn="r" rtl="1"/>
            <a:endParaRPr lang="ar-IQ" sz="2400" b="1" dirty="0"/>
          </a:p>
          <a:p>
            <a:pPr algn="r" rtl="1"/>
            <a:r>
              <a:rPr lang="ar-IQ" sz="2400" b="1" dirty="0"/>
              <a:t>2- اهمية اجراء التحليل الاستراتيجي لمشاريع وزارة الإسكان والاعمار التي تعتبر منظمة خدمية وعملها يأتي ليصب لمصلحة جميع شرائح المجتمع.</a:t>
            </a:r>
          </a:p>
          <a:p>
            <a:pPr algn="r" rtl="1"/>
            <a:endParaRPr lang="ar-IQ" sz="2400" b="1" dirty="0"/>
          </a:p>
          <a:p>
            <a:pPr algn="r" rtl="1"/>
            <a:r>
              <a:rPr lang="ar-IQ" sz="2400" b="1" dirty="0"/>
              <a:t>3- تعريف العاملين والموظفين وخاصة (فريق تنفيذ مشاريع البنك الدولي و القيادات الوسطى والعليا في الوزارة) بأهمية التحليل الاستراتيجي وكيفيه عمله وبالذات الاداة التي سيتم استعمالها في هذا البحث وهي </a:t>
            </a:r>
            <a:r>
              <a:rPr lang="en-US" sz="2400" b="1" dirty="0"/>
              <a:t>(SWOT) </a:t>
            </a:r>
            <a:r>
              <a:rPr lang="ar-IQ" sz="2400" b="1" dirty="0"/>
              <a:t>من اجل تشخيص معوقات العمل وتحديد نقاط القوة والضعف في البيئة الداخلية والفرص والتهديدات في البيئة الخارجية والاستفادة منها في تطوير المشاريع الاستراتيجية في الوزارة .</a:t>
            </a:r>
          </a:p>
          <a:p>
            <a:pPr algn="r" rtl="1"/>
            <a:endParaRPr lang="ar-IQ" sz="2400" b="1" dirty="0"/>
          </a:p>
          <a:p>
            <a:endParaRPr lang="ar-IQ" dirty="0"/>
          </a:p>
        </p:txBody>
      </p:sp>
      <p:pic>
        <p:nvPicPr>
          <p:cNvPr id="5" name="Picture 4">
            <a:extLst>
              <a:ext uri="{FF2B5EF4-FFF2-40B4-BE49-F238E27FC236}">
                <a16:creationId xmlns:a16="http://schemas.microsoft.com/office/drawing/2014/main" xmlns="" id="{8D38E205-5944-4B4C-ACE8-B8FD65E0D8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981200" cy="1905000"/>
          </a:xfrm>
          <a:prstGeom prst="rect">
            <a:avLst/>
          </a:prstGeom>
        </p:spPr>
      </p:pic>
    </p:spTree>
    <p:extLst>
      <p:ext uri="{BB962C8B-B14F-4D97-AF65-F5344CB8AC3E}">
        <p14:creationId xmlns:p14="http://schemas.microsoft.com/office/powerpoint/2010/main" val="174054942"/>
      </p:ext>
    </p:extLst>
  </p:cSld>
  <p:clrMapOvr>
    <a:masterClrMapping/>
  </p:clrMapOvr>
  <p:transition spd="slow">
    <p:cover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8FBA724-6EBB-4C55-A7E9-FFEF3843DC88}"/>
              </a:ext>
            </a:extLst>
          </p:cNvPr>
          <p:cNvSpPr txBox="1"/>
          <p:nvPr/>
        </p:nvSpPr>
        <p:spPr>
          <a:xfrm>
            <a:off x="0" y="774495"/>
            <a:ext cx="9906000" cy="6709529"/>
          </a:xfrm>
          <a:prstGeom prst="rect">
            <a:avLst/>
          </a:prstGeom>
          <a:noFill/>
        </p:spPr>
        <p:txBody>
          <a:bodyPr wrap="square">
            <a:spAutoFit/>
          </a:bodyPr>
          <a:lstStyle/>
          <a:p>
            <a:pPr algn="r" rtl="1"/>
            <a:endParaRPr lang="ar-IQ" dirty="0"/>
          </a:p>
          <a:p>
            <a:pPr algn="r" rtl="1"/>
            <a:r>
              <a:rPr lang="ar-IQ" sz="3200" dirty="0">
                <a:solidFill>
                  <a:srgbClr val="FFFF00"/>
                </a:solidFill>
              </a:rPr>
              <a:t>•	</a:t>
            </a:r>
            <a:r>
              <a:rPr lang="ar-IQ" sz="4000" b="1" dirty="0">
                <a:solidFill>
                  <a:srgbClr val="FFFF00"/>
                </a:solidFill>
              </a:rPr>
              <a:t>اهداف البحث</a:t>
            </a:r>
          </a:p>
          <a:p>
            <a:pPr algn="r" rtl="1"/>
            <a:r>
              <a:rPr lang="ar-IQ" sz="2400" b="1" dirty="0"/>
              <a:t>   يهدف البحث الى معرفة ودراسة المشاريع الاستراتيجية في دائرة الطرق والجسور وذلك من خلال القيام بعملية التحليل الاستراتيجي لهذه المشاريع ويمكن تلخيص اهداف البحث بما يلي :</a:t>
            </a:r>
          </a:p>
          <a:p>
            <a:pPr algn="r" rtl="1"/>
            <a:endParaRPr lang="ar-IQ" sz="2400" b="1" dirty="0"/>
          </a:p>
          <a:p>
            <a:pPr marL="457200" indent="-457200" algn="r" rtl="1">
              <a:buAutoNum type="arabicPeriod"/>
            </a:pPr>
            <a:r>
              <a:rPr lang="ar-IQ" sz="2400" b="1" dirty="0"/>
              <a:t>تحديد عوامل البيئة الداخلية والخارجية المؤثرة على مشاريع البنك الدولي وإيجاد الحلول المناسبة لنقاط الضعف الداخلية وكذلك اتخاذ الإجراءات اللازمة لتفادي التحديات الخارجية التي تواجهها المشاريع عينة البحث.</a:t>
            </a:r>
          </a:p>
          <a:p>
            <a:pPr algn="r" rtl="1"/>
            <a:endParaRPr lang="ar-IQ" sz="2400" b="1" dirty="0"/>
          </a:p>
          <a:p>
            <a:pPr marL="457200" indent="-457200" algn="r" rtl="1">
              <a:buAutoNum type="arabicPeriod" startAt="2"/>
            </a:pPr>
            <a:r>
              <a:rPr lang="ar-IQ" sz="2400" b="1" dirty="0"/>
              <a:t>توضيح دور التحليل الاستراتيجي في دعم المتطلبات الاستراتيجية في جهود وزارة الاعمار لإنجازها.</a:t>
            </a:r>
          </a:p>
          <a:p>
            <a:pPr algn="r" rtl="1"/>
            <a:endParaRPr lang="ar-IQ" sz="2400" b="1" dirty="0"/>
          </a:p>
          <a:p>
            <a:pPr algn="r" rtl="1"/>
            <a:r>
              <a:rPr lang="ar-IQ" sz="2400" b="1" dirty="0"/>
              <a:t>3.	رفد الدراسات السابقة و لا سيما العربية في موضوع التحليل الاستراتيجي خاصة في المنظمات العامة الخدمية ببحوث جديدة والتي تركز على التحليل الاستراتيجي لمشاريع البنك الدولي الخاصة بالطرق و الجسور.</a:t>
            </a:r>
          </a:p>
          <a:p>
            <a:pPr algn="r" rtl="1"/>
            <a:endParaRPr lang="ar-IQ" sz="2400" b="1" dirty="0"/>
          </a:p>
          <a:p>
            <a:pPr algn="r" rtl="1"/>
            <a:endParaRPr lang="ar-IQ" dirty="0"/>
          </a:p>
          <a:p>
            <a:endParaRPr lang="ar-IQ" dirty="0"/>
          </a:p>
        </p:txBody>
      </p:sp>
      <p:pic>
        <p:nvPicPr>
          <p:cNvPr id="5" name="Picture 4">
            <a:extLst>
              <a:ext uri="{FF2B5EF4-FFF2-40B4-BE49-F238E27FC236}">
                <a16:creationId xmlns:a16="http://schemas.microsoft.com/office/drawing/2014/main" xmlns="" id="{67BE6336-C0D2-439E-8E64-8E4BB19CE7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495"/>
            <a:ext cx="2590800" cy="1524000"/>
          </a:xfrm>
          <a:prstGeom prst="rect">
            <a:avLst/>
          </a:prstGeom>
        </p:spPr>
      </p:pic>
    </p:spTree>
    <p:extLst>
      <p:ext uri="{BB962C8B-B14F-4D97-AF65-F5344CB8AC3E}">
        <p14:creationId xmlns:p14="http://schemas.microsoft.com/office/powerpoint/2010/main" val="1721629183"/>
      </p:ext>
    </p:extLst>
  </p:cSld>
  <p:clrMapOvr>
    <a:masterClrMapping/>
  </p:clrMapOvr>
  <p:transition spd="slow">
    <p:cover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4EBAB2-F660-450D-B013-37ABE0A9C2CB}"/>
              </a:ext>
            </a:extLst>
          </p:cNvPr>
          <p:cNvSpPr>
            <a:spLocks noGrp="1"/>
          </p:cNvSpPr>
          <p:nvPr>
            <p:ph type="title" idx="4294967295"/>
          </p:nvPr>
        </p:nvSpPr>
        <p:spPr>
          <a:xfrm>
            <a:off x="7010400" y="1286358"/>
            <a:ext cx="3132137" cy="614363"/>
          </a:xfrm>
        </p:spPr>
        <p:txBody>
          <a:bodyPr/>
          <a:lstStyle/>
          <a:p>
            <a:r>
              <a:rPr lang="ar-IQ" sz="3600" b="1" dirty="0">
                <a:solidFill>
                  <a:srgbClr val="FFFF00"/>
                </a:solidFill>
              </a:rPr>
              <a:t>منهجية البحث</a:t>
            </a:r>
            <a:endParaRPr lang="en-US" sz="3600" b="1" dirty="0">
              <a:solidFill>
                <a:srgbClr val="FFFF00"/>
              </a:solidFill>
            </a:endParaRPr>
          </a:p>
        </p:txBody>
      </p:sp>
      <p:sp>
        <p:nvSpPr>
          <p:cNvPr id="6" name="TextBox 5">
            <a:extLst>
              <a:ext uri="{FF2B5EF4-FFF2-40B4-BE49-F238E27FC236}">
                <a16:creationId xmlns:a16="http://schemas.microsoft.com/office/drawing/2014/main" xmlns="" id="{B215ACB6-FAB0-4C05-9681-6013FA222A09}"/>
              </a:ext>
            </a:extLst>
          </p:cNvPr>
          <p:cNvSpPr txBox="1"/>
          <p:nvPr/>
        </p:nvSpPr>
        <p:spPr>
          <a:xfrm>
            <a:off x="0" y="1743991"/>
            <a:ext cx="9677400" cy="3163174"/>
          </a:xfrm>
          <a:prstGeom prst="rect">
            <a:avLst/>
          </a:prstGeom>
          <a:noFill/>
        </p:spPr>
        <p:txBody>
          <a:bodyPr wrap="square">
            <a:spAutoFit/>
          </a:bodyPr>
          <a:lstStyle/>
          <a:p>
            <a:pPr algn="r" rtl="1"/>
            <a:endParaRPr lang="ar-IQ" b="1" dirty="0"/>
          </a:p>
          <a:p>
            <a:pPr algn="r" rtl="1">
              <a:lnSpc>
                <a:spcPct val="150000"/>
              </a:lnSpc>
            </a:pPr>
            <a:r>
              <a:rPr lang="ar-IQ" sz="2800" b="1" dirty="0"/>
              <a:t>ا</a:t>
            </a:r>
            <a:r>
              <a:rPr lang="ar-IQ" sz="2400" b="1" dirty="0"/>
              <a:t>ن التحليل الاستراتيجي له دور كبير في دراسة و معرفة أسباب توقف و تلكؤ تنفيذ بعض المشاريع الخاصة بالطرق والجسور و ان بالإمكان توظيف التحليل الاستراتيجي وفق مصفوفة (</a:t>
            </a:r>
            <a:r>
              <a:rPr lang="en-US" sz="2400" b="1" dirty="0"/>
              <a:t>swot</a:t>
            </a:r>
            <a:r>
              <a:rPr lang="ar-IQ" sz="2400" b="1" dirty="0"/>
              <a:t>) لخدمة مشاريع الوزارة و إمكانية تطور عملها  و يمكن ان تشخص الوزارة مكامن القوة و الضعف في بيئتها الداخلية و تحديد الفرص و التهديدات في بيئتها الخارجية و بإمكان الوزارة أيضا" استغلال نقاط القوة في بيئتها الداخلية و الفرص في بيئتها الخارجية .</a:t>
            </a:r>
            <a:endParaRPr lang="ar-IQ" sz="1400" b="1" dirty="0"/>
          </a:p>
        </p:txBody>
      </p:sp>
    </p:spTree>
    <p:extLst>
      <p:ext uri="{BB962C8B-B14F-4D97-AF65-F5344CB8AC3E}">
        <p14:creationId xmlns:p14="http://schemas.microsoft.com/office/powerpoint/2010/main" val="2856957469"/>
      </p:ext>
    </p:extLst>
  </p:cSld>
  <p:clrMapOvr>
    <a:masterClrMapping/>
  </p:clrMapOvr>
  <p:transition spd="slow">
    <p:cover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5569571"/>
            <a:ext cx="9906000" cy="760511"/>
          </a:xfrm>
          <a:prstGeom prst="rect">
            <a:avLst/>
          </a:prstGeom>
          <a:solidFill>
            <a:srgbClr val="F053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1103134" y="2743200"/>
            <a:ext cx="7718781" cy="1938992"/>
          </a:xfrm>
          <a:prstGeom prst="rect">
            <a:avLst/>
          </a:prstGeom>
          <a:noFill/>
        </p:spPr>
        <p:txBody>
          <a:bodyPr wrap="none" rtlCol="0">
            <a:spAutoFit/>
          </a:bodyPr>
          <a:lstStyle/>
          <a:p>
            <a:pPr algn="ctr"/>
            <a:r>
              <a:rPr lang="ar-IQ" sz="4000" b="1" dirty="0">
                <a:latin typeface="Calibri" panose="020F0502020204030204" pitchFamily="34" charset="0"/>
                <a:ea typeface="Roboto" pitchFamily="2" charset="0"/>
                <a:cs typeface="Calibri" panose="020F0502020204030204" pitchFamily="34" charset="0"/>
              </a:rPr>
              <a:t>دراسة شاملة عن</a:t>
            </a:r>
            <a:br>
              <a:rPr lang="ar-IQ" sz="4000" b="1" dirty="0">
                <a:latin typeface="Calibri" panose="020F0502020204030204" pitchFamily="34" charset="0"/>
                <a:ea typeface="Roboto" pitchFamily="2" charset="0"/>
                <a:cs typeface="Calibri" panose="020F0502020204030204" pitchFamily="34" charset="0"/>
              </a:rPr>
            </a:br>
            <a:r>
              <a:rPr lang="ar-IQ" sz="4000" b="1" dirty="0">
                <a:latin typeface="Calibri" panose="020F0502020204030204" pitchFamily="34" charset="0"/>
                <a:ea typeface="Roboto" pitchFamily="2" charset="0"/>
                <a:cs typeface="Calibri" panose="020F0502020204030204" pitchFamily="34" charset="0"/>
              </a:rPr>
              <a:t>مشروع القرض الطارئ لاعادة اعمار المناطق</a:t>
            </a:r>
            <a:br>
              <a:rPr lang="ar-IQ" sz="4000" b="1" dirty="0">
                <a:latin typeface="Calibri" panose="020F0502020204030204" pitchFamily="34" charset="0"/>
                <a:ea typeface="Roboto" pitchFamily="2" charset="0"/>
                <a:cs typeface="Calibri" panose="020F0502020204030204" pitchFamily="34" charset="0"/>
              </a:rPr>
            </a:br>
            <a:r>
              <a:rPr lang="ar-IQ" sz="4000" b="1" dirty="0">
                <a:latin typeface="Calibri" panose="020F0502020204030204" pitchFamily="34" charset="0"/>
                <a:ea typeface="Roboto" pitchFamily="2" charset="0"/>
                <a:cs typeface="Calibri" panose="020F0502020204030204" pitchFamily="34" charset="0"/>
              </a:rPr>
              <a:t> المتضررة من العمليات الارهابية </a:t>
            </a:r>
            <a:endParaRPr lang="en-US" sz="4000" b="1" dirty="0">
              <a:latin typeface="Calibri" panose="020F0502020204030204" pitchFamily="34" charset="0"/>
              <a:ea typeface="Roboto" pitchFamily="2" charset="0"/>
              <a:cs typeface="Calibri" panose="020F0502020204030204" pitchFamily="34" charset="0"/>
            </a:endParaRPr>
          </a:p>
        </p:txBody>
      </p:sp>
      <p:sp>
        <p:nvSpPr>
          <p:cNvPr id="23" name="Rectangle 22"/>
          <p:cNvSpPr/>
          <p:nvPr/>
        </p:nvSpPr>
        <p:spPr>
          <a:xfrm>
            <a:off x="3011773" y="5569571"/>
            <a:ext cx="3901504" cy="7605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IQ" sz="1600" b="1" dirty="0">
                <a:solidFill>
                  <a:srgbClr val="0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وزارة الاعمار والاسكان والبلديات والاشغال العامة </a:t>
            </a:r>
            <a:br>
              <a:rPr lang="ar-IQ" sz="1600" b="1" dirty="0">
                <a:solidFill>
                  <a:srgbClr val="0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ar-IQ" sz="1600" b="1" dirty="0">
                <a:solidFill>
                  <a:srgbClr val="0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دائرة الطرق والجسور</a:t>
            </a:r>
          </a:p>
          <a:p>
            <a:pPr algn="ctr"/>
            <a:r>
              <a:rPr lang="ar-IQ" sz="1600" b="1" dirty="0">
                <a:solidFill>
                  <a:srgbClr val="000000"/>
                </a:solidFill>
                <a:effectLst>
                  <a:outerShdw blurRad="38100" dist="38100" dir="2700000" algn="tl">
                    <a:srgbClr val="000000">
                      <a:alpha val="43137"/>
                    </a:srgbClr>
                  </a:outerShdw>
                </a:effectLst>
                <a:latin typeface="Calibri" panose="020F0502020204030204" pitchFamily="34" charset="0"/>
                <a:ea typeface="GE SS Two Bold" panose="020A0503020102020204" pitchFamily="18" charset="-78"/>
                <a:cs typeface="Calibri" panose="020F0502020204030204" pitchFamily="34" charset="0"/>
              </a:rPr>
              <a:t>فريق القرض الطارئ/التوريدات</a:t>
            </a:r>
            <a:endParaRPr lang="en-US" sz="1400" b="1" dirty="0">
              <a:solidFill>
                <a:srgbClr val="000000"/>
              </a:solidFill>
              <a:effectLst>
                <a:outerShdw blurRad="38100" dist="38100" dir="2700000" algn="tl">
                  <a:srgbClr val="000000">
                    <a:alpha val="43137"/>
                  </a:srgbClr>
                </a:outerShdw>
              </a:effectLst>
              <a:latin typeface="Calibri" panose="020F0502020204030204" pitchFamily="34" charset="0"/>
              <a:ea typeface="GE SS Two Bold" panose="020A0503020102020204" pitchFamily="18" charset="-78"/>
              <a:cs typeface="Calibri" panose="020F0502020204030204" pitchFamily="34" charset="0"/>
            </a:endParaRPr>
          </a:p>
        </p:txBody>
      </p:sp>
      <p:pic>
        <p:nvPicPr>
          <p:cNvPr id="4" name="Picture 3">
            <a:extLst>
              <a:ext uri="{FF2B5EF4-FFF2-40B4-BE49-F238E27FC236}">
                <a16:creationId xmlns:a16="http://schemas.microsoft.com/office/drawing/2014/main" xmlns="" id="{49E0FFE1-DE3C-428E-8FF1-EDC2CEC522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2590799" cy="2362200"/>
          </a:xfrm>
          <a:prstGeom prst="rect">
            <a:avLst/>
          </a:prstGeom>
        </p:spPr>
      </p:pic>
      <p:pic>
        <p:nvPicPr>
          <p:cNvPr id="6" name="Picture 5">
            <a:extLst>
              <a:ext uri="{FF2B5EF4-FFF2-40B4-BE49-F238E27FC236}">
                <a16:creationId xmlns:a16="http://schemas.microsoft.com/office/drawing/2014/main" xmlns="" id="{FF711678-77B5-49F5-ACDB-DC6314C9E6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4979" y="494176"/>
            <a:ext cx="4151526" cy="1619095"/>
          </a:xfrm>
          <a:prstGeom prst="rect">
            <a:avLst/>
          </a:prstGeom>
        </p:spPr>
      </p:pic>
      <p:pic>
        <p:nvPicPr>
          <p:cNvPr id="8" name="Picture 7">
            <a:extLst>
              <a:ext uri="{FF2B5EF4-FFF2-40B4-BE49-F238E27FC236}">
                <a16:creationId xmlns:a16="http://schemas.microsoft.com/office/drawing/2014/main" xmlns="" id="{65DB1504-6067-45DE-83A2-634EAD6F99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1022" y="0"/>
            <a:ext cx="2857500" cy="2209800"/>
          </a:xfrm>
          <a:prstGeom prst="rect">
            <a:avLst/>
          </a:prstGeom>
        </p:spPr>
      </p:pic>
    </p:spTree>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xmlns=""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3529</TotalTime>
  <Words>781</Words>
  <Application>Microsoft Office PowerPoint</Application>
  <PresentationFormat>A4 Paper (210x297 mm)</PresentationFormat>
  <Paragraphs>71</Paragraphs>
  <Slides>18</Slides>
  <Notes>0</Notes>
  <HiddenSlides>0</HiddenSlides>
  <MMClips>0</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18</vt:i4>
      </vt:variant>
    </vt:vector>
  </HeadingPairs>
  <TitlesOfParts>
    <vt:vector size="39" baseType="lpstr">
      <vt:lpstr>Arial</vt:lpstr>
      <vt:lpstr>Source Sans Pro Light</vt:lpstr>
      <vt:lpstr>GE SS Two Bold</vt:lpstr>
      <vt:lpstr>Calibri Light</vt:lpstr>
      <vt:lpstr>Helvetica</vt:lpstr>
      <vt:lpstr>Open Sans</vt:lpstr>
      <vt:lpstr>Calibri</vt:lpstr>
      <vt:lpstr>Century Gothic</vt:lpstr>
      <vt:lpstr>Wingdings</vt:lpstr>
      <vt:lpstr>Aleo Light</vt:lpstr>
      <vt:lpstr>Source Sans Pro</vt:lpstr>
      <vt:lpstr>Helvetica Neue W23 for SKY Bd</vt:lpstr>
      <vt:lpstr>Times New Roman</vt:lpstr>
      <vt:lpstr>Open Sans Light</vt:lpstr>
      <vt:lpstr>Traditional Arabic</vt:lpstr>
      <vt:lpstr>Sinkin Sans 400 Regular</vt:lpstr>
      <vt:lpstr>Helvetica Neue W23 for SKY Reg</vt:lpstr>
      <vt:lpstr>Wingdings 3</vt:lpstr>
      <vt:lpstr>Roboto</vt:lpstr>
      <vt:lpstr>Helvetica Light</vt:lpstr>
      <vt:lpstr>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منهجية البحث</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Serma</dc:creator>
  <cp:lastModifiedBy>SamaOffice</cp:lastModifiedBy>
  <cp:revision>1775</cp:revision>
  <dcterms:created xsi:type="dcterms:W3CDTF">2015-09-19T05:52:39Z</dcterms:created>
  <dcterms:modified xsi:type="dcterms:W3CDTF">2022-02-01T09:14:31Z</dcterms:modified>
</cp:coreProperties>
</file>