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97" r:id="rId1"/>
  </p:sldMasterIdLst>
  <p:notesMasterIdLst>
    <p:notesMasterId r:id="rId25"/>
  </p:notesMasterIdLst>
  <p:sldIdLst>
    <p:sldId id="366" r:id="rId2"/>
    <p:sldId id="368" r:id="rId3"/>
    <p:sldId id="369" r:id="rId4"/>
    <p:sldId id="367" r:id="rId5"/>
    <p:sldId id="271" r:id="rId6"/>
    <p:sldId id="270" r:id="rId7"/>
    <p:sldId id="272" r:id="rId8"/>
    <p:sldId id="273" r:id="rId9"/>
    <p:sldId id="274" r:id="rId10"/>
    <p:sldId id="371" r:id="rId11"/>
    <p:sldId id="373" r:id="rId12"/>
    <p:sldId id="374" r:id="rId13"/>
    <p:sldId id="277" r:id="rId14"/>
    <p:sldId id="377" r:id="rId15"/>
    <p:sldId id="378" r:id="rId16"/>
    <p:sldId id="376" r:id="rId17"/>
    <p:sldId id="375" r:id="rId18"/>
    <p:sldId id="379" r:id="rId19"/>
    <p:sldId id="380" r:id="rId20"/>
    <p:sldId id="381" r:id="rId21"/>
    <p:sldId id="382" r:id="rId22"/>
    <p:sldId id="383" r:id="rId23"/>
    <p:sldId id="384" r:id="rId24"/>
  </p:sldIdLst>
  <p:sldSz cx="9144000" cy="5040313"/>
  <p:notesSz cx="6858000" cy="9144000"/>
  <p:embeddedFontLst>
    <p:embeddedFont>
      <p:font typeface="Calibri" pitchFamily="34" charset="0"/>
      <p:regular r:id="rId26"/>
      <p:bold r:id="rId27"/>
      <p:italic r:id="rId28"/>
      <p:boldItalic r:id="rId29"/>
    </p:embeddedFont>
    <p:embeddedFont>
      <p:font typeface="宋体" pitchFamily="2" charset="-122"/>
      <p:regular r:id="rId30"/>
    </p:embeddedFont>
    <p:embeddedFont>
      <p:font typeface="微软雅黑" pitchFamily="34" charset="-122"/>
      <p:regular r:id="rId31"/>
      <p:bold r:id="rId32"/>
    </p:embeddedFont>
    <p:embeddedFont>
      <p:font typeface="Tahoma" pitchFamily="34" charset="0"/>
      <p:regular r:id="rId33"/>
      <p:bold r:id="rId34"/>
    </p:embeddedFont>
    <p:embeddedFont>
      <p:font typeface="Wingdings 2" pitchFamily="18" charset="2"/>
      <p:regular r:id="rId35"/>
    </p:embeddedFont>
    <p:embeddedFont>
      <p:font typeface="Consolas" pitchFamily="49" charset="0"/>
      <p:regular r:id="rId36"/>
      <p:bold r:id="rId37"/>
      <p:italic r:id="rId38"/>
      <p:boldItalic r:id="rId39"/>
    </p:embeddedFont>
    <p:embeddedFont>
      <p:font typeface="Simplified Arabic" pitchFamily="18" charset="-78"/>
      <p:regular r:id="rId40"/>
      <p:bold r:id="rId41"/>
    </p:embeddedFont>
    <p:embeddedFont>
      <p:font typeface="Wingdings 3" pitchFamily="18" charset="2"/>
      <p:regular r:id="rId42"/>
    </p:embeddedFont>
    <p:embeddedFont>
      <p:font typeface="Corbel" pitchFamily="34" charset="0"/>
      <p:regular r:id="rId43"/>
      <p:bold r:id="rId44"/>
      <p:italic r:id="rId45"/>
      <p:boldItalic r:id="rId46"/>
    </p:embeddedFont>
    <p:embeddedFont>
      <p:font typeface="华文细黑" charset="-122"/>
      <p:regular r:id="rId47"/>
    </p:embeddedFont>
  </p:embeddedFontLst>
  <p:defaultTextStyle>
    <a:defPPr>
      <a:defRPr lang="zh-CN"/>
    </a:defPPr>
    <a:lvl1pPr algn="l" rtl="0" fontAlgn="base">
      <a:spcBef>
        <a:spcPct val="0"/>
      </a:spcBef>
      <a:spcAft>
        <a:spcPct val="0"/>
      </a:spcAft>
      <a:defRPr kern="1200">
        <a:solidFill>
          <a:schemeClr val="tx1"/>
        </a:solidFill>
        <a:latin typeface="IKEA Sans" pitchFamily="34" charset="0"/>
        <a:ea typeface="宋体" charset="-122"/>
        <a:cs typeface="+mn-cs"/>
      </a:defRPr>
    </a:lvl1pPr>
    <a:lvl2pPr marL="457200" algn="l" rtl="0" fontAlgn="base">
      <a:spcBef>
        <a:spcPct val="0"/>
      </a:spcBef>
      <a:spcAft>
        <a:spcPct val="0"/>
      </a:spcAft>
      <a:defRPr kern="1200">
        <a:solidFill>
          <a:schemeClr val="tx1"/>
        </a:solidFill>
        <a:latin typeface="IKEA Sans" pitchFamily="34" charset="0"/>
        <a:ea typeface="宋体" charset="-122"/>
        <a:cs typeface="+mn-cs"/>
      </a:defRPr>
    </a:lvl2pPr>
    <a:lvl3pPr marL="914400" algn="l" rtl="0" fontAlgn="base">
      <a:spcBef>
        <a:spcPct val="0"/>
      </a:spcBef>
      <a:spcAft>
        <a:spcPct val="0"/>
      </a:spcAft>
      <a:defRPr kern="1200">
        <a:solidFill>
          <a:schemeClr val="tx1"/>
        </a:solidFill>
        <a:latin typeface="IKEA Sans" pitchFamily="34" charset="0"/>
        <a:ea typeface="宋体" charset="-122"/>
        <a:cs typeface="+mn-cs"/>
      </a:defRPr>
    </a:lvl3pPr>
    <a:lvl4pPr marL="1371600" algn="l" rtl="0" fontAlgn="base">
      <a:spcBef>
        <a:spcPct val="0"/>
      </a:spcBef>
      <a:spcAft>
        <a:spcPct val="0"/>
      </a:spcAft>
      <a:defRPr kern="1200">
        <a:solidFill>
          <a:schemeClr val="tx1"/>
        </a:solidFill>
        <a:latin typeface="IKEA Sans" pitchFamily="34" charset="0"/>
        <a:ea typeface="宋体" charset="-122"/>
        <a:cs typeface="+mn-cs"/>
      </a:defRPr>
    </a:lvl4pPr>
    <a:lvl5pPr marL="1828800" algn="l" rtl="0" fontAlgn="base">
      <a:spcBef>
        <a:spcPct val="0"/>
      </a:spcBef>
      <a:spcAft>
        <a:spcPct val="0"/>
      </a:spcAft>
      <a:defRPr kern="1200">
        <a:solidFill>
          <a:schemeClr val="tx1"/>
        </a:solidFill>
        <a:latin typeface="IKEA Sans" pitchFamily="34" charset="0"/>
        <a:ea typeface="宋体" charset="-122"/>
        <a:cs typeface="+mn-cs"/>
      </a:defRPr>
    </a:lvl5pPr>
    <a:lvl6pPr marL="2286000" algn="l" defTabSz="914400" rtl="0" eaLnBrk="1" latinLnBrk="0" hangingPunct="1">
      <a:defRPr kern="1200">
        <a:solidFill>
          <a:schemeClr val="tx1"/>
        </a:solidFill>
        <a:latin typeface="IKEA Sans" pitchFamily="34" charset="0"/>
        <a:ea typeface="宋体" charset="-122"/>
        <a:cs typeface="+mn-cs"/>
      </a:defRPr>
    </a:lvl6pPr>
    <a:lvl7pPr marL="2743200" algn="l" defTabSz="914400" rtl="0" eaLnBrk="1" latinLnBrk="0" hangingPunct="1">
      <a:defRPr kern="1200">
        <a:solidFill>
          <a:schemeClr val="tx1"/>
        </a:solidFill>
        <a:latin typeface="IKEA Sans" pitchFamily="34" charset="0"/>
        <a:ea typeface="宋体" charset="-122"/>
        <a:cs typeface="+mn-cs"/>
      </a:defRPr>
    </a:lvl7pPr>
    <a:lvl8pPr marL="3200400" algn="l" defTabSz="914400" rtl="0" eaLnBrk="1" latinLnBrk="0" hangingPunct="1">
      <a:defRPr kern="1200">
        <a:solidFill>
          <a:schemeClr val="tx1"/>
        </a:solidFill>
        <a:latin typeface="IKEA Sans" pitchFamily="34" charset="0"/>
        <a:ea typeface="宋体" charset="-122"/>
        <a:cs typeface="+mn-cs"/>
      </a:defRPr>
    </a:lvl8pPr>
    <a:lvl9pPr marL="3657600" algn="l" defTabSz="914400" rtl="0" eaLnBrk="1" latinLnBrk="0" hangingPunct="1">
      <a:defRPr kern="1200">
        <a:solidFill>
          <a:schemeClr val="tx1"/>
        </a:solidFill>
        <a:latin typeface="IKEA Sans"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0" autoAdjust="0"/>
    <p:restoredTop sz="94444" autoAdjust="0"/>
  </p:normalViewPr>
  <p:slideViewPr>
    <p:cSldViewPr snapToObjects="1">
      <p:cViewPr>
        <p:scale>
          <a:sx n="90" d="100"/>
          <a:sy n="90" d="100"/>
        </p:scale>
        <p:origin x="-652" y="-24"/>
      </p:cViewPr>
      <p:guideLst>
        <p:guide orient="horz" pos="538"/>
        <p:guide orient="horz" pos="2636"/>
        <p:guide pos="1746"/>
      </p:guideLst>
    </p:cSldViewPr>
  </p:slideViewPr>
  <p:outlineViewPr>
    <p:cViewPr>
      <p:scale>
        <a:sx n="33" d="100"/>
        <a:sy n="33" d="100"/>
      </p:scale>
      <p:origin x="0" y="0"/>
    </p:cViewPr>
  </p:outlineViewPr>
  <p:notesTextViewPr>
    <p:cViewPr>
      <p:scale>
        <a:sx n="1" d="1"/>
        <a:sy n="1" d="1"/>
      </p:scale>
      <p:origin x="0" y="0"/>
    </p:cViewPr>
  </p:notesTextViewPr>
  <p:sorterViewPr>
    <p:cViewPr>
      <p:scale>
        <a:sx n="164" d="100"/>
        <a:sy n="164" d="100"/>
      </p:scale>
      <p:origin x="0" y="312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C3081-2C84-49DA-97D7-AC1352992A8A}" type="doc">
      <dgm:prSet loTypeId="urn:microsoft.com/office/officeart/2005/8/layout/radial6" loCatId="cycle" qsTypeId="urn:microsoft.com/office/officeart/2005/8/quickstyle/3d3" qsCatId="3D" csTypeId="urn:microsoft.com/office/officeart/2005/8/colors/colorful1#1" csCatId="colorful" phldr="1"/>
      <dgm:spPr/>
      <dgm:t>
        <a:bodyPr/>
        <a:lstStyle/>
        <a:p>
          <a:pPr rtl="1"/>
          <a:endParaRPr lang="ar-SA"/>
        </a:p>
      </dgm:t>
    </dgm:pt>
    <dgm:pt modelId="{2194E2D4-FDBC-4830-8CF1-D484A1AB6936}">
      <dgm:prSet phldrT="[نص]" custT="1"/>
      <dgm:spPr/>
      <dgm:t>
        <a:bodyPr/>
        <a:lstStyle/>
        <a:p>
          <a:pPr rtl="1"/>
          <a:r>
            <a:rPr lang="en-US" sz="3600" b="1" smtClean="0"/>
            <a:t>E-HRM</a:t>
          </a:r>
          <a:endParaRPr lang="ar-SA" sz="3600" b="1" dirty="0"/>
        </a:p>
      </dgm:t>
    </dgm:pt>
    <dgm:pt modelId="{50834EB1-F459-44D5-B12A-A9F7FE976ECA}" type="parTrans" cxnId="{38F5D603-B021-4881-BA6E-4BF47583B47C}">
      <dgm:prSet/>
      <dgm:spPr/>
      <dgm:t>
        <a:bodyPr/>
        <a:lstStyle/>
        <a:p>
          <a:pPr rtl="1"/>
          <a:endParaRPr lang="ar-SA" sz="2400" b="1">
            <a:solidFill>
              <a:sysClr val="windowText" lastClr="000000"/>
            </a:solidFill>
          </a:endParaRPr>
        </a:p>
      </dgm:t>
    </dgm:pt>
    <dgm:pt modelId="{D0FA2B56-5D7A-4FEE-8CEB-017F7E2CE85A}" type="sibTrans" cxnId="{38F5D603-B021-4881-BA6E-4BF47583B47C}">
      <dgm:prSet/>
      <dgm:spPr/>
      <dgm:t>
        <a:bodyPr/>
        <a:lstStyle/>
        <a:p>
          <a:pPr rtl="1"/>
          <a:endParaRPr lang="ar-SA" sz="2400" b="1">
            <a:solidFill>
              <a:sysClr val="windowText" lastClr="000000"/>
            </a:solidFill>
          </a:endParaRPr>
        </a:p>
      </dgm:t>
    </dgm:pt>
    <dgm:pt modelId="{3FB1D518-0892-4AC4-AC97-0FF12DFEA38E}">
      <dgm:prSet phldrT="[نص]" custT="1"/>
      <dgm:spPr/>
      <dgm:t>
        <a:bodyPr/>
        <a:lstStyle/>
        <a:p>
          <a:pPr rtl="1"/>
          <a:r>
            <a:rPr lang="ar-IQ" sz="1100" b="1" smtClean="0"/>
            <a:t>تقليل الكلفة </a:t>
          </a:r>
          <a:endParaRPr lang="ar-SA" sz="1100" b="1"/>
        </a:p>
      </dgm:t>
    </dgm:pt>
    <dgm:pt modelId="{5F36B07E-C030-432F-A165-893542F289C5}" type="parTrans" cxnId="{2A57DE19-4BFC-4263-B80E-3E26BB892A6E}">
      <dgm:prSet/>
      <dgm:spPr/>
      <dgm:t>
        <a:bodyPr/>
        <a:lstStyle/>
        <a:p>
          <a:pPr rtl="1"/>
          <a:endParaRPr lang="ar-SA" sz="2400" b="1">
            <a:solidFill>
              <a:sysClr val="windowText" lastClr="000000"/>
            </a:solidFill>
          </a:endParaRPr>
        </a:p>
      </dgm:t>
    </dgm:pt>
    <dgm:pt modelId="{1F24B898-199C-48C8-A0D1-87E72A1050B9}" type="sibTrans" cxnId="{2A57DE19-4BFC-4263-B80E-3E26BB892A6E}">
      <dgm:prSet/>
      <dgm:spPr/>
      <dgm:t>
        <a:bodyPr/>
        <a:lstStyle/>
        <a:p>
          <a:pPr rtl="1"/>
          <a:endParaRPr lang="ar-SA" sz="2400" b="1">
            <a:solidFill>
              <a:sysClr val="windowText" lastClr="000000"/>
            </a:solidFill>
          </a:endParaRPr>
        </a:p>
      </dgm:t>
    </dgm:pt>
    <dgm:pt modelId="{4B415932-083C-4847-9A97-3D9FF9342736}">
      <dgm:prSet phldrT="[نص]" custT="1"/>
      <dgm:spPr/>
      <dgm:t>
        <a:bodyPr/>
        <a:lstStyle/>
        <a:p>
          <a:pPr rtl="1"/>
          <a:r>
            <a:rPr lang="ar-IQ" sz="1100" b="1" smtClean="0"/>
            <a:t>الابتكار والريادة في الاعمال </a:t>
          </a:r>
          <a:endParaRPr lang="ar-SA" sz="1100" b="1"/>
        </a:p>
      </dgm:t>
    </dgm:pt>
    <dgm:pt modelId="{30D29AD3-C88A-47BF-90F2-219CF4203593}" type="parTrans" cxnId="{F07FAB6D-F7A3-433A-9E36-150F237B6568}">
      <dgm:prSet/>
      <dgm:spPr/>
      <dgm:t>
        <a:bodyPr/>
        <a:lstStyle/>
        <a:p>
          <a:pPr rtl="1"/>
          <a:endParaRPr lang="ar-SA" sz="2400" b="1">
            <a:solidFill>
              <a:sysClr val="windowText" lastClr="000000"/>
            </a:solidFill>
          </a:endParaRPr>
        </a:p>
      </dgm:t>
    </dgm:pt>
    <dgm:pt modelId="{DE9D665A-F97B-450E-96D8-BF807BA1FA1F}" type="sibTrans" cxnId="{F07FAB6D-F7A3-433A-9E36-150F237B6568}">
      <dgm:prSet/>
      <dgm:spPr/>
      <dgm:t>
        <a:bodyPr/>
        <a:lstStyle/>
        <a:p>
          <a:pPr rtl="1"/>
          <a:endParaRPr lang="ar-SA" sz="2400" b="1">
            <a:solidFill>
              <a:sysClr val="windowText" lastClr="000000"/>
            </a:solidFill>
          </a:endParaRPr>
        </a:p>
      </dgm:t>
    </dgm:pt>
    <dgm:pt modelId="{E4535B93-F129-4B69-BB02-BEE59D8C7C55}">
      <dgm:prSet phldrT="[نص]" custT="1"/>
      <dgm:spPr/>
      <dgm:t>
        <a:bodyPr/>
        <a:lstStyle/>
        <a:p>
          <a:pPr rtl="1"/>
          <a:r>
            <a:rPr lang="ar-IQ" sz="1100" b="1" smtClean="0"/>
            <a:t>تحسين الخدمات</a:t>
          </a:r>
          <a:endParaRPr lang="ar-SA" sz="1100" b="1"/>
        </a:p>
      </dgm:t>
    </dgm:pt>
    <dgm:pt modelId="{7D88DD50-356E-4F23-AA79-935A35E0A074}" type="parTrans" cxnId="{249EB333-8C4A-4349-B834-C518DD08922A}">
      <dgm:prSet/>
      <dgm:spPr/>
      <dgm:t>
        <a:bodyPr/>
        <a:lstStyle/>
        <a:p>
          <a:pPr rtl="1"/>
          <a:endParaRPr lang="ar-SA" sz="2400" b="1">
            <a:solidFill>
              <a:sysClr val="windowText" lastClr="000000"/>
            </a:solidFill>
          </a:endParaRPr>
        </a:p>
      </dgm:t>
    </dgm:pt>
    <dgm:pt modelId="{53D69116-728D-40FA-B5EC-3D6EF91FFAF7}" type="sibTrans" cxnId="{249EB333-8C4A-4349-B834-C518DD08922A}">
      <dgm:prSet/>
      <dgm:spPr/>
      <dgm:t>
        <a:bodyPr/>
        <a:lstStyle/>
        <a:p>
          <a:pPr rtl="1"/>
          <a:endParaRPr lang="ar-SA" sz="2400" b="1">
            <a:solidFill>
              <a:sysClr val="windowText" lastClr="000000"/>
            </a:solidFill>
          </a:endParaRPr>
        </a:p>
      </dgm:t>
    </dgm:pt>
    <dgm:pt modelId="{44A7E9C0-AD58-41B0-8092-EF1AA4E05B1E}">
      <dgm:prSet phldrT="[نص]" custT="1"/>
      <dgm:spPr/>
      <dgm:t>
        <a:bodyPr/>
        <a:lstStyle/>
        <a:p>
          <a:pPr rtl="1"/>
          <a:r>
            <a:rPr lang="ar-IQ" sz="1100" b="1" smtClean="0"/>
            <a:t>تحسين المنتجات</a:t>
          </a:r>
          <a:endParaRPr lang="ar-SA" sz="1100" b="1"/>
        </a:p>
      </dgm:t>
    </dgm:pt>
    <dgm:pt modelId="{F4D5C1AE-1F5E-4ED5-A73B-19FFC05CAE8D}" type="parTrans" cxnId="{CE73564A-FA81-42A3-8D7A-910AAD9E2A09}">
      <dgm:prSet/>
      <dgm:spPr/>
      <dgm:t>
        <a:bodyPr/>
        <a:lstStyle/>
        <a:p>
          <a:pPr rtl="1"/>
          <a:endParaRPr lang="ar-SA" sz="2400" b="1">
            <a:solidFill>
              <a:sysClr val="windowText" lastClr="000000"/>
            </a:solidFill>
          </a:endParaRPr>
        </a:p>
      </dgm:t>
    </dgm:pt>
    <dgm:pt modelId="{B7EE8333-9550-45A4-8D32-79AE833E2B71}" type="sibTrans" cxnId="{CE73564A-FA81-42A3-8D7A-910AAD9E2A09}">
      <dgm:prSet/>
      <dgm:spPr/>
      <dgm:t>
        <a:bodyPr/>
        <a:lstStyle/>
        <a:p>
          <a:pPr rtl="1"/>
          <a:endParaRPr lang="ar-SA" sz="2400" b="1">
            <a:solidFill>
              <a:sysClr val="windowText" lastClr="000000"/>
            </a:solidFill>
          </a:endParaRPr>
        </a:p>
      </dgm:t>
    </dgm:pt>
    <dgm:pt modelId="{90ADD652-C7B6-4273-A163-32391001E291}">
      <dgm:prSet phldrT="[نص]" custT="1"/>
      <dgm:spPr/>
      <dgm:t>
        <a:bodyPr/>
        <a:lstStyle/>
        <a:p>
          <a:pPr rtl="1"/>
          <a:r>
            <a:rPr lang="ar-IQ" sz="1100" b="1" smtClean="0"/>
            <a:t>بناء ولاء العاملين</a:t>
          </a:r>
          <a:endParaRPr lang="ar-SA" sz="1100" b="1" dirty="0"/>
        </a:p>
      </dgm:t>
    </dgm:pt>
    <dgm:pt modelId="{9C78CE25-B0DA-4F1F-BA2E-20A2942A3FCE}" type="parTrans" cxnId="{C4D4E77F-DDF8-4203-B3A7-5B7053FB26D9}">
      <dgm:prSet/>
      <dgm:spPr/>
      <dgm:t>
        <a:bodyPr/>
        <a:lstStyle/>
        <a:p>
          <a:pPr rtl="1"/>
          <a:endParaRPr lang="ar-SA" sz="2400" b="1">
            <a:solidFill>
              <a:sysClr val="windowText" lastClr="000000"/>
            </a:solidFill>
          </a:endParaRPr>
        </a:p>
      </dgm:t>
    </dgm:pt>
    <dgm:pt modelId="{71BE30B3-220D-4264-9169-53CF7F048F84}" type="sibTrans" cxnId="{C4D4E77F-DDF8-4203-B3A7-5B7053FB26D9}">
      <dgm:prSet/>
      <dgm:spPr/>
      <dgm:t>
        <a:bodyPr/>
        <a:lstStyle/>
        <a:p>
          <a:pPr rtl="1"/>
          <a:endParaRPr lang="ar-SA" sz="2400" b="1">
            <a:solidFill>
              <a:sysClr val="windowText" lastClr="000000"/>
            </a:solidFill>
          </a:endParaRPr>
        </a:p>
      </dgm:t>
    </dgm:pt>
    <dgm:pt modelId="{AF9740A3-C5E8-44AF-8F08-E7954FF3A5A5}">
      <dgm:prSet phldrT="[نص]" custT="1"/>
      <dgm:spPr/>
      <dgm:t>
        <a:bodyPr/>
        <a:lstStyle/>
        <a:p>
          <a:pPr rtl="1"/>
          <a:r>
            <a:rPr lang="ar-IQ" sz="1100" b="1" smtClean="0"/>
            <a:t>بناء ولاء الزبائن </a:t>
          </a:r>
          <a:endParaRPr lang="ar-SA" sz="1100" b="1" dirty="0"/>
        </a:p>
      </dgm:t>
    </dgm:pt>
    <dgm:pt modelId="{B3F190CD-0A3D-4FB9-81FE-5B157D562189}" type="parTrans" cxnId="{171DA1BE-5AB2-4F5E-A786-38BB1052EF3E}">
      <dgm:prSet/>
      <dgm:spPr/>
      <dgm:t>
        <a:bodyPr/>
        <a:lstStyle/>
        <a:p>
          <a:pPr rtl="1"/>
          <a:endParaRPr lang="ar-SA" sz="2400" b="1">
            <a:solidFill>
              <a:sysClr val="windowText" lastClr="000000"/>
            </a:solidFill>
          </a:endParaRPr>
        </a:p>
      </dgm:t>
    </dgm:pt>
    <dgm:pt modelId="{648CE393-5C32-474B-AFF8-584BA7713EB3}" type="sibTrans" cxnId="{171DA1BE-5AB2-4F5E-A786-38BB1052EF3E}">
      <dgm:prSet/>
      <dgm:spPr/>
      <dgm:t>
        <a:bodyPr/>
        <a:lstStyle/>
        <a:p>
          <a:pPr rtl="1"/>
          <a:endParaRPr lang="ar-SA" sz="2400" b="1">
            <a:solidFill>
              <a:sysClr val="windowText" lastClr="000000"/>
            </a:solidFill>
          </a:endParaRPr>
        </a:p>
      </dgm:t>
    </dgm:pt>
    <dgm:pt modelId="{9762D782-0A8B-4708-8465-ECD184325117}">
      <dgm:prSet phldrT="[نص]" custT="1"/>
      <dgm:spPr/>
      <dgm:t>
        <a:bodyPr/>
        <a:lstStyle/>
        <a:p>
          <a:pPr rtl="1"/>
          <a:r>
            <a:rPr lang="ar-IQ" sz="1100" b="1" dirty="0" smtClean="0"/>
            <a:t>الدخول الواسع </a:t>
          </a:r>
          <a:r>
            <a:rPr lang="ar-IQ" sz="1100" b="1" dirty="0" err="1" smtClean="0"/>
            <a:t>الى</a:t>
          </a:r>
          <a:r>
            <a:rPr lang="ar-IQ" sz="1100" b="1" dirty="0" smtClean="0"/>
            <a:t> رأس المال الفكري </a:t>
          </a:r>
          <a:endParaRPr lang="ar-SA" sz="1100" b="1" dirty="0"/>
        </a:p>
      </dgm:t>
    </dgm:pt>
    <dgm:pt modelId="{62BE5211-0CB6-4078-9CA9-7CB2F79D1594}" type="parTrans" cxnId="{5613F088-CD3A-43F3-9828-BC4FD801BA14}">
      <dgm:prSet/>
      <dgm:spPr/>
      <dgm:t>
        <a:bodyPr/>
        <a:lstStyle/>
        <a:p>
          <a:pPr rtl="1"/>
          <a:endParaRPr lang="ar-SA" sz="2400" b="1">
            <a:solidFill>
              <a:sysClr val="windowText" lastClr="000000"/>
            </a:solidFill>
          </a:endParaRPr>
        </a:p>
      </dgm:t>
    </dgm:pt>
    <dgm:pt modelId="{322DF8B0-952D-4BE5-A261-CEE3C03F452F}" type="sibTrans" cxnId="{5613F088-CD3A-43F3-9828-BC4FD801BA14}">
      <dgm:prSet/>
      <dgm:spPr/>
      <dgm:t>
        <a:bodyPr/>
        <a:lstStyle/>
        <a:p>
          <a:pPr rtl="1"/>
          <a:endParaRPr lang="ar-SA" sz="2400" b="1">
            <a:solidFill>
              <a:sysClr val="windowText" lastClr="000000"/>
            </a:solidFill>
          </a:endParaRPr>
        </a:p>
      </dgm:t>
    </dgm:pt>
    <dgm:pt modelId="{9538CFBB-05E5-448B-978E-27B19C363488}">
      <dgm:prSet phldrT="[نص]" custT="1"/>
      <dgm:spPr/>
      <dgm:t>
        <a:bodyPr/>
        <a:lstStyle/>
        <a:p>
          <a:pPr rtl="1"/>
          <a:r>
            <a:rPr lang="ar-IQ" sz="1100" b="1" smtClean="0"/>
            <a:t>ادارة المعرفة </a:t>
          </a:r>
          <a:endParaRPr lang="ar-SA" sz="1100" b="1"/>
        </a:p>
      </dgm:t>
    </dgm:pt>
    <dgm:pt modelId="{74C31DB3-2016-4B2A-83D7-11B3968969E4}" type="parTrans" cxnId="{7B0AB193-0051-43F3-BA7C-2846B1544F14}">
      <dgm:prSet/>
      <dgm:spPr/>
      <dgm:t>
        <a:bodyPr/>
        <a:lstStyle/>
        <a:p>
          <a:pPr rtl="1"/>
          <a:endParaRPr lang="ar-SA" sz="2400" b="1">
            <a:solidFill>
              <a:sysClr val="windowText" lastClr="000000"/>
            </a:solidFill>
          </a:endParaRPr>
        </a:p>
      </dgm:t>
    </dgm:pt>
    <dgm:pt modelId="{1D4A8101-88C9-48EE-AF4E-D877A73B3C7A}" type="sibTrans" cxnId="{7B0AB193-0051-43F3-BA7C-2846B1544F14}">
      <dgm:prSet/>
      <dgm:spPr/>
      <dgm:t>
        <a:bodyPr/>
        <a:lstStyle/>
        <a:p>
          <a:pPr rtl="1"/>
          <a:endParaRPr lang="ar-SA" sz="2400" b="1">
            <a:solidFill>
              <a:sysClr val="windowText" lastClr="000000"/>
            </a:solidFill>
          </a:endParaRPr>
        </a:p>
      </dgm:t>
    </dgm:pt>
    <dgm:pt modelId="{D39CD318-C7E6-4C01-9E7E-0435B1AB55B9}">
      <dgm:prSet phldrT="[نص]" custT="1"/>
      <dgm:spPr/>
      <dgm:t>
        <a:bodyPr/>
        <a:lstStyle/>
        <a:p>
          <a:pPr rtl="1"/>
          <a:r>
            <a:rPr lang="ar-IQ" sz="1100" b="1" smtClean="0"/>
            <a:t>تقليص دورة الوقت </a:t>
          </a:r>
          <a:endParaRPr lang="ar-SA" sz="1100" b="1" dirty="0"/>
        </a:p>
      </dgm:t>
    </dgm:pt>
    <dgm:pt modelId="{B42331E5-F983-41E3-A231-2F54AC950270}" type="parTrans" cxnId="{B1E8E57D-09DD-4A06-BD54-8A197A19374E}">
      <dgm:prSet/>
      <dgm:spPr/>
      <dgm:t>
        <a:bodyPr/>
        <a:lstStyle/>
        <a:p>
          <a:pPr rtl="1"/>
          <a:endParaRPr lang="ar-SA" sz="2400" b="1">
            <a:solidFill>
              <a:sysClr val="windowText" lastClr="000000"/>
            </a:solidFill>
          </a:endParaRPr>
        </a:p>
      </dgm:t>
    </dgm:pt>
    <dgm:pt modelId="{CFB13C1E-DA40-466D-9399-961E63431E63}" type="sibTrans" cxnId="{B1E8E57D-09DD-4A06-BD54-8A197A19374E}">
      <dgm:prSet/>
      <dgm:spPr/>
      <dgm:t>
        <a:bodyPr/>
        <a:lstStyle/>
        <a:p>
          <a:pPr rtl="1"/>
          <a:endParaRPr lang="ar-SA" sz="2400" b="1">
            <a:solidFill>
              <a:sysClr val="windowText" lastClr="000000"/>
            </a:solidFill>
          </a:endParaRPr>
        </a:p>
      </dgm:t>
    </dgm:pt>
    <dgm:pt modelId="{40CBD6BB-8E87-4E3E-A8BC-12CBB97689CC}">
      <dgm:prSet phldrT="[نص]" custT="1"/>
      <dgm:spPr/>
      <dgm:t>
        <a:bodyPr/>
        <a:lstStyle/>
        <a:p>
          <a:pPr rtl="1"/>
          <a:r>
            <a:rPr lang="ar-IQ" sz="1100" b="1" smtClean="0"/>
            <a:t>تحسين سمعة المنظمة </a:t>
          </a:r>
          <a:endParaRPr lang="ar-SA" sz="1100" b="1" dirty="0"/>
        </a:p>
      </dgm:t>
    </dgm:pt>
    <dgm:pt modelId="{CCA8B7C7-F98E-4D01-81E8-005855DF3744}" type="parTrans" cxnId="{A4E0E041-D07B-4F69-B10D-356260B49A91}">
      <dgm:prSet/>
      <dgm:spPr/>
      <dgm:t>
        <a:bodyPr/>
        <a:lstStyle/>
        <a:p>
          <a:pPr rtl="1"/>
          <a:endParaRPr lang="ar-SA" sz="2400" b="1">
            <a:solidFill>
              <a:sysClr val="windowText" lastClr="000000"/>
            </a:solidFill>
          </a:endParaRPr>
        </a:p>
      </dgm:t>
    </dgm:pt>
    <dgm:pt modelId="{70939A8F-620D-46EC-B8E0-338F9821D871}" type="sibTrans" cxnId="{A4E0E041-D07B-4F69-B10D-356260B49A91}">
      <dgm:prSet/>
      <dgm:spPr/>
      <dgm:t>
        <a:bodyPr/>
        <a:lstStyle/>
        <a:p>
          <a:pPr rtl="1"/>
          <a:endParaRPr lang="ar-SA" sz="2400" b="1">
            <a:solidFill>
              <a:sysClr val="windowText" lastClr="000000"/>
            </a:solidFill>
          </a:endParaRPr>
        </a:p>
      </dgm:t>
    </dgm:pt>
    <dgm:pt modelId="{E6734FFA-A494-40DD-B488-B38742FCF782}">
      <dgm:prSet/>
      <dgm:spPr/>
      <dgm:t>
        <a:bodyPr/>
        <a:lstStyle/>
        <a:p>
          <a:pPr rtl="1"/>
          <a:endParaRPr lang="ar-IQ"/>
        </a:p>
      </dgm:t>
    </dgm:pt>
    <dgm:pt modelId="{6BA51C98-A317-4293-9775-59AEC0E4F273}" type="parTrans" cxnId="{5974470F-106A-44BA-B8A6-91C9FF5A9241}">
      <dgm:prSet/>
      <dgm:spPr/>
      <dgm:t>
        <a:bodyPr/>
        <a:lstStyle/>
        <a:p>
          <a:pPr rtl="1"/>
          <a:endParaRPr lang="ar-IQ"/>
        </a:p>
      </dgm:t>
    </dgm:pt>
    <dgm:pt modelId="{21A6B52E-E6F9-407F-951D-E3701E1875A6}" type="sibTrans" cxnId="{5974470F-106A-44BA-B8A6-91C9FF5A9241}">
      <dgm:prSet/>
      <dgm:spPr/>
      <dgm:t>
        <a:bodyPr/>
        <a:lstStyle/>
        <a:p>
          <a:pPr rtl="1"/>
          <a:endParaRPr lang="ar-IQ"/>
        </a:p>
      </dgm:t>
    </dgm:pt>
    <dgm:pt modelId="{33A3E8D1-EEDC-457D-A9B2-F19C18C493CF}" type="pres">
      <dgm:prSet presAssocID="{21EC3081-2C84-49DA-97D7-AC1352992A8A}" presName="Name0" presStyleCnt="0">
        <dgm:presLayoutVars>
          <dgm:chMax val="1"/>
          <dgm:dir/>
          <dgm:animLvl val="ctr"/>
          <dgm:resizeHandles val="exact"/>
        </dgm:presLayoutVars>
      </dgm:prSet>
      <dgm:spPr/>
      <dgm:t>
        <a:bodyPr/>
        <a:lstStyle/>
        <a:p>
          <a:pPr rtl="1"/>
          <a:endParaRPr lang="ar-SA"/>
        </a:p>
      </dgm:t>
    </dgm:pt>
    <dgm:pt modelId="{5B39F535-213C-4377-985C-F6DA9DB3EEAE}" type="pres">
      <dgm:prSet presAssocID="{2194E2D4-FDBC-4830-8CF1-D484A1AB6936}" presName="centerShape" presStyleLbl="node0" presStyleIdx="0" presStyleCnt="1" custScaleX="228418"/>
      <dgm:spPr/>
      <dgm:t>
        <a:bodyPr/>
        <a:lstStyle/>
        <a:p>
          <a:pPr rtl="1"/>
          <a:endParaRPr lang="ar-SA"/>
        </a:p>
      </dgm:t>
    </dgm:pt>
    <dgm:pt modelId="{26C51022-A486-437F-A58C-47363507E1B8}" type="pres">
      <dgm:prSet presAssocID="{3FB1D518-0892-4AC4-AC97-0FF12DFEA38E}" presName="node" presStyleLbl="node1" presStyleIdx="0" presStyleCnt="10" custScaleX="157643" custRadScaleRad="100028" custRadScaleInc="-2151">
        <dgm:presLayoutVars>
          <dgm:bulletEnabled val="1"/>
        </dgm:presLayoutVars>
      </dgm:prSet>
      <dgm:spPr/>
      <dgm:t>
        <a:bodyPr/>
        <a:lstStyle/>
        <a:p>
          <a:pPr rtl="1"/>
          <a:endParaRPr lang="ar-SA"/>
        </a:p>
      </dgm:t>
    </dgm:pt>
    <dgm:pt modelId="{ECE90472-F328-4E62-BDBF-BEB3E9468990}" type="pres">
      <dgm:prSet presAssocID="{3FB1D518-0892-4AC4-AC97-0FF12DFEA38E}" presName="dummy" presStyleCnt="0"/>
      <dgm:spPr/>
      <dgm:t>
        <a:bodyPr/>
        <a:lstStyle/>
        <a:p>
          <a:pPr rtl="1"/>
          <a:endParaRPr lang="ar-IQ"/>
        </a:p>
      </dgm:t>
    </dgm:pt>
    <dgm:pt modelId="{F7573F0A-772A-43E0-AF1F-6E4DC0DDAF73}" type="pres">
      <dgm:prSet presAssocID="{1F24B898-199C-48C8-A0D1-87E72A1050B9}" presName="sibTrans" presStyleLbl="sibTrans2D1" presStyleIdx="0" presStyleCnt="10"/>
      <dgm:spPr/>
      <dgm:t>
        <a:bodyPr/>
        <a:lstStyle/>
        <a:p>
          <a:pPr rtl="1"/>
          <a:endParaRPr lang="ar-SA"/>
        </a:p>
      </dgm:t>
    </dgm:pt>
    <dgm:pt modelId="{929E2614-4541-41B0-B392-56D07489E023}" type="pres">
      <dgm:prSet presAssocID="{4B415932-083C-4847-9A97-3D9FF9342736}" presName="node" presStyleLbl="node1" presStyleIdx="1" presStyleCnt="10" custScaleX="182920">
        <dgm:presLayoutVars>
          <dgm:bulletEnabled val="1"/>
        </dgm:presLayoutVars>
      </dgm:prSet>
      <dgm:spPr/>
      <dgm:t>
        <a:bodyPr/>
        <a:lstStyle/>
        <a:p>
          <a:pPr rtl="1"/>
          <a:endParaRPr lang="ar-SA"/>
        </a:p>
      </dgm:t>
    </dgm:pt>
    <dgm:pt modelId="{0888CDCF-D45E-4016-9AB6-2D760F2C1CF3}" type="pres">
      <dgm:prSet presAssocID="{4B415932-083C-4847-9A97-3D9FF9342736}" presName="dummy" presStyleCnt="0"/>
      <dgm:spPr/>
      <dgm:t>
        <a:bodyPr/>
        <a:lstStyle/>
        <a:p>
          <a:pPr rtl="1"/>
          <a:endParaRPr lang="ar-IQ"/>
        </a:p>
      </dgm:t>
    </dgm:pt>
    <dgm:pt modelId="{16460FB0-9DB2-4E88-BAA4-07143B43DA35}" type="pres">
      <dgm:prSet presAssocID="{DE9D665A-F97B-450E-96D8-BF807BA1FA1F}" presName="sibTrans" presStyleLbl="sibTrans2D1" presStyleIdx="1" presStyleCnt="10"/>
      <dgm:spPr/>
      <dgm:t>
        <a:bodyPr/>
        <a:lstStyle/>
        <a:p>
          <a:pPr rtl="1"/>
          <a:endParaRPr lang="ar-SA"/>
        </a:p>
      </dgm:t>
    </dgm:pt>
    <dgm:pt modelId="{727C3E53-A2F9-4C6F-B6BD-3990FAED3AE3}" type="pres">
      <dgm:prSet presAssocID="{E4535B93-F129-4B69-BB02-BEE59D8C7C55}" presName="node" presStyleLbl="node1" presStyleIdx="2" presStyleCnt="10" custScaleX="148316" custRadScaleRad="105785" custRadScaleInc="-15891">
        <dgm:presLayoutVars>
          <dgm:bulletEnabled val="1"/>
        </dgm:presLayoutVars>
      </dgm:prSet>
      <dgm:spPr/>
      <dgm:t>
        <a:bodyPr/>
        <a:lstStyle/>
        <a:p>
          <a:pPr rtl="1"/>
          <a:endParaRPr lang="ar-SA"/>
        </a:p>
      </dgm:t>
    </dgm:pt>
    <dgm:pt modelId="{066E7AE7-5D94-4EC7-A358-1DD4CE407736}" type="pres">
      <dgm:prSet presAssocID="{E4535B93-F129-4B69-BB02-BEE59D8C7C55}" presName="dummy" presStyleCnt="0"/>
      <dgm:spPr/>
      <dgm:t>
        <a:bodyPr/>
        <a:lstStyle/>
        <a:p>
          <a:pPr rtl="1"/>
          <a:endParaRPr lang="ar-IQ"/>
        </a:p>
      </dgm:t>
    </dgm:pt>
    <dgm:pt modelId="{199C5D76-455D-45AD-978D-5267297C9F24}" type="pres">
      <dgm:prSet presAssocID="{53D69116-728D-40FA-B5EC-3D6EF91FFAF7}" presName="sibTrans" presStyleLbl="sibTrans2D1" presStyleIdx="2" presStyleCnt="10"/>
      <dgm:spPr/>
      <dgm:t>
        <a:bodyPr/>
        <a:lstStyle/>
        <a:p>
          <a:pPr rtl="1"/>
          <a:endParaRPr lang="ar-SA"/>
        </a:p>
      </dgm:t>
    </dgm:pt>
    <dgm:pt modelId="{21393DE0-3E64-4953-B600-7775C8D1D004}" type="pres">
      <dgm:prSet presAssocID="{44A7E9C0-AD58-41B0-8092-EF1AA4E05B1E}" presName="node" presStyleLbl="node1" presStyleIdx="3" presStyleCnt="10" custScaleX="175468">
        <dgm:presLayoutVars>
          <dgm:bulletEnabled val="1"/>
        </dgm:presLayoutVars>
      </dgm:prSet>
      <dgm:spPr/>
      <dgm:t>
        <a:bodyPr/>
        <a:lstStyle/>
        <a:p>
          <a:pPr rtl="1"/>
          <a:endParaRPr lang="ar-SA"/>
        </a:p>
      </dgm:t>
    </dgm:pt>
    <dgm:pt modelId="{F7B1C2B3-42A5-4E4D-B046-56C453BA97C7}" type="pres">
      <dgm:prSet presAssocID="{44A7E9C0-AD58-41B0-8092-EF1AA4E05B1E}" presName="dummy" presStyleCnt="0"/>
      <dgm:spPr/>
      <dgm:t>
        <a:bodyPr/>
        <a:lstStyle/>
        <a:p>
          <a:pPr rtl="1"/>
          <a:endParaRPr lang="ar-IQ"/>
        </a:p>
      </dgm:t>
    </dgm:pt>
    <dgm:pt modelId="{93DE9EB8-BF9A-4B18-97A6-2F948FBC6AB8}" type="pres">
      <dgm:prSet presAssocID="{B7EE8333-9550-45A4-8D32-79AE833E2B71}" presName="sibTrans" presStyleLbl="sibTrans2D1" presStyleIdx="3" presStyleCnt="10"/>
      <dgm:spPr/>
      <dgm:t>
        <a:bodyPr/>
        <a:lstStyle/>
        <a:p>
          <a:pPr rtl="1"/>
          <a:endParaRPr lang="ar-SA"/>
        </a:p>
      </dgm:t>
    </dgm:pt>
    <dgm:pt modelId="{AA10AE3A-56F7-4F78-B067-0F81FD41616E}" type="pres">
      <dgm:prSet presAssocID="{90ADD652-C7B6-4273-A163-32391001E291}" presName="node" presStyleLbl="node1" presStyleIdx="4" presStyleCnt="10" custScaleX="162413">
        <dgm:presLayoutVars>
          <dgm:bulletEnabled val="1"/>
        </dgm:presLayoutVars>
      </dgm:prSet>
      <dgm:spPr/>
      <dgm:t>
        <a:bodyPr/>
        <a:lstStyle/>
        <a:p>
          <a:pPr rtl="1"/>
          <a:endParaRPr lang="ar-SA"/>
        </a:p>
      </dgm:t>
    </dgm:pt>
    <dgm:pt modelId="{A0B9A833-E6E9-46E7-B2CB-BECA26FBB66E}" type="pres">
      <dgm:prSet presAssocID="{90ADD652-C7B6-4273-A163-32391001E291}" presName="dummy" presStyleCnt="0"/>
      <dgm:spPr/>
      <dgm:t>
        <a:bodyPr/>
        <a:lstStyle/>
        <a:p>
          <a:pPr rtl="1"/>
          <a:endParaRPr lang="ar-IQ"/>
        </a:p>
      </dgm:t>
    </dgm:pt>
    <dgm:pt modelId="{6C075835-CD95-4EC7-8296-608209C586E0}" type="pres">
      <dgm:prSet presAssocID="{71BE30B3-220D-4264-9169-53CF7F048F84}" presName="sibTrans" presStyleLbl="sibTrans2D1" presStyleIdx="4" presStyleCnt="10"/>
      <dgm:spPr/>
      <dgm:t>
        <a:bodyPr/>
        <a:lstStyle/>
        <a:p>
          <a:pPr rtl="1"/>
          <a:endParaRPr lang="ar-SA"/>
        </a:p>
      </dgm:t>
    </dgm:pt>
    <dgm:pt modelId="{84C8DC93-E752-412C-A858-118C6FC73BAD}" type="pres">
      <dgm:prSet presAssocID="{AF9740A3-C5E8-44AF-8F08-E7954FF3A5A5}" presName="node" presStyleLbl="node1" presStyleIdx="5" presStyleCnt="10" custScaleX="173634">
        <dgm:presLayoutVars>
          <dgm:bulletEnabled val="1"/>
        </dgm:presLayoutVars>
      </dgm:prSet>
      <dgm:spPr/>
      <dgm:t>
        <a:bodyPr/>
        <a:lstStyle/>
        <a:p>
          <a:pPr rtl="1"/>
          <a:endParaRPr lang="ar-SA"/>
        </a:p>
      </dgm:t>
    </dgm:pt>
    <dgm:pt modelId="{5F63B12F-655C-4889-B4AB-6B56117D2BE7}" type="pres">
      <dgm:prSet presAssocID="{AF9740A3-C5E8-44AF-8F08-E7954FF3A5A5}" presName="dummy" presStyleCnt="0"/>
      <dgm:spPr/>
      <dgm:t>
        <a:bodyPr/>
        <a:lstStyle/>
        <a:p>
          <a:pPr rtl="1"/>
          <a:endParaRPr lang="ar-IQ"/>
        </a:p>
      </dgm:t>
    </dgm:pt>
    <dgm:pt modelId="{241AB52F-6201-49C6-882C-CDE17BF7202C}" type="pres">
      <dgm:prSet presAssocID="{648CE393-5C32-474B-AFF8-584BA7713EB3}" presName="sibTrans" presStyleLbl="sibTrans2D1" presStyleIdx="5" presStyleCnt="10"/>
      <dgm:spPr/>
      <dgm:t>
        <a:bodyPr/>
        <a:lstStyle/>
        <a:p>
          <a:pPr rtl="1"/>
          <a:endParaRPr lang="ar-SA"/>
        </a:p>
      </dgm:t>
    </dgm:pt>
    <dgm:pt modelId="{65B5DB81-6DEC-421F-B766-301A85C8AA04}" type="pres">
      <dgm:prSet presAssocID="{9762D782-0A8B-4708-8465-ECD184325117}" presName="node" presStyleLbl="node1" presStyleIdx="6" presStyleCnt="10" custScaleX="166842">
        <dgm:presLayoutVars>
          <dgm:bulletEnabled val="1"/>
        </dgm:presLayoutVars>
      </dgm:prSet>
      <dgm:spPr/>
      <dgm:t>
        <a:bodyPr/>
        <a:lstStyle/>
        <a:p>
          <a:pPr rtl="1"/>
          <a:endParaRPr lang="ar-SA"/>
        </a:p>
      </dgm:t>
    </dgm:pt>
    <dgm:pt modelId="{9E53EA26-A83F-494B-8A4D-8AFBDFC4A058}" type="pres">
      <dgm:prSet presAssocID="{9762D782-0A8B-4708-8465-ECD184325117}" presName="dummy" presStyleCnt="0"/>
      <dgm:spPr/>
      <dgm:t>
        <a:bodyPr/>
        <a:lstStyle/>
        <a:p>
          <a:pPr rtl="1"/>
          <a:endParaRPr lang="ar-IQ"/>
        </a:p>
      </dgm:t>
    </dgm:pt>
    <dgm:pt modelId="{3C828912-931B-4BB7-8303-EB0D405F681B}" type="pres">
      <dgm:prSet presAssocID="{322DF8B0-952D-4BE5-A261-CEE3C03F452F}" presName="sibTrans" presStyleLbl="sibTrans2D1" presStyleIdx="6" presStyleCnt="10"/>
      <dgm:spPr/>
      <dgm:t>
        <a:bodyPr/>
        <a:lstStyle/>
        <a:p>
          <a:pPr rtl="1"/>
          <a:endParaRPr lang="ar-SA"/>
        </a:p>
      </dgm:t>
    </dgm:pt>
    <dgm:pt modelId="{96ED3A03-C80E-4481-928E-4AD24963E7BA}" type="pres">
      <dgm:prSet presAssocID="{9538CFBB-05E5-448B-978E-27B19C363488}" presName="node" presStyleLbl="node1" presStyleIdx="7" presStyleCnt="10" custScaleX="152307">
        <dgm:presLayoutVars>
          <dgm:bulletEnabled val="1"/>
        </dgm:presLayoutVars>
      </dgm:prSet>
      <dgm:spPr/>
      <dgm:t>
        <a:bodyPr/>
        <a:lstStyle/>
        <a:p>
          <a:pPr rtl="1"/>
          <a:endParaRPr lang="ar-SA"/>
        </a:p>
      </dgm:t>
    </dgm:pt>
    <dgm:pt modelId="{379FECC7-201F-430C-B218-065106E63CF8}" type="pres">
      <dgm:prSet presAssocID="{9538CFBB-05E5-448B-978E-27B19C363488}" presName="dummy" presStyleCnt="0"/>
      <dgm:spPr/>
      <dgm:t>
        <a:bodyPr/>
        <a:lstStyle/>
        <a:p>
          <a:pPr rtl="1"/>
          <a:endParaRPr lang="ar-IQ"/>
        </a:p>
      </dgm:t>
    </dgm:pt>
    <dgm:pt modelId="{B9E12982-4A44-4752-847A-E4B6689C0D69}" type="pres">
      <dgm:prSet presAssocID="{1D4A8101-88C9-48EE-AF4E-D877A73B3C7A}" presName="sibTrans" presStyleLbl="sibTrans2D1" presStyleIdx="7" presStyleCnt="10"/>
      <dgm:spPr/>
      <dgm:t>
        <a:bodyPr/>
        <a:lstStyle/>
        <a:p>
          <a:pPr rtl="1"/>
          <a:endParaRPr lang="ar-SA"/>
        </a:p>
      </dgm:t>
    </dgm:pt>
    <dgm:pt modelId="{2B6FFED6-8C46-441E-AF68-18ADE07A4F4F}" type="pres">
      <dgm:prSet presAssocID="{D39CD318-C7E6-4C01-9E7E-0435B1AB55B9}" presName="node" presStyleLbl="node1" presStyleIdx="8" presStyleCnt="10" custScaleX="186455">
        <dgm:presLayoutVars>
          <dgm:bulletEnabled val="1"/>
        </dgm:presLayoutVars>
      </dgm:prSet>
      <dgm:spPr/>
      <dgm:t>
        <a:bodyPr/>
        <a:lstStyle/>
        <a:p>
          <a:pPr rtl="1"/>
          <a:endParaRPr lang="ar-SA"/>
        </a:p>
      </dgm:t>
    </dgm:pt>
    <dgm:pt modelId="{ADC4A996-8F42-412B-A3BF-2C4F8801BB80}" type="pres">
      <dgm:prSet presAssocID="{D39CD318-C7E6-4C01-9E7E-0435B1AB55B9}" presName="dummy" presStyleCnt="0"/>
      <dgm:spPr/>
      <dgm:t>
        <a:bodyPr/>
        <a:lstStyle/>
        <a:p>
          <a:pPr rtl="1"/>
          <a:endParaRPr lang="ar-IQ"/>
        </a:p>
      </dgm:t>
    </dgm:pt>
    <dgm:pt modelId="{6302277F-DBC4-4FD8-9E4A-16970493432E}" type="pres">
      <dgm:prSet presAssocID="{CFB13C1E-DA40-466D-9399-961E63431E63}" presName="sibTrans" presStyleLbl="sibTrans2D1" presStyleIdx="8" presStyleCnt="10"/>
      <dgm:spPr/>
      <dgm:t>
        <a:bodyPr/>
        <a:lstStyle/>
        <a:p>
          <a:pPr rtl="1"/>
          <a:endParaRPr lang="ar-SA"/>
        </a:p>
      </dgm:t>
    </dgm:pt>
    <dgm:pt modelId="{FD781420-E5EA-40DB-9C46-8A228E77F48E}" type="pres">
      <dgm:prSet presAssocID="{40CBD6BB-8E87-4E3E-A8BC-12CBB97689CC}" presName="node" presStyleLbl="node1" presStyleIdx="9" presStyleCnt="10" custScaleX="185954">
        <dgm:presLayoutVars>
          <dgm:bulletEnabled val="1"/>
        </dgm:presLayoutVars>
      </dgm:prSet>
      <dgm:spPr/>
      <dgm:t>
        <a:bodyPr/>
        <a:lstStyle/>
        <a:p>
          <a:pPr rtl="1"/>
          <a:endParaRPr lang="ar-SA"/>
        </a:p>
      </dgm:t>
    </dgm:pt>
    <dgm:pt modelId="{0AC386E1-F56E-4191-960B-4E794A02EFA4}" type="pres">
      <dgm:prSet presAssocID="{40CBD6BB-8E87-4E3E-A8BC-12CBB97689CC}" presName="dummy" presStyleCnt="0"/>
      <dgm:spPr/>
      <dgm:t>
        <a:bodyPr/>
        <a:lstStyle/>
        <a:p>
          <a:pPr rtl="1"/>
          <a:endParaRPr lang="ar-IQ"/>
        </a:p>
      </dgm:t>
    </dgm:pt>
    <dgm:pt modelId="{9C655099-8458-40F0-AC09-0C9C89483D3A}" type="pres">
      <dgm:prSet presAssocID="{70939A8F-620D-46EC-B8E0-338F9821D871}" presName="sibTrans" presStyleLbl="sibTrans2D1" presStyleIdx="9" presStyleCnt="10"/>
      <dgm:spPr/>
      <dgm:t>
        <a:bodyPr/>
        <a:lstStyle/>
        <a:p>
          <a:pPr rtl="1"/>
          <a:endParaRPr lang="ar-SA"/>
        </a:p>
      </dgm:t>
    </dgm:pt>
  </dgm:ptLst>
  <dgm:cxnLst>
    <dgm:cxn modelId="{156A1116-14DC-419A-ACF1-B61E6029EFF8}" type="presOf" srcId="{71BE30B3-220D-4264-9169-53CF7F048F84}" destId="{6C075835-CD95-4EC7-8296-608209C586E0}" srcOrd="0" destOrd="0" presId="urn:microsoft.com/office/officeart/2005/8/layout/radial6"/>
    <dgm:cxn modelId="{4C85A66A-941D-4579-B04C-66C0D7D5B4B3}" type="presOf" srcId="{3FB1D518-0892-4AC4-AC97-0FF12DFEA38E}" destId="{26C51022-A486-437F-A58C-47363507E1B8}" srcOrd="0" destOrd="0" presId="urn:microsoft.com/office/officeart/2005/8/layout/radial6"/>
    <dgm:cxn modelId="{CE73564A-FA81-42A3-8D7A-910AAD9E2A09}" srcId="{2194E2D4-FDBC-4830-8CF1-D484A1AB6936}" destId="{44A7E9C0-AD58-41B0-8092-EF1AA4E05B1E}" srcOrd="3" destOrd="0" parTransId="{F4D5C1AE-1F5E-4ED5-A73B-19FFC05CAE8D}" sibTransId="{B7EE8333-9550-45A4-8D32-79AE833E2B71}"/>
    <dgm:cxn modelId="{4886893D-C076-407C-B30A-DA00E49331C1}" type="presOf" srcId="{40CBD6BB-8E87-4E3E-A8BC-12CBB97689CC}" destId="{FD781420-E5EA-40DB-9C46-8A228E77F48E}" srcOrd="0" destOrd="0" presId="urn:microsoft.com/office/officeart/2005/8/layout/radial6"/>
    <dgm:cxn modelId="{5613F088-CD3A-43F3-9828-BC4FD801BA14}" srcId="{2194E2D4-FDBC-4830-8CF1-D484A1AB6936}" destId="{9762D782-0A8B-4708-8465-ECD184325117}" srcOrd="6" destOrd="0" parTransId="{62BE5211-0CB6-4078-9CA9-7CB2F79D1594}" sibTransId="{322DF8B0-952D-4BE5-A261-CEE3C03F452F}"/>
    <dgm:cxn modelId="{38F5D603-B021-4881-BA6E-4BF47583B47C}" srcId="{21EC3081-2C84-49DA-97D7-AC1352992A8A}" destId="{2194E2D4-FDBC-4830-8CF1-D484A1AB6936}" srcOrd="0" destOrd="0" parTransId="{50834EB1-F459-44D5-B12A-A9F7FE976ECA}" sibTransId="{D0FA2B56-5D7A-4FEE-8CEB-017F7E2CE85A}"/>
    <dgm:cxn modelId="{949E9CF2-271D-435E-9DC1-9CA11809E5A2}" type="presOf" srcId="{21EC3081-2C84-49DA-97D7-AC1352992A8A}" destId="{33A3E8D1-EEDC-457D-A9B2-F19C18C493CF}" srcOrd="0" destOrd="0" presId="urn:microsoft.com/office/officeart/2005/8/layout/radial6"/>
    <dgm:cxn modelId="{DAEEE1A2-B87A-4B6E-8E62-F24BF9078344}" type="presOf" srcId="{322DF8B0-952D-4BE5-A261-CEE3C03F452F}" destId="{3C828912-931B-4BB7-8303-EB0D405F681B}" srcOrd="0" destOrd="0" presId="urn:microsoft.com/office/officeart/2005/8/layout/radial6"/>
    <dgm:cxn modelId="{A1C8C31C-873C-43A3-A0AC-EE0C25C5662E}" type="presOf" srcId="{4B415932-083C-4847-9A97-3D9FF9342736}" destId="{929E2614-4541-41B0-B392-56D07489E023}" srcOrd="0" destOrd="0" presId="urn:microsoft.com/office/officeart/2005/8/layout/radial6"/>
    <dgm:cxn modelId="{0EFDEAB2-56C1-4F18-9AD1-F78DCFF632C3}" type="presOf" srcId="{44A7E9C0-AD58-41B0-8092-EF1AA4E05B1E}" destId="{21393DE0-3E64-4953-B600-7775C8D1D004}" srcOrd="0" destOrd="0" presId="urn:microsoft.com/office/officeart/2005/8/layout/radial6"/>
    <dgm:cxn modelId="{4315956A-5705-4D9D-A56B-4C3BD41EA4DE}" type="presOf" srcId="{B7EE8333-9550-45A4-8D32-79AE833E2B71}" destId="{93DE9EB8-BF9A-4B18-97A6-2F948FBC6AB8}" srcOrd="0" destOrd="0" presId="urn:microsoft.com/office/officeart/2005/8/layout/radial6"/>
    <dgm:cxn modelId="{28A5D354-091B-448F-8B43-FE30B1968D77}" type="presOf" srcId="{1F24B898-199C-48C8-A0D1-87E72A1050B9}" destId="{F7573F0A-772A-43E0-AF1F-6E4DC0DDAF73}" srcOrd="0" destOrd="0" presId="urn:microsoft.com/office/officeart/2005/8/layout/radial6"/>
    <dgm:cxn modelId="{E795132A-CAC2-4B14-84E0-CC0DC54E3C4C}" type="presOf" srcId="{9762D782-0A8B-4708-8465-ECD184325117}" destId="{65B5DB81-6DEC-421F-B766-301A85C8AA04}" srcOrd="0" destOrd="0" presId="urn:microsoft.com/office/officeart/2005/8/layout/radial6"/>
    <dgm:cxn modelId="{7B0AB193-0051-43F3-BA7C-2846B1544F14}" srcId="{2194E2D4-FDBC-4830-8CF1-D484A1AB6936}" destId="{9538CFBB-05E5-448B-978E-27B19C363488}" srcOrd="7" destOrd="0" parTransId="{74C31DB3-2016-4B2A-83D7-11B3968969E4}" sibTransId="{1D4A8101-88C9-48EE-AF4E-D877A73B3C7A}"/>
    <dgm:cxn modelId="{F448DCAF-0C10-4BA0-A14D-25A423A37582}" type="presOf" srcId="{E4535B93-F129-4B69-BB02-BEE59D8C7C55}" destId="{727C3E53-A2F9-4C6F-B6BD-3990FAED3AE3}" srcOrd="0" destOrd="0" presId="urn:microsoft.com/office/officeart/2005/8/layout/radial6"/>
    <dgm:cxn modelId="{249EB333-8C4A-4349-B834-C518DD08922A}" srcId="{2194E2D4-FDBC-4830-8CF1-D484A1AB6936}" destId="{E4535B93-F129-4B69-BB02-BEE59D8C7C55}" srcOrd="2" destOrd="0" parTransId="{7D88DD50-356E-4F23-AA79-935A35E0A074}" sibTransId="{53D69116-728D-40FA-B5EC-3D6EF91FFAF7}"/>
    <dgm:cxn modelId="{76C62CF9-BF8D-48C5-B7EB-20487CA445D4}" type="presOf" srcId="{53D69116-728D-40FA-B5EC-3D6EF91FFAF7}" destId="{199C5D76-455D-45AD-978D-5267297C9F24}" srcOrd="0" destOrd="0" presId="urn:microsoft.com/office/officeart/2005/8/layout/radial6"/>
    <dgm:cxn modelId="{48A19643-6CFD-41D7-8B95-885E8F8FC7ED}" type="presOf" srcId="{2194E2D4-FDBC-4830-8CF1-D484A1AB6936}" destId="{5B39F535-213C-4377-985C-F6DA9DB3EEAE}" srcOrd="0" destOrd="0" presId="urn:microsoft.com/office/officeart/2005/8/layout/radial6"/>
    <dgm:cxn modelId="{6E6F84FF-D5F1-4C1A-84D5-6C97237E5836}" type="presOf" srcId="{D39CD318-C7E6-4C01-9E7E-0435B1AB55B9}" destId="{2B6FFED6-8C46-441E-AF68-18ADE07A4F4F}" srcOrd="0" destOrd="0" presId="urn:microsoft.com/office/officeart/2005/8/layout/radial6"/>
    <dgm:cxn modelId="{C4D4E77F-DDF8-4203-B3A7-5B7053FB26D9}" srcId="{2194E2D4-FDBC-4830-8CF1-D484A1AB6936}" destId="{90ADD652-C7B6-4273-A163-32391001E291}" srcOrd="4" destOrd="0" parTransId="{9C78CE25-B0DA-4F1F-BA2E-20A2942A3FCE}" sibTransId="{71BE30B3-220D-4264-9169-53CF7F048F84}"/>
    <dgm:cxn modelId="{171DA1BE-5AB2-4F5E-A786-38BB1052EF3E}" srcId="{2194E2D4-FDBC-4830-8CF1-D484A1AB6936}" destId="{AF9740A3-C5E8-44AF-8F08-E7954FF3A5A5}" srcOrd="5" destOrd="0" parTransId="{B3F190CD-0A3D-4FB9-81FE-5B157D562189}" sibTransId="{648CE393-5C32-474B-AFF8-584BA7713EB3}"/>
    <dgm:cxn modelId="{F07FAB6D-F7A3-433A-9E36-150F237B6568}" srcId="{2194E2D4-FDBC-4830-8CF1-D484A1AB6936}" destId="{4B415932-083C-4847-9A97-3D9FF9342736}" srcOrd="1" destOrd="0" parTransId="{30D29AD3-C88A-47BF-90F2-219CF4203593}" sibTransId="{DE9D665A-F97B-450E-96D8-BF807BA1FA1F}"/>
    <dgm:cxn modelId="{B1E8E57D-09DD-4A06-BD54-8A197A19374E}" srcId="{2194E2D4-FDBC-4830-8CF1-D484A1AB6936}" destId="{D39CD318-C7E6-4C01-9E7E-0435B1AB55B9}" srcOrd="8" destOrd="0" parTransId="{B42331E5-F983-41E3-A231-2F54AC950270}" sibTransId="{CFB13C1E-DA40-466D-9399-961E63431E63}"/>
    <dgm:cxn modelId="{63B5EAE8-0D99-4F8E-8B04-71725649A297}" type="presOf" srcId="{1D4A8101-88C9-48EE-AF4E-D877A73B3C7A}" destId="{B9E12982-4A44-4752-847A-E4B6689C0D69}" srcOrd="0" destOrd="0" presId="urn:microsoft.com/office/officeart/2005/8/layout/radial6"/>
    <dgm:cxn modelId="{C318E7E9-91D6-4F1D-A030-851D210F45B1}" type="presOf" srcId="{DE9D665A-F97B-450E-96D8-BF807BA1FA1F}" destId="{16460FB0-9DB2-4E88-BAA4-07143B43DA35}" srcOrd="0" destOrd="0" presId="urn:microsoft.com/office/officeart/2005/8/layout/radial6"/>
    <dgm:cxn modelId="{1A9C6611-2196-4518-8E34-BD6F06B7A8A6}" type="presOf" srcId="{AF9740A3-C5E8-44AF-8F08-E7954FF3A5A5}" destId="{84C8DC93-E752-412C-A858-118C6FC73BAD}" srcOrd="0" destOrd="0" presId="urn:microsoft.com/office/officeart/2005/8/layout/radial6"/>
    <dgm:cxn modelId="{DBDD6045-2712-4985-BE24-1DFB2975B0A6}" type="presOf" srcId="{648CE393-5C32-474B-AFF8-584BA7713EB3}" destId="{241AB52F-6201-49C6-882C-CDE17BF7202C}" srcOrd="0" destOrd="0" presId="urn:microsoft.com/office/officeart/2005/8/layout/radial6"/>
    <dgm:cxn modelId="{A4E0E041-D07B-4F69-B10D-356260B49A91}" srcId="{2194E2D4-FDBC-4830-8CF1-D484A1AB6936}" destId="{40CBD6BB-8E87-4E3E-A8BC-12CBB97689CC}" srcOrd="9" destOrd="0" parTransId="{CCA8B7C7-F98E-4D01-81E8-005855DF3744}" sibTransId="{70939A8F-620D-46EC-B8E0-338F9821D871}"/>
    <dgm:cxn modelId="{90235523-8A14-4159-B190-469C5DBCE0D5}" type="presOf" srcId="{CFB13C1E-DA40-466D-9399-961E63431E63}" destId="{6302277F-DBC4-4FD8-9E4A-16970493432E}" srcOrd="0" destOrd="0" presId="urn:microsoft.com/office/officeart/2005/8/layout/radial6"/>
    <dgm:cxn modelId="{255EF198-4922-4D63-B118-AC459FC7FF0D}" type="presOf" srcId="{90ADD652-C7B6-4273-A163-32391001E291}" destId="{AA10AE3A-56F7-4F78-B067-0F81FD41616E}" srcOrd="0" destOrd="0" presId="urn:microsoft.com/office/officeart/2005/8/layout/radial6"/>
    <dgm:cxn modelId="{D63B505B-1B16-498D-9199-B2E9515D8926}" type="presOf" srcId="{70939A8F-620D-46EC-B8E0-338F9821D871}" destId="{9C655099-8458-40F0-AC09-0C9C89483D3A}" srcOrd="0" destOrd="0" presId="urn:microsoft.com/office/officeart/2005/8/layout/radial6"/>
    <dgm:cxn modelId="{2A57DE19-4BFC-4263-B80E-3E26BB892A6E}" srcId="{2194E2D4-FDBC-4830-8CF1-D484A1AB6936}" destId="{3FB1D518-0892-4AC4-AC97-0FF12DFEA38E}" srcOrd="0" destOrd="0" parTransId="{5F36B07E-C030-432F-A165-893542F289C5}" sibTransId="{1F24B898-199C-48C8-A0D1-87E72A1050B9}"/>
    <dgm:cxn modelId="{529BA439-4214-4D06-BF0A-936EF6C673BD}" type="presOf" srcId="{9538CFBB-05E5-448B-978E-27B19C363488}" destId="{96ED3A03-C80E-4481-928E-4AD24963E7BA}" srcOrd="0" destOrd="0" presId="urn:microsoft.com/office/officeart/2005/8/layout/radial6"/>
    <dgm:cxn modelId="{5974470F-106A-44BA-B8A6-91C9FF5A9241}" srcId="{21EC3081-2C84-49DA-97D7-AC1352992A8A}" destId="{E6734FFA-A494-40DD-B488-B38742FCF782}" srcOrd="1" destOrd="0" parTransId="{6BA51C98-A317-4293-9775-59AEC0E4F273}" sibTransId="{21A6B52E-E6F9-407F-951D-E3701E1875A6}"/>
    <dgm:cxn modelId="{B269FD76-018A-4417-ABFC-0DC1FE1F1DD2}" type="presParOf" srcId="{33A3E8D1-EEDC-457D-A9B2-F19C18C493CF}" destId="{5B39F535-213C-4377-985C-F6DA9DB3EEAE}" srcOrd="0" destOrd="0" presId="urn:microsoft.com/office/officeart/2005/8/layout/radial6"/>
    <dgm:cxn modelId="{F8A389D9-E94C-4066-AB66-72DCFF147730}" type="presParOf" srcId="{33A3E8D1-EEDC-457D-A9B2-F19C18C493CF}" destId="{26C51022-A486-437F-A58C-47363507E1B8}" srcOrd="1" destOrd="0" presId="urn:microsoft.com/office/officeart/2005/8/layout/radial6"/>
    <dgm:cxn modelId="{EA97445C-02EA-4B54-B918-BB563487F8DB}" type="presParOf" srcId="{33A3E8D1-EEDC-457D-A9B2-F19C18C493CF}" destId="{ECE90472-F328-4E62-BDBF-BEB3E9468990}" srcOrd="2" destOrd="0" presId="urn:microsoft.com/office/officeart/2005/8/layout/radial6"/>
    <dgm:cxn modelId="{31591A13-83DF-4003-A808-B7061BEC9FD7}" type="presParOf" srcId="{33A3E8D1-EEDC-457D-A9B2-F19C18C493CF}" destId="{F7573F0A-772A-43E0-AF1F-6E4DC0DDAF73}" srcOrd="3" destOrd="0" presId="urn:microsoft.com/office/officeart/2005/8/layout/radial6"/>
    <dgm:cxn modelId="{2BEBB7E0-8853-4B84-B736-2D8EAABAE450}" type="presParOf" srcId="{33A3E8D1-EEDC-457D-A9B2-F19C18C493CF}" destId="{929E2614-4541-41B0-B392-56D07489E023}" srcOrd="4" destOrd="0" presId="urn:microsoft.com/office/officeart/2005/8/layout/radial6"/>
    <dgm:cxn modelId="{1A6CB612-A23E-46BE-A991-97FFE73FBAB8}" type="presParOf" srcId="{33A3E8D1-EEDC-457D-A9B2-F19C18C493CF}" destId="{0888CDCF-D45E-4016-9AB6-2D760F2C1CF3}" srcOrd="5" destOrd="0" presId="urn:microsoft.com/office/officeart/2005/8/layout/radial6"/>
    <dgm:cxn modelId="{2BBED387-51FA-40D9-A864-AD38378BA667}" type="presParOf" srcId="{33A3E8D1-EEDC-457D-A9B2-F19C18C493CF}" destId="{16460FB0-9DB2-4E88-BAA4-07143B43DA35}" srcOrd="6" destOrd="0" presId="urn:microsoft.com/office/officeart/2005/8/layout/radial6"/>
    <dgm:cxn modelId="{92470392-52F2-4910-AA50-3692BE7BFC11}" type="presParOf" srcId="{33A3E8D1-EEDC-457D-A9B2-F19C18C493CF}" destId="{727C3E53-A2F9-4C6F-B6BD-3990FAED3AE3}" srcOrd="7" destOrd="0" presId="urn:microsoft.com/office/officeart/2005/8/layout/radial6"/>
    <dgm:cxn modelId="{DACCCB65-D2A8-4B01-B2F8-1DD266B248A1}" type="presParOf" srcId="{33A3E8D1-EEDC-457D-A9B2-F19C18C493CF}" destId="{066E7AE7-5D94-4EC7-A358-1DD4CE407736}" srcOrd="8" destOrd="0" presId="urn:microsoft.com/office/officeart/2005/8/layout/radial6"/>
    <dgm:cxn modelId="{6FFE6448-DC37-4781-9DFB-601854441572}" type="presParOf" srcId="{33A3E8D1-EEDC-457D-A9B2-F19C18C493CF}" destId="{199C5D76-455D-45AD-978D-5267297C9F24}" srcOrd="9" destOrd="0" presId="urn:microsoft.com/office/officeart/2005/8/layout/radial6"/>
    <dgm:cxn modelId="{8D222692-3615-437A-B218-417A4D5461BF}" type="presParOf" srcId="{33A3E8D1-EEDC-457D-A9B2-F19C18C493CF}" destId="{21393DE0-3E64-4953-B600-7775C8D1D004}" srcOrd="10" destOrd="0" presId="urn:microsoft.com/office/officeart/2005/8/layout/radial6"/>
    <dgm:cxn modelId="{968DAC55-1E9D-4F46-B445-016D9BE2B5D3}" type="presParOf" srcId="{33A3E8D1-EEDC-457D-A9B2-F19C18C493CF}" destId="{F7B1C2B3-42A5-4E4D-B046-56C453BA97C7}" srcOrd="11" destOrd="0" presId="urn:microsoft.com/office/officeart/2005/8/layout/radial6"/>
    <dgm:cxn modelId="{CB1F4F94-FCCF-4393-87FD-83C3D7A5930C}" type="presParOf" srcId="{33A3E8D1-EEDC-457D-A9B2-F19C18C493CF}" destId="{93DE9EB8-BF9A-4B18-97A6-2F948FBC6AB8}" srcOrd="12" destOrd="0" presId="urn:microsoft.com/office/officeart/2005/8/layout/radial6"/>
    <dgm:cxn modelId="{E46FFBF2-474E-41BD-BFFC-D55DCB878342}" type="presParOf" srcId="{33A3E8D1-EEDC-457D-A9B2-F19C18C493CF}" destId="{AA10AE3A-56F7-4F78-B067-0F81FD41616E}" srcOrd="13" destOrd="0" presId="urn:microsoft.com/office/officeart/2005/8/layout/radial6"/>
    <dgm:cxn modelId="{7968EBAE-4B65-45A1-BDF6-490CDB0922BB}" type="presParOf" srcId="{33A3E8D1-EEDC-457D-A9B2-F19C18C493CF}" destId="{A0B9A833-E6E9-46E7-B2CB-BECA26FBB66E}" srcOrd="14" destOrd="0" presId="urn:microsoft.com/office/officeart/2005/8/layout/radial6"/>
    <dgm:cxn modelId="{65D6DD72-D42F-4247-89CB-8A9F2D1AB001}" type="presParOf" srcId="{33A3E8D1-EEDC-457D-A9B2-F19C18C493CF}" destId="{6C075835-CD95-4EC7-8296-608209C586E0}" srcOrd="15" destOrd="0" presId="urn:microsoft.com/office/officeart/2005/8/layout/radial6"/>
    <dgm:cxn modelId="{373176D4-D341-4DB1-84C1-370345A5D0ED}" type="presParOf" srcId="{33A3E8D1-EEDC-457D-A9B2-F19C18C493CF}" destId="{84C8DC93-E752-412C-A858-118C6FC73BAD}" srcOrd="16" destOrd="0" presId="urn:microsoft.com/office/officeart/2005/8/layout/radial6"/>
    <dgm:cxn modelId="{949C89E9-E194-458A-8711-A996FE59091F}" type="presParOf" srcId="{33A3E8D1-EEDC-457D-A9B2-F19C18C493CF}" destId="{5F63B12F-655C-4889-B4AB-6B56117D2BE7}" srcOrd="17" destOrd="0" presId="urn:microsoft.com/office/officeart/2005/8/layout/radial6"/>
    <dgm:cxn modelId="{E0783840-A256-4CAC-9858-FBCC20EB15DB}" type="presParOf" srcId="{33A3E8D1-EEDC-457D-A9B2-F19C18C493CF}" destId="{241AB52F-6201-49C6-882C-CDE17BF7202C}" srcOrd="18" destOrd="0" presId="urn:microsoft.com/office/officeart/2005/8/layout/radial6"/>
    <dgm:cxn modelId="{AFADC57E-4BA8-451E-BA34-96997885A6C5}" type="presParOf" srcId="{33A3E8D1-EEDC-457D-A9B2-F19C18C493CF}" destId="{65B5DB81-6DEC-421F-B766-301A85C8AA04}" srcOrd="19" destOrd="0" presId="urn:microsoft.com/office/officeart/2005/8/layout/radial6"/>
    <dgm:cxn modelId="{145FB78D-9BDA-42F7-A2B0-12FC2AC1A710}" type="presParOf" srcId="{33A3E8D1-EEDC-457D-A9B2-F19C18C493CF}" destId="{9E53EA26-A83F-494B-8A4D-8AFBDFC4A058}" srcOrd="20" destOrd="0" presId="urn:microsoft.com/office/officeart/2005/8/layout/radial6"/>
    <dgm:cxn modelId="{E3787E59-4967-4B6D-9F3F-1DC0AAC99261}" type="presParOf" srcId="{33A3E8D1-EEDC-457D-A9B2-F19C18C493CF}" destId="{3C828912-931B-4BB7-8303-EB0D405F681B}" srcOrd="21" destOrd="0" presId="urn:microsoft.com/office/officeart/2005/8/layout/radial6"/>
    <dgm:cxn modelId="{644FFDC1-8993-4A64-8C9E-B1A4DB7C4EDC}" type="presParOf" srcId="{33A3E8D1-EEDC-457D-A9B2-F19C18C493CF}" destId="{96ED3A03-C80E-4481-928E-4AD24963E7BA}" srcOrd="22" destOrd="0" presId="urn:microsoft.com/office/officeart/2005/8/layout/radial6"/>
    <dgm:cxn modelId="{1A5BC8D9-23E5-4552-B991-6CCBE213FEAA}" type="presParOf" srcId="{33A3E8D1-EEDC-457D-A9B2-F19C18C493CF}" destId="{379FECC7-201F-430C-B218-065106E63CF8}" srcOrd="23" destOrd="0" presId="urn:microsoft.com/office/officeart/2005/8/layout/radial6"/>
    <dgm:cxn modelId="{B9B44E24-7762-4EAF-B1A6-57B9802572A8}" type="presParOf" srcId="{33A3E8D1-EEDC-457D-A9B2-F19C18C493CF}" destId="{B9E12982-4A44-4752-847A-E4B6689C0D69}" srcOrd="24" destOrd="0" presId="urn:microsoft.com/office/officeart/2005/8/layout/radial6"/>
    <dgm:cxn modelId="{0ABBBC6A-6CB0-40D5-A682-7A6B43B71DE4}" type="presParOf" srcId="{33A3E8D1-EEDC-457D-A9B2-F19C18C493CF}" destId="{2B6FFED6-8C46-441E-AF68-18ADE07A4F4F}" srcOrd="25" destOrd="0" presId="urn:microsoft.com/office/officeart/2005/8/layout/radial6"/>
    <dgm:cxn modelId="{95804523-FA2B-470B-86BE-D08105DC270B}" type="presParOf" srcId="{33A3E8D1-EEDC-457D-A9B2-F19C18C493CF}" destId="{ADC4A996-8F42-412B-A3BF-2C4F8801BB80}" srcOrd="26" destOrd="0" presId="urn:microsoft.com/office/officeart/2005/8/layout/radial6"/>
    <dgm:cxn modelId="{0E8A42AF-6264-41B1-BF94-112F441EF070}" type="presParOf" srcId="{33A3E8D1-EEDC-457D-A9B2-F19C18C493CF}" destId="{6302277F-DBC4-4FD8-9E4A-16970493432E}" srcOrd="27" destOrd="0" presId="urn:microsoft.com/office/officeart/2005/8/layout/radial6"/>
    <dgm:cxn modelId="{DB87444B-F75B-460F-A12B-F72C4A08FD2A}" type="presParOf" srcId="{33A3E8D1-EEDC-457D-A9B2-F19C18C493CF}" destId="{FD781420-E5EA-40DB-9C46-8A228E77F48E}" srcOrd="28" destOrd="0" presId="urn:microsoft.com/office/officeart/2005/8/layout/radial6"/>
    <dgm:cxn modelId="{F064A401-AA30-461D-A7F2-98B1BAE77084}" type="presParOf" srcId="{33A3E8D1-EEDC-457D-A9B2-F19C18C493CF}" destId="{0AC386E1-F56E-4191-960B-4E794A02EFA4}" srcOrd="29" destOrd="0" presId="urn:microsoft.com/office/officeart/2005/8/layout/radial6"/>
    <dgm:cxn modelId="{87F8F73D-32AA-427E-9B6D-926959D41CD3}" type="presParOf" srcId="{33A3E8D1-EEDC-457D-A9B2-F19C18C493CF}" destId="{9C655099-8458-40F0-AC09-0C9C89483D3A}" srcOrd="3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87110-767E-4732-B475-CC9E370CA7CC}" type="doc">
      <dgm:prSet loTypeId="urn:microsoft.com/office/officeart/2005/8/layout/cycle3" loCatId="cycle" qsTypeId="urn:microsoft.com/office/officeart/2005/8/quickstyle/simple2" qsCatId="simple" csTypeId="urn:microsoft.com/office/officeart/2005/8/colors/colorful1#3" csCatId="colorful" phldr="1"/>
      <dgm:spPr/>
      <dgm:t>
        <a:bodyPr/>
        <a:lstStyle/>
        <a:p>
          <a:pPr rtl="1"/>
          <a:endParaRPr lang="ar-SA"/>
        </a:p>
      </dgm:t>
    </dgm:pt>
    <dgm:pt modelId="{E4F02422-30CE-4853-88F1-72EDEE0EC4EB}">
      <dgm:prSet phldrT="[نص]" custT="1"/>
      <dgm:spPr/>
      <dgm:t>
        <a:bodyPr/>
        <a:lstStyle/>
        <a:p>
          <a:pPr rtl="1"/>
          <a:r>
            <a:rPr lang="ar-IQ" sz="1600" b="1" smtClean="0"/>
            <a:t>الملاءمة</a:t>
          </a:r>
          <a:endParaRPr lang="ar-SA" sz="1600" b="1"/>
        </a:p>
      </dgm:t>
    </dgm:pt>
    <dgm:pt modelId="{490DD99B-C9BF-4000-8B03-4E4714250DBC}" type="parTrans" cxnId="{CA4DAB75-9C2A-409B-81FD-5A7E886ACB31}">
      <dgm:prSet/>
      <dgm:spPr/>
      <dgm:t>
        <a:bodyPr/>
        <a:lstStyle/>
        <a:p>
          <a:pPr rtl="1"/>
          <a:endParaRPr lang="ar-SA" sz="2400" b="1">
            <a:solidFill>
              <a:sysClr val="windowText" lastClr="000000"/>
            </a:solidFill>
          </a:endParaRPr>
        </a:p>
      </dgm:t>
    </dgm:pt>
    <dgm:pt modelId="{2CE2AA28-397B-4174-8116-86A4739E11D4}" type="sibTrans" cxnId="{CA4DAB75-9C2A-409B-81FD-5A7E886ACB31}">
      <dgm:prSet/>
      <dgm:spPr/>
      <dgm:t>
        <a:bodyPr/>
        <a:lstStyle/>
        <a:p>
          <a:pPr rtl="1"/>
          <a:endParaRPr lang="ar-SA" sz="2400" b="1">
            <a:solidFill>
              <a:sysClr val="windowText" lastClr="000000"/>
            </a:solidFill>
          </a:endParaRPr>
        </a:p>
      </dgm:t>
    </dgm:pt>
    <dgm:pt modelId="{074DA6C5-3A01-48E5-ADE6-FBEDA584B99D}">
      <dgm:prSet phldrT="[نص]" custT="1"/>
      <dgm:spPr/>
      <dgm:t>
        <a:bodyPr/>
        <a:lstStyle/>
        <a:p>
          <a:pPr rtl="1"/>
          <a:r>
            <a:rPr lang="ar-IQ" sz="1600" b="1" smtClean="0"/>
            <a:t>المرونة </a:t>
          </a:r>
          <a:endParaRPr lang="ar-SA" sz="1600" b="1"/>
        </a:p>
      </dgm:t>
    </dgm:pt>
    <dgm:pt modelId="{796FADF5-00E0-41F0-8EC2-2D869F69A784}" type="parTrans" cxnId="{46DA0662-7363-49E4-8F73-A5D9EE7EE553}">
      <dgm:prSet/>
      <dgm:spPr/>
      <dgm:t>
        <a:bodyPr/>
        <a:lstStyle/>
        <a:p>
          <a:pPr rtl="1"/>
          <a:endParaRPr lang="ar-SA" sz="2400" b="1">
            <a:solidFill>
              <a:sysClr val="windowText" lastClr="000000"/>
            </a:solidFill>
          </a:endParaRPr>
        </a:p>
      </dgm:t>
    </dgm:pt>
    <dgm:pt modelId="{D3799E25-9AF1-413D-8DB5-BF4387C0E580}" type="sibTrans" cxnId="{46DA0662-7363-49E4-8F73-A5D9EE7EE553}">
      <dgm:prSet/>
      <dgm:spPr/>
      <dgm:t>
        <a:bodyPr/>
        <a:lstStyle/>
        <a:p>
          <a:pPr rtl="1"/>
          <a:endParaRPr lang="ar-SA" sz="2400" b="1">
            <a:solidFill>
              <a:sysClr val="windowText" lastClr="000000"/>
            </a:solidFill>
          </a:endParaRPr>
        </a:p>
      </dgm:t>
    </dgm:pt>
    <dgm:pt modelId="{8542B6A8-33C8-400B-9838-8B421F9DFBAA}">
      <dgm:prSet phldrT="[نص]" custT="1"/>
      <dgm:spPr/>
      <dgm:t>
        <a:bodyPr/>
        <a:lstStyle/>
        <a:p>
          <a:pPr rtl="1"/>
          <a:r>
            <a:rPr lang="ar-IQ" sz="1600" b="1" smtClean="0"/>
            <a:t>التأثير والفعالية </a:t>
          </a:r>
          <a:endParaRPr lang="ar-SA" sz="1600" b="1"/>
        </a:p>
      </dgm:t>
    </dgm:pt>
    <dgm:pt modelId="{713966C7-1EC3-4715-8238-FBE3E57B0425}" type="parTrans" cxnId="{5C27651D-11D3-4BB7-83FA-AF51249E605A}">
      <dgm:prSet/>
      <dgm:spPr/>
      <dgm:t>
        <a:bodyPr/>
        <a:lstStyle/>
        <a:p>
          <a:pPr rtl="1"/>
          <a:endParaRPr lang="ar-SA" sz="2400" b="1">
            <a:solidFill>
              <a:sysClr val="windowText" lastClr="000000"/>
            </a:solidFill>
          </a:endParaRPr>
        </a:p>
      </dgm:t>
    </dgm:pt>
    <dgm:pt modelId="{362404BA-4123-4C07-877C-8152801DB323}" type="sibTrans" cxnId="{5C27651D-11D3-4BB7-83FA-AF51249E605A}">
      <dgm:prSet/>
      <dgm:spPr/>
      <dgm:t>
        <a:bodyPr/>
        <a:lstStyle/>
        <a:p>
          <a:pPr rtl="1"/>
          <a:endParaRPr lang="ar-SA" sz="2400" b="1">
            <a:solidFill>
              <a:sysClr val="windowText" lastClr="000000"/>
            </a:solidFill>
          </a:endParaRPr>
        </a:p>
      </dgm:t>
    </dgm:pt>
    <dgm:pt modelId="{4B5A09AC-2A2D-4699-A0E4-33CF1E29DB0B}">
      <dgm:prSet phldrT="[نص]" custT="1"/>
      <dgm:spPr/>
      <dgm:t>
        <a:bodyPr/>
        <a:lstStyle/>
        <a:p>
          <a:pPr rtl="1"/>
          <a:r>
            <a:rPr lang="ar-IQ" sz="1600" b="1" smtClean="0"/>
            <a:t>الاحساس المتعدد</a:t>
          </a:r>
          <a:endParaRPr lang="ar-SA" sz="1600" b="1"/>
        </a:p>
      </dgm:t>
    </dgm:pt>
    <dgm:pt modelId="{9EFD6239-77A8-426B-8057-70A4C42EF1EC}" type="parTrans" cxnId="{4BD706F4-D854-4ED7-94E1-274DAA58C52C}">
      <dgm:prSet/>
      <dgm:spPr/>
      <dgm:t>
        <a:bodyPr/>
        <a:lstStyle/>
        <a:p>
          <a:pPr rtl="1"/>
          <a:endParaRPr lang="ar-SA" sz="2400" b="1">
            <a:solidFill>
              <a:sysClr val="windowText" lastClr="000000"/>
            </a:solidFill>
          </a:endParaRPr>
        </a:p>
      </dgm:t>
    </dgm:pt>
    <dgm:pt modelId="{D120A35B-D199-4544-9F77-FB83E6F88134}" type="sibTrans" cxnId="{4BD706F4-D854-4ED7-94E1-274DAA58C52C}">
      <dgm:prSet/>
      <dgm:spPr/>
      <dgm:t>
        <a:bodyPr/>
        <a:lstStyle/>
        <a:p>
          <a:pPr rtl="1"/>
          <a:endParaRPr lang="ar-SA" sz="2400" b="1">
            <a:solidFill>
              <a:sysClr val="windowText" lastClr="000000"/>
            </a:solidFill>
          </a:endParaRPr>
        </a:p>
      </dgm:t>
    </dgm:pt>
    <dgm:pt modelId="{2A472EB7-20A2-44D0-85EA-BCC0256BF75F}">
      <dgm:prSet phldrT="[نص]" custT="1"/>
      <dgm:spPr/>
      <dgm:t>
        <a:bodyPr/>
        <a:lstStyle/>
        <a:p>
          <a:pPr rtl="1"/>
          <a:r>
            <a:rPr lang="ar-IQ" sz="1600" b="1" smtClean="0"/>
            <a:t>المقدرة </a:t>
          </a:r>
          <a:endParaRPr lang="ar-SA" sz="1600" b="1"/>
        </a:p>
      </dgm:t>
    </dgm:pt>
    <dgm:pt modelId="{6CC9B752-2CE6-42EB-B879-8F37DA906C4F}" type="parTrans" cxnId="{5AB6C6A4-59C9-4626-A7A2-C360F49DD39D}">
      <dgm:prSet/>
      <dgm:spPr/>
      <dgm:t>
        <a:bodyPr/>
        <a:lstStyle/>
        <a:p>
          <a:pPr rtl="1"/>
          <a:endParaRPr lang="ar-SA" sz="2400" b="1">
            <a:solidFill>
              <a:sysClr val="windowText" lastClr="000000"/>
            </a:solidFill>
          </a:endParaRPr>
        </a:p>
      </dgm:t>
    </dgm:pt>
    <dgm:pt modelId="{4BE0AC03-61BF-4CAC-850B-AEE57C269772}" type="sibTrans" cxnId="{5AB6C6A4-59C9-4626-A7A2-C360F49DD39D}">
      <dgm:prSet/>
      <dgm:spPr/>
      <dgm:t>
        <a:bodyPr/>
        <a:lstStyle/>
        <a:p>
          <a:pPr rtl="1"/>
          <a:endParaRPr lang="ar-SA" sz="2400" b="1">
            <a:solidFill>
              <a:sysClr val="windowText" lastClr="000000"/>
            </a:solidFill>
          </a:endParaRPr>
        </a:p>
      </dgm:t>
    </dgm:pt>
    <dgm:pt modelId="{118665D0-A257-4495-B4DF-525FA776FC83}">
      <dgm:prSet phldrT="[نص]" custT="1"/>
      <dgm:spPr/>
      <dgm:t>
        <a:bodyPr/>
        <a:lstStyle/>
        <a:p>
          <a:pPr rtl="1"/>
          <a:r>
            <a:rPr lang="ar-IQ" sz="1600" b="1" smtClean="0"/>
            <a:t>التفاعل</a:t>
          </a:r>
          <a:endParaRPr lang="ar-SA" sz="1600" b="1"/>
        </a:p>
      </dgm:t>
    </dgm:pt>
    <dgm:pt modelId="{6C8528E1-C93E-400F-BF9B-A08C77887F33}" type="parTrans" cxnId="{E6435989-D6D0-4E95-ACBC-C75150FFDC1E}">
      <dgm:prSet/>
      <dgm:spPr/>
      <dgm:t>
        <a:bodyPr/>
        <a:lstStyle/>
        <a:p>
          <a:pPr rtl="1"/>
          <a:endParaRPr lang="ar-SA" sz="2400" b="1">
            <a:solidFill>
              <a:sysClr val="windowText" lastClr="000000"/>
            </a:solidFill>
          </a:endParaRPr>
        </a:p>
      </dgm:t>
    </dgm:pt>
    <dgm:pt modelId="{14C01271-B9F7-4BEC-90E8-13DACC7AAFF8}" type="sibTrans" cxnId="{E6435989-D6D0-4E95-ACBC-C75150FFDC1E}">
      <dgm:prSet/>
      <dgm:spPr/>
      <dgm:t>
        <a:bodyPr/>
        <a:lstStyle/>
        <a:p>
          <a:pPr rtl="1"/>
          <a:endParaRPr lang="ar-SA" sz="2400" b="1">
            <a:solidFill>
              <a:sysClr val="windowText" lastClr="000000"/>
            </a:solidFill>
          </a:endParaRPr>
        </a:p>
      </dgm:t>
    </dgm:pt>
    <dgm:pt modelId="{ACB3B4FE-5C1F-40A5-BF17-921FCBF775D3}">
      <dgm:prSet phldrT="[نص]" custT="1"/>
      <dgm:spPr/>
      <dgm:t>
        <a:bodyPr/>
        <a:lstStyle/>
        <a:p>
          <a:pPr rtl="1"/>
          <a:r>
            <a:rPr lang="ar-IQ" sz="1600" b="1" smtClean="0"/>
            <a:t>المساواة</a:t>
          </a:r>
          <a:endParaRPr lang="ar-SA" sz="1600" b="1"/>
        </a:p>
      </dgm:t>
    </dgm:pt>
    <dgm:pt modelId="{52002D17-ABEC-4E7A-B42E-BB5B1E5D90BC}" type="parTrans" cxnId="{5D599A5E-CE1C-4A52-AD49-E1E03F0CB1C3}">
      <dgm:prSet/>
      <dgm:spPr/>
      <dgm:t>
        <a:bodyPr/>
        <a:lstStyle/>
        <a:p>
          <a:pPr rtl="1"/>
          <a:endParaRPr lang="ar-SA" sz="2400" b="1">
            <a:solidFill>
              <a:sysClr val="windowText" lastClr="000000"/>
            </a:solidFill>
          </a:endParaRPr>
        </a:p>
      </dgm:t>
    </dgm:pt>
    <dgm:pt modelId="{4ECC3A01-C5B0-4B7F-8888-FB830A0C0078}" type="sibTrans" cxnId="{5D599A5E-CE1C-4A52-AD49-E1E03F0CB1C3}">
      <dgm:prSet/>
      <dgm:spPr/>
      <dgm:t>
        <a:bodyPr/>
        <a:lstStyle/>
        <a:p>
          <a:pPr rtl="1"/>
          <a:endParaRPr lang="ar-SA" sz="2400" b="1">
            <a:solidFill>
              <a:sysClr val="windowText" lastClr="000000"/>
            </a:solidFill>
          </a:endParaRPr>
        </a:p>
      </dgm:t>
    </dgm:pt>
    <dgm:pt modelId="{67F138EC-12B8-460B-9A13-2A32AAED586D}" type="pres">
      <dgm:prSet presAssocID="{A6C87110-767E-4732-B475-CC9E370CA7CC}" presName="Name0" presStyleCnt="0">
        <dgm:presLayoutVars>
          <dgm:dir/>
          <dgm:resizeHandles val="exact"/>
        </dgm:presLayoutVars>
      </dgm:prSet>
      <dgm:spPr/>
      <dgm:t>
        <a:bodyPr/>
        <a:lstStyle/>
        <a:p>
          <a:pPr rtl="1"/>
          <a:endParaRPr lang="ar-SA"/>
        </a:p>
      </dgm:t>
    </dgm:pt>
    <dgm:pt modelId="{32EE5958-C92D-460F-ABDD-45FBB6CF1D58}" type="pres">
      <dgm:prSet presAssocID="{A6C87110-767E-4732-B475-CC9E370CA7CC}" presName="cycle" presStyleCnt="0"/>
      <dgm:spPr/>
      <dgm:t>
        <a:bodyPr/>
        <a:lstStyle/>
        <a:p>
          <a:pPr rtl="1"/>
          <a:endParaRPr lang="ar-IQ"/>
        </a:p>
      </dgm:t>
    </dgm:pt>
    <dgm:pt modelId="{562A7B47-0A11-4953-BEE9-042AB16E1187}" type="pres">
      <dgm:prSet presAssocID="{E4F02422-30CE-4853-88F1-72EDEE0EC4EB}" presName="nodeFirstNode" presStyleLbl="node1" presStyleIdx="0" presStyleCnt="7">
        <dgm:presLayoutVars>
          <dgm:bulletEnabled val="1"/>
        </dgm:presLayoutVars>
      </dgm:prSet>
      <dgm:spPr/>
      <dgm:t>
        <a:bodyPr/>
        <a:lstStyle/>
        <a:p>
          <a:pPr rtl="1"/>
          <a:endParaRPr lang="ar-SA"/>
        </a:p>
      </dgm:t>
    </dgm:pt>
    <dgm:pt modelId="{4F7228F8-8802-4AEA-8C7A-AF77E39F2C79}" type="pres">
      <dgm:prSet presAssocID="{2CE2AA28-397B-4174-8116-86A4739E11D4}" presName="sibTransFirstNode" presStyleLbl="bgShp" presStyleIdx="0" presStyleCnt="1"/>
      <dgm:spPr/>
      <dgm:t>
        <a:bodyPr/>
        <a:lstStyle/>
        <a:p>
          <a:pPr rtl="1"/>
          <a:endParaRPr lang="ar-SA"/>
        </a:p>
      </dgm:t>
    </dgm:pt>
    <dgm:pt modelId="{D3F53A90-77C2-4D1B-8BD8-8BA1CFFB2B6F}" type="pres">
      <dgm:prSet presAssocID="{074DA6C5-3A01-48E5-ADE6-FBEDA584B99D}" presName="nodeFollowingNodes" presStyleLbl="node1" presStyleIdx="1" presStyleCnt="7">
        <dgm:presLayoutVars>
          <dgm:bulletEnabled val="1"/>
        </dgm:presLayoutVars>
      </dgm:prSet>
      <dgm:spPr/>
      <dgm:t>
        <a:bodyPr/>
        <a:lstStyle/>
        <a:p>
          <a:pPr rtl="1"/>
          <a:endParaRPr lang="ar-SA"/>
        </a:p>
      </dgm:t>
    </dgm:pt>
    <dgm:pt modelId="{722ADCF1-6271-4DC8-9916-8F6E30535EBC}" type="pres">
      <dgm:prSet presAssocID="{8542B6A8-33C8-400B-9838-8B421F9DFBAA}" presName="nodeFollowingNodes" presStyleLbl="node1" presStyleIdx="2" presStyleCnt="7">
        <dgm:presLayoutVars>
          <dgm:bulletEnabled val="1"/>
        </dgm:presLayoutVars>
      </dgm:prSet>
      <dgm:spPr/>
      <dgm:t>
        <a:bodyPr/>
        <a:lstStyle/>
        <a:p>
          <a:pPr rtl="1"/>
          <a:endParaRPr lang="ar-SA"/>
        </a:p>
      </dgm:t>
    </dgm:pt>
    <dgm:pt modelId="{AE93AC71-8E66-4AE3-BFE0-7DC1C32C0D4F}" type="pres">
      <dgm:prSet presAssocID="{2A472EB7-20A2-44D0-85EA-BCC0256BF75F}" presName="nodeFollowingNodes" presStyleLbl="node1" presStyleIdx="3" presStyleCnt="7">
        <dgm:presLayoutVars>
          <dgm:bulletEnabled val="1"/>
        </dgm:presLayoutVars>
      </dgm:prSet>
      <dgm:spPr/>
      <dgm:t>
        <a:bodyPr/>
        <a:lstStyle/>
        <a:p>
          <a:pPr rtl="1"/>
          <a:endParaRPr lang="ar-SA"/>
        </a:p>
      </dgm:t>
    </dgm:pt>
    <dgm:pt modelId="{5898EB07-E439-41E9-8EC8-397B836F74BB}" type="pres">
      <dgm:prSet presAssocID="{4B5A09AC-2A2D-4699-A0E4-33CF1E29DB0B}" presName="nodeFollowingNodes" presStyleLbl="node1" presStyleIdx="4" presStyleCnt="7">
        <dgm:presLayoutVars>
          <dgm:bulletEnabled val="1"/>
        </dgm:presLayoutVars>
      </dgm:prSet>
      <dgm:spPr/>
      <dgm:t>
        <a:bodyPr/>
        <a:lstStyle/>
        <a:p>
          <a:pPr rtl="1"/>
          <a:endParaRPr lang="ar-SA"/>
        </a:p>
      </dgm:t>
    </dgm:pt>
    <dgm:pt modelId="{7C7FCA46-EC7B-49B7-AEF1-805E497CFAC0}" type="pres">
      <dgm:prSet presAssocID="{118665D0-A257-4495-B4DF-525FA776FC83}" presName="nodeFollowingNodes" presStyleLbl="node1" presStyleIdx="5" presStyleCnt="7">
        <dgm:presLayoutVars>
          <dgm:bulletEnabled val="1"/>
        </dgm:presLayoutVars>
      </dgm:prSet>
      <dgm:spPr/>
      <dgm:t>
        <a:bodyPr/>
        <a:lstStyle/>
        <a:p>
          <a:pPr rtl="1"/>
          <a:endParaRPr lang="ar-SA"/>
        </a:p>
      </dgm:t>
    </dgm:pt>
    <dgm:pt modelId="{ECD228E9-753B-4349-98C1-494B97B34357}" type="pres">
      <dgm:prSet presAssocID="{ACB3B4FE-5C1F-40A5-BF17-921FCBF775D3}" presName="nodeFollowingNodes" presStyleLbl="node1" presStyleIdx="6" presStyleCnt="7">
        <dgm:presLayoutVars>
          <dgm:bulletEnabled val="1"/>
        </dgm:presLayoutVars>
      </dgm:prSet>
      <dgm:spPr/>
      <dgm:t>
        <a:bodyPr/>
        <a:lstStyle/>
        <a:p>
          <a:pPr rtl="1"/>
          <a:endParaRPr lang="ar-SA"/>
        </a:p>
      </dgm:t>
    </dgm:pt>
  </dgm:ptLst>
  <dgm:cxnLst>
    <dgm:cxn modelId="{5D599A5E-CE1C-4A52-AD49-E1E03F0CB1C3}" srcId="{A6C87110-767E-4732-B475-CC9E370CA7CC}" destId="{ACB3B4FE-5C1F-40A5-BF17-921FCBF775D3}" srcOrd="6" destOrd="0" parTransId="{52002D17-ABEC-4E7A-B42E-BB5B1E5D90BC}" sibTransId="{4ECC3A01-C5B0-4B7F-8888-FB830A0C0078}"/>
    <dgm:cxn modelId="{50C0366E-D8DA-42A5-864C-BEA8B6A63F5B}" type="presOf" srcId="{2CE2AA28-397B-4174-8116-86A4739E11D4}" destId="{4F7228F8-8802-4AEA-8C7A-AF77E39F2C79}" srcOrd="0" destOrd="0" presId="urn:microsoft.com/office/officeart/2005/8/layout/cycle3"/>
    <dgm:cxn modelId="{38FC1831-790F-48E7-BB21-A9592D85F506}" type="presOf" srcId="{074DA6C5-3A01-48E5-ADE6-FBEDA584B99D}" destId="{D3F53A90-77C2-4D1B-8BD8-8BA1CFFB2B6F}" srcOrd="0" destOrd="0" presId="urn:microsoft.com/office/officeart/2005/8/layout/cycle3"/>
    <dgm:cxn modelId="{CC56AC57-65F0-4B7D-815D-DD96D7AA0784}" type="presOf" srcId="{118665D0-A257-4495-B4DF-525FA776FC83}" destId="{7C7FCA46-EC7B-49B7-AEF1-805E497CFAC0}" srcOrd="0" destOrd="0" presId="urn:microsoft.com/office/officeart/2005/8/layout/cycle3"/>
    <dgm:cxn modelId="{46DA0662-7363-49E4-8F73-A5D9EE7EE553}" srcId="{A6C87110-767E-4732-B475-CC9E370CA7CC}" destId="{074DA6C5-3A01-48E5-ADE6-FBEDA584B99D}" srcOrd="1" destOrd="0" parTransId="{796FADF5-00E0-41F0-8EC2-2D869F69A784}" sibTransId="{D3799E25-9AF1-413D-8DB5-BF4387C0E580}"/>
    <dgm:cxn modelId="{37035DC5-1FED-43E6-9772-BC29CE93B0A8}" type="presOf" srcId="{2A472EB7-20A2-44D0-85EA-BCC0256BF75F}" destId="{AE93AC71-8E66-4AE3-BFE0-7DC1C32C0D4F}" srcOrd="0" destOrd="0" presId="urn:microsoft.com/office/officeart/2005/8/layout/cycle3"/>
    <dgm:cxn modelId="{CA4DAB75-9C2A-409B-81FD-5A7E886ACB31}" srcId="{A6C87110-767E-4732-B475-CC9E370CA7CC}" destId="{E4F02422-30CE-4853-88F1-72EDEE0EC4EB}" srcOrd="0" destOrd="0" parTransId="{490DD99B-C9BF-4000-8B03-4E4714250DBC}" sibTransId="{2CE2AA28-397B-4174-8116-86A4739E11D4}"/>
    <dgm:cxn modelId="{4BD706F4-D854-4ED7-94E1-274DAA58C52C}" srcId="{A6C87110-767E-4732-B475-CC9E370CA7CC}" destId="{4B5A09AC-2A2D-4699-A0E4-33CF1E29DB0B}" srcOrd="4" destOrd="0" parTransId="{9EFD6239-77A8-426B-8057-70A4C42EF1EC}" sibTransId="{D120A35B-D199-4544-9F77-FB83E6F88134}"/>
    <dgm:cxn modelId="{CB738FB3-74FA-4282-82EC-EB3FC4D152EA}" type="presOf" srcId="{4B5A09AC-2A2D-4699-A0E4-33CF1E29DB0B}" destId="{5898EB07-E439-41E9-8EC8-397B836F74BB}" srcOrd="0" destOrd="0" presId="urn:microsoft.com/office/officeart/2005/8/layout/cycle3"/>
    <dgm:cxn modelId="{5C27651D-11D3-4BB7-83FA-AF51249E605A}" srcId="{A6C87110-767E-4732-B475-CC9E370CA7CC}" destId="{8542B6A8-33C8-400B-9838-8B421F9DFBAA}" srcOrd="2" destOrd="0" parTransId="{713966C7-1EC3-4715-8238-FBE3E57B0425}" sibTransId="{362404BA-4123-4C07-877C-8152801DB323}"/>
    <dgm:cxn modelId="{E6435989-D6D0-4E95-ACBC-C75150FFDC1E}" srcId="{A6C87110-767E-4732-B475-CC9E370CA7CC}" destId="{118665D0-A257-4495-B4DF-525FA776FC83}" srcOrd="5" destOrd="0" parTransId="{6C8528E1-C93E-400F-BF9B-A08C77887F33}" sibTransId="{14C01271-B9F7-4BEC-90E8-13DACC7AAFF8}"/>
    <dgm:cxn modelId="{BAD673CF-9CE0-4F3B-9812-052C8A6FD96D}" type="presOf" srcId="{E4F02422-30CE-4853-88F1-72EDEE0EC4EB}" destId="{562A7B47-0A11-4953-BEE9-042AB16E1187}" srcOrd="0" destOrd="0" presId="urn:microsoft.com/office/officeart/2005/8/layout/cycle3"/>
    <dgm:cxn modelId="{5AB6C6A4-59C9-4626-A7A2-C360F49DD39D}" srcId="{A6C87110-767E-4732-B475-CC9E370CA7CC}" destId="{2A472EB7-20A2-44D0-85EA-BCC0256BF75F}" srcOrd="3" destOrd="0" parTransId="{6CC9B752-2CE6-42EB-B879-8F37DA906C4F}" sibTransId="{4BE0AC03-61BF-4CAC-850B-AEE57C269772}"/>
    <dgm:cxn modelId="{C26740B8-2D99-4F69-B22A-D65643DF39DE}" type="presOf" srcId="{8542B6A8-33C8-400B-9838-8B421F9DFBAA}" destId="{722ADCF1-6271-4DC8-9916-8F6E30535EBC}" srcOrd="0" destOrd="0" presId="urn:microsoft.com/office/officeart/2005/8/layout/cycle3"/>
    <dgm:cxn modelId="{AF755FD3-0870-466B-8B95-D54774F1F23B}" type="presOf" srcId="{A6C87110-767E-4732-B475-CC9E370CA7CC}" destId="{67F138EC-12B8-460B-9A13-2A32AAED586D}" srcOrd="0" destOrd="0" presId="urn:microsoft.com/office/officeart/2005/8/layout/cycle3"/>
    <dgm:cxn modelId="{5F8B6BF0-7A6D-4EDD-8BBF-F63F04E82133}" type="presOf" srcId="{ACB3B4FE-5C1F-40A5-BF17-921FCBF775D3}" destId="{ECD228E9-753B-4349-98C1-494B97B34357}" srcOrd="0" destOrd="0" presId="urn:microsoft.com/office/officeart/2005/8/layout/cycle3"/>
    <dgm:cxn modelId="{3F360987-97E2-4913-A37D-4AD201AF1DF6}" type="presParOf" srcId="{67F138EC-12B8-460B-9A13-2A32AAED586D}" destId="{32EE5958-C92D-460F-ABDD-45FBB6CF1D58}" srcOrd="0" destOrd="0" presId="urn:microsoft.com/office/officeart/2005/8/layout/cycle3"/>
    <dgm:cxn modelId="{A3624F24-43CB-4DE3-AE3A-755E6D77EF22}" type="presParOf" srcId="{32EE5958-C92D-460F-ABDD-45FBB6CF1D58}" destId="{562A7B47-0A11-4953-BEE9-042AB16E1187}" srcOrd="0" destOrd="0" presId="urn:microsoft.com/office/officeart/2005/8/layout/cycle3"/>
    <dgm:cxn modelId="{327E29C7-2679-4D3A-A23D-1B3B2B0E48A9}" type="presParOf" srcId="{32EE5958-C92D-460F-ABDD-45FBB6CF1D58}" destId="{4F7228F8-8802-4AEA-8C7A-AF77E39F2C79}" srcOrd="1" destOrd="0" presId="urn:microsoft.com/office/officeart/2005/8/layout/cycle3"/>
    <dgm:cxn modelId="{17D38FF7-BF53-4587-ACA1-AAE5B741FC43}" type="presParOf" srcId="{32EE5958-C92D-460F-ABDD-45FBB6CF1D58}" destId="{D3F53A90-77C2-4D1B-8BD8-8BA1CFFB2B6F}" srcOrd="2" destOrd="0" presId="urn:microsoft.com/office/officeart/2005/8/layout/cycle3"/>
    <dgm:cxn modelId="{86239AE6-B394-4A9E-9281-814761A16CF8}" type="presParOf" srcId="{32EE5958-C92D-460F-ABDD-45FBB6CF1D58}" destId="{722ADCF1-6271-4DC8-9916-8F6E30535EBC}" srcOrd="3" destOrd="0" presId="urn:microsoft.com/office/officeart/2005/8/layout/cycle3"/>
    <dgm:cxn modelId="{4D6FEB62-DDD0-4027-A6D1-45635AEA80E1}" type="presParOf" srcId="{32EE5958-C92D-460F-ABDD-45FBB6CF1D58}" destId="{AE93AC71-8E66-4AE3-BFE0-7DC1C32C0D4F}" srcOrd="4" destOrd="0" presId="urn:microsoft.com/office/officeart/2005/8/layout/cycle3"/>
    <dgm:cxn modelId="{41311E18-CBED-4598-96F7-49F6B07D76B2}" type="presParOf" srcId="{32EE5958-C92D-460F-ABDD-45FBB6CF1D58}" destId="{5898EB07-E439-41E9-8EC8-397B836F74BB}" srcOrd="5" destOrd="0" presId="urn:microsoft.com/office/officeart/2005/8/layout/cycle3"/>
    <dgm:cxn modelId="{6B830303-FBAE-4D27-93EF-21E94DEB5B37}" type="presParOf" srcId="{32EE5958-C92D-460F-ABDD-45FBB6CF1D58}" destId="{7C7FCA46-EC7B-49B7-AEF1-805E497CFAC0}" srcOrd="6" destOrd="0" presId="urn:microsoft.com/office/officeart/2005/8/layout/cycle3"/>
    <dgm:cxn modelId="{2BBB382A-91D9-4B0B-81DD-B231A08F98D2}" type="presParOf" srcId="{32EE5958-C92D-460F-ABDD-45FBB6CF1D58}" destId="{ECD228E9-753B-4349-98C1-494B97B34357}"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55099-8458-40F0-AC09-0C9C89483D3A}">
      <dsp:nvSpPr>
        <dsp:cNvPr id="0" name=""/>
        <dsp:cNvSpPr/>
      </dsp:nvSpPr>
      <dsp:spPr>
        <a:xfrm>
          <a:off x="2207864" y="365238"/>
          <a:ext cx="4092798" cy="4092798"/>
        </a:xfrm>
        <a:prstGeom prst="blockArc">
          <a:avLst>
            <a:gd name="adj1" fmla="val 14038352"/>
            <a:gd name="adj2" fmla="val 16183176"/>
            <a:gd name="adj3" fmla="val 2758"/>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302277F-DBC4-4FD8-9E4A-16970493432E}">
      <dsp:nvSpPr>
        <dsp:cNvPr id="0" name=""/>
        <dsp:cNvSpPr/>
      </dsp:nvSpPr>
      <dsp:spPr>
        <a:xfrm>
          <a:off x="2207082" y="365806"/>
          <a:ext cx="4092798" cy="4092798"/>
        </a:xfrm>
        <a:prstGeom prst="blockArc">
          <a:avLst>
            <a:gd name="adj1" fmla="val 11880000"/>
            <a:gd name="adj2" fmla="val 14040000"/>
            <a:gd name="adj3" fmla="val 2758"/>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9E12982-4A44-4752-847A-E4B6689C0D69}">
      <dsp:nvSpPr>
        <dsp:cNvPr id="0" name=""/>
        <dsp:cNvSpPr/>
      </dsp:nvSpPr>
      <dsp:spPr>
        <a:xfrm>
          <a:off x="2207082" y="365806"/>
          <a:ext cx="4092798" cy="4092798"/>
        </a:xfrm>
        <a:prstGeom prst="blockArc">
          <a:avLst>
            <a:gd name="adj1" fmla="val 9720000"/>
            <a:gd name="adj2" fmla="val 11880000"/>
            <a:gd name="adj3" fmla="val 2758"/>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C828912-931B-4BB7-8303-EB0D405F681B}">
      <dsp:nvSpPr>
        <dsp:cNvPr id="0" name=""/>
        <dsp:cNvSpPr/>
      </dsp:nvSpPr>
      <dsp:spPr>
        <a:xfrm>
          <a:off x="2207082" y="365806"/>
          <a:ext cx="4092798" cy="4092798"/>
        </a:xfrm>
        <a:prstGeom prst="blockArc">
          <a:avLst>
            <a:gd name="adj1" fmla="val 7560000"/>
            <a:gd name="adj2" fmla="val 9720000"/>
            <a:gd name="adj3" fmla="val 2758"/>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41AB52F-6201-49C6-882C-CDE17BF7202C}">
      <dsp:nvSpPr>
        <dsp:cNvPr id="0" name=""/>
        <dsp:cNvSpPr/>
      </dsp:nvSpPr>
      <dsp:spPr>
        <a:xfrm>
          <a:off x="2207082" y="365806"/>
          <a:ext cx="4092798" cy="4092798"/>
        </a:xfrm>
        <a:prstGeom prst="blockArc">
          <a:avLst>
            <a:gd name="adj1" fmla="val 5400000"/>
            <a:gd name="adj2" fmla="val 7560000"/>
            <a:gd name="adj3" fmla="val 2758"/>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C075835-CD95-4EC7-8296-608209C586E0}">
      <dsp:nvSpPr>
        <dsp:cNvPr id="0" name=""/>
        <dsp:cNvSpPr/>
      </dsp:nvSpPr>
      <dsp:spPr>
        <a:xfrm>
          <a:off x="2207082" y="365806"/>
          <a:ext cx="4092798" cy="4092798"/>
        </a:xfrm>
        <a:prstGeom prst="blockArc">
          <a:avLst>
            <a:gd name="adj1" fmla="val 3240000"/>
            <a:gd name="adj2" fmla="val 5400000"/>
            <a:gd name="adj3" fmla="val 2758"/>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3DE9EB8-BF9A-4B18-97A6-2F948FBC6AB8}">
      <dsp:nvSpPr>
        <dsp:cNvPr id="0" name=""/>
        <dsp:cNvSpPr/>
      </dsp:nvSpPr>
      <dsp:spPr>
        <a:xfrm>
          <a:off x="2207082" y="365806"/>
          <a:ext cx="4092798" cy="4092798"/>
        </a:xfrm>
        <a:prstGeom prst="blockArc">
          <a:avLst>
            <a:gd name="adj1" fmla="val 1080000"/>
            <a:gd name="adj2" fmla="val 3240000"/>
            <a:gd name="adj3" fmla="val 2758"/>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99C5D76-455D-45AD-978D-5267297C9F24}">
      <dsp:nvSpPr>
        <dsp:cNvPr id="0" name=""/>
        <dsp:cNvSpPr/>
      </dsp:nvSpPr>
      <dsp:spPr>
        <a:xfrm>
          <a:off x="2273143" y="190600"/>
          <a:ext cx="4092798" cy="4092798"/>
        </a:xfrm>
        <a:prstGeom prst="blockArc">
          <a:avLst>
            <a:gd name="adj1" fmla="val 20648083"/>
            <a:gd name="adj2" fmla="val 1399069"/>
            <a:gd name="adj3" fmla="val 2758"/>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6460FB0-9DB2-4E88-BAA4-07143B43DA35}">
      <dsp:nvSpPr>
        <dsp:cNvPr id="0" name=""/>
        <dsp:cNvSpPr/>
      </dsp:nvSpPr>
      <dsp:spPr>
        <a:xfrm>
          <a:off x="2378863" y="477739"/>
          <a:ext cx="4092798" cy="4092798"/>
        </a:xfrm>
        <a:prstGeom prst="blockArc">
          <a:avLst>
            <a:gd name="adj1" fmla="val 18010601"/>
            <a:gd name="adj2" fmla="val 20126373"/>
            <a:gd name="adj3" fmla="val 2758"/>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7573F0A-772A-43E0-AF1F-6E4DC0DDAF73}">
      <dsp:nvSpPr>
        <dsp:cNvPr id="0" name=""/>
        <dsp:cNvSpPr/>
      </dsp:nvSpPr>
      <dsp:spPr>
        <a:xfrm>
          <a:off x="2206309" y="365245"/>
          <a:ext cx="4092798" cy="4092798"/>
        </a:xfrm>
        <a:prstGeom prst="blockArc">
          <a:avLst>
            <a:gd name="adj1" fmla="val 16185825"/>
            <a:gd name="adj2" fmla="val 18361627"/>
            <a:gd name="adj3" fmla="val 2758"/>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B39F535-213C-4377-985C-F6DA9DB3EEAE}">
      <dsp:nvSpPr>
        <dsp:cNvPr id="0" name=""/>
        <dsp:cNvSpPr/>
      </dsp:nvSpPr>
      <dsp:spPr>
        <a:xfrm>
          <a:off x="2974365" y="1852216"/>
          <a:ext cx="2558232" cy="1119978"/>
        </a:xfrm>
        <a:prstGeom prst="ellipse">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en-US" sz="3600" b="1" kern="1200" smtClean="0"/>
            <a:t>E-HRM</a:t>
          </a:r>
          <a:endParaRPr lang="ar-SA" sz="3600" b="1" kern="1200" dirty="0"/>
        </a:p>
      </dsp:txBody>
      <dsp:txXfrm>
        <a:off x="3349009" y="2016233"/>
        <a:ext cx="1808944" cy="791944"/>
      </dsp:txXfrm>
    </dsp:sp>
    <dsp:sp modelId="{26C51022-A486-437F-A58C-47363507E1B8}">
      <dsp:nvSpPr>
        <dsp:cNvPr id="0" name=""/>
        <dsp:cNvSpPr/>
      </dsp:nvSpPr>
      <dsp:spPr>
        <a:xfrm>
          <a:off x="3626438" y="1493"/>
          <a:ext cx="1235897" cy="783984"/>
        </a:xfrm>
        <a:prstGeom prst="ellipse">
          <a:avLst/>
        </a:prstGeom>
        <a:solidFill>
          <a:schemeClr val="accent2">
            <a:hueOff val="0"/>
            <a:satOff val="0"/>
            <a:lumOff val="0"/>
            <a:alphaOff val="0"/>
          </a:schemeClr>
        </a:solidFill>
        <a:ln>
          <a:noFill/>
        </a:ln>
        <a:effectLst>
          <a:glow rad="63500">
            <a:schemeClr val="accent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ar-IQ" sz="1100" b="1" kern="1200" smtClean="0"/>
            <a:t>تقليل الكلفة </a:t>
          </a:r>
          <a:endParaRPr lang="ar-SA" sz="1100" b="1" kern="1200"/>
        </a:p>
      </dsp:txBody>
      <dsp:txXfrm>
        <a:off x="3807431" y="116305"/>
        <a:ext cx="873911" cy="554360"/>
      </dsp:txXfrm>
    </dsp:sp>
    <dsp:sp modelId="{929E2614-4541-41B0-B392-56D07489E023}">
      <dsp:nvSpPr>
        <dsp:cNvPr id="0" name=""/>
        <dsp:cNvSpPr/>
      </dsp:nvSpPr>
      <dsp:spPr>
        <a:xfrm>
          <a:off x="4722702" y="387475"/>
          <a:ext cx="1434065" cy="783984"/>
        </a:xfrm>
        <a:prstGeom prst="ellipse">
          <a:avLst/>
        </a:prstGeom>
        <a:solidFill>
          <a:schemeClr val="accent3">
            <a:hueOff val="0"/>
            <a:satOff val="0"/>
            <a:lumOff val="0"/>
            <a:alphaOff val="0"/>
          </a:schemeClr>
        </a:solidFill>
        <a:ln>
          <a:noFill/>
        </a:ln>
        <a:effectLst>
          <a:glow rad="63500">
            <a:schemeClr val="accent3">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ar-IQ" sz="1100" b="1" kern="1200" smtClean="0"/>
            <a:t>الابتكار والريادة في الاعمال </a:t>
          </a:r>
          <a:endParaRPr lang="ar-SA" sz="1100" b="1" kern="1200"/>
        </a:p>
      </dsp:txBody>
      <dsp:txXfrm>
        <a:off x="4932716" y="502287"/>
        <a:ext cx="1014037" cy="554360"/>
      </dsp:txXfrm>
    </dsp:sp>
    <dsp:sp modelId="{727C3E53-A2F9-4C6F-B6BD-3990FAED3AE3}">
      <dsp:nvSpPr>
        <dsp:cNvPr id="0" name=""/>
        <dsp:cNvSpPr/>
      </dsp:nvSpPr>
      <dsp:spPr>
        <a:xfrm>
          <a:off x="5679452" y="1293285"/>
          <a:ext cx="1162774" cy="783984"/>
        </a:xfrm>
        <a:prstGeom prst="ellipse">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ar-IQ" sz="1100" b="1" kern="1200" smtClean="0"/>
            <a:t>تحسين الخدمات</a:t>
          </a:r>
          <a:endParaRPr lang="ar-SA" sz="1100" b="1" kern="1200"/>
        </a:p>
      </dsp:txBody>
      <dsp:txXfrm>
        <a:off x="5849736" y="1408097"/>
        <a:ext cx="822206" cy="554360"/>
      </dsp:txXfrm>
    </dsp:sp>
    <dsp:sp modelId="{21393DE0-3E64-4953-B600-7775C8D1D004}">
      <dsp:nvSpPr>
        <dsp:cNvPr id="0" name=""/>
        <dsp:cNvSpPr/>
      </dsp:nvSpPr>
      <dsp:spPr>
        <a:xfrm>
          <a:off x="5485059" y="2643864"/>
          <a:ext cx="1375642" cy="783984"/>
        </a:xfrm>
        <a:prstGeom prst="ellipse">
          <a:avLst/>
        </a:prstGeom>
        <a:solidFill>
          <a:schemeClr val="accent5">
            <a:hueOff val="0"/>
            <a:satOff val="0"/>
            <a:lumOff val="0"/>
            <a:alphaOff val="0"/>
          </a:schemeClr>
        </a:solidFill>
        <a:ln>
          <a:noFill/>
        </a:ln>
        <a:effectLst>
          <a:glow rad="63500">
            <a:schemeClr val="accent5">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ar-IQ" sz="1100" b="1" kern="1200" smtClean="0"/>
            <a:t>تحسين المنتجات</a:t>
          </a:r>
          <a:endParaRPr lang="ar-SA" sz="1100" b="1" kern="1200"/>
        </a:p>
      </dsp:txBody>
      <dsp:txXfrm>
        <a:off x="5686517" y="2758676"/>
        <a:ext cx="972726" cy="554360"/>
      </dsp:txXfrm>
    </dsp:sp>
    <dsp:sp modelId="{AA10AE3A-56F7-4F78-B067-0F81FD41616E}">
      <dsp:nvSpPr>
        <dsp:cNvPr id="0" name=""/>
        <dsp:cNvSpPr/>
      </dsp:nvSpPr>
      <dsp:spPr>
        <a:xfrm>
          <a:off x="4803088" y="3652951"/>
          <a:ext cx="1273293" cy="783984"/>
        </a:xfrm>
        <a:prstGeom prst="ellipse">
          <a:avLst/>
        </a:prstGeom>
        <a:solidFill>
          <a:schemeClr val="accent6">
            <a:hueOff val="0"/>
            <a:satOff val="0"/>
            <a:lumOff val="0"/>
            <a:alphaOff val="0"/>
          </a:schemeClr>
        </a:solidFill>
        <a:ln>
          <a:noFill/>
        </a:ln>
        <a:effectLst>
          <a:glow rad="63500">
            <a:schemeClr val="accent6">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ar-IQ" sz="1100" b="1" kern="1200" smtClean="0"/>
            <a:t>بناء ولاء العاملين</a:t>
          </a:r>
          <a:endParaRPr lang="ar-SA" sz="1100" b="1" kern="1200" dirty="0"/>
        </a:p>
      </dsp:txBody>
      <dsp:txXfrm>
        <a:off x="4989557" y="3767763"/>
        <a:ext cx="900355" cy="554360"/>
      </dsp:txXfrm>
    </dsp:sp>
    <dsp:sp modelId="{84C8DC93-E752-412C-A858-118C6FC73BAD}">
      <dsp:nvSpPr>
        <dsp:cNvPr id="0" name=""/>
        <dsp:cNvSpPr/>
      </dsp:nvSpPr>
      <dsp:spPr>
        <a:xfrm>
          <a:off x="3572849" y="4038389"/>
          <a:ext cx="1361264" cy="783984"/>
        </a:xfrm>
        <a:prstGeom prst="ellipse">
          <a:avLst/>
        </a:prstGeom>
        <a:solidFill>
          <a:schemeClr val="accent2">
            <a:hueOff val="0"/>
            <a:satOff val="0"/>
            <a:lumOff val="0"/>
            <a:alphaOff val="0"/>
          </a:schemeClr>
        </a:solidFill>
        <a:ln>
          <a:noFill/>
        </a:ln>
        <a:effectLst>
          <a:glow rad="63500">
            <a:schemeClr val="accent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ar-IQ" sz="1100" b="1" kern="1200" smtClean="0"/>
            <a:t>بناء ولاء الزبائن </a:t>
          </a:r>
          <a:endParaRPr lang="ar-SA" sz="1100" b="1" kern="1200" dirty="0"/>
        </a:p>
      </dsp:txBody>
      <dsp:txXfrm>
        <a:off x="3772201" y="4153201"/>
        <a:ext cx="962560" cy="554360"/>
      </dsp:txXfrm>
    </dsp:sp>
    <dsp:sp modelId="{65B5DB81-6DEC-421F-B766-301A85C8AA04}">
      <dsp:nvSpPr>
        <dsp:cNvPr id="0" name=""/>
        <dsp:cNvSpPr/>
      </dsp:nvSpPr>
      <dsp:spPr>
        <a:xfrm>
          <a:off x="2413219" y="3652951"/>
          <a:ext cx="1308015" cy="783984"/>
        </a:xfrm>
        <a:prstGeom prst="ellipse">
          <a:avLst/>
        </a:prstGeom>
        <a:solidFill>
          <a:schemeClr val="accent3">
            <a:hueOff val="0"/>
            <a:satOff val="0"/>
            <a:lumOff val="0"/>
            <a:alphaOff val="0"/>
          </a:schemeClr>
        </a:solidFill>
        <a:ln>
          <a:noFill/>
        </a:ln>
        <a:effectLst>
          <a:glow rad="63500">
            <a:schemeClr val="accent3">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ar-IQ" sz="1100" b="1" kern="1200" dirty="0" smtClean="0"/>
            <a:t>الدخول الواسع </a:t>
          </a:r>
          <a:r>
            <a:rPr lang="ar-IQ" sz="1100" b="1" kern="1200" dirty="0" err="1" smtClean="0"/>
            <a:t>الى</a:t>
          </a:r>
          <a:r>
            <a:rPr lang="ar-IQ" sz="1100" b="1" kern="1200" dirty="0" smtClean="0"/>
            <a:t> رأس المال الفكري </a:t>
          </a:r>
          <a:endParaRPr lang="ar-SA" sz="1100" b="1" kern="1200" dirty="0"/>
        </a:p>
      </dsp:txBody>
      <dsp:txXfrm>
        <a:off x="2604773" y="3767763"/>
        <a:ext cx="924907" cy="554360"/>
      </dsp:txXfrm>
    </dsp:sp>
    <dsp:sp modelId="{96ED3A03-C80E-4481-928E-4AD24963E7BA}">
      <dsp:nvSpPr>
        <dsp:cNvPr id="0" name=""/>
        <dsp:cNvSpPr/>
      </dsp:nvSpPr>
      <dsp:spPr>
        <a:xfrm>
          <a:off x="1737050" y="2643864"/>
          <a:ext cx="1194063" cy="783984"/>
        </a:xfrm>
        <a:prstGeom prst="ellipse">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ar-IQ" sz="1100" b="1" kern="1200" smtClean="0"/>
            <a:t>ادارة المعرفة </a:t>
          </a:r>
          <a:endParaRPr lang="ar-SA" sz="1100" b="1" kern="1200"/>
        </a:p>
      </dsp:txBody>
      <dsp:txXfrm>
        <a:off x="1911916" y="2758676"/>
        <a:ext cx="844331" cy="554360"/>
      </dsp:txXfrm>
    </dsp:sp>
    <dsp:sp modelId="{2B6FFED6-8C46-441E-AF68-18ADE07A4F4F}">
      <dsp:nvSpPr>
        <dsp:cNvPr id="0" name=""/>
        <dsp:cNvSpPr/>
      </dsp:nvSpPr>
      <dsp:spPr>
        <a:xfrm>
          <a:off x="1603193" y="1396563"/>
          <a:ext cx="1461778" cy="783984"/>
        </a:xfrm>
        <a:prstGeom prst="ellipse">
          <a:avLst/>
        </a:prstGeom>
        <a:solidFill>
          <a:schemeClr val="accent5">
            <a:hueOff val="0"/>
            <a:satOff val="0"/>
            <a:lumOff val="0"/>
            <a:alphaOff val="0"/>
          </a:schemeClr>
        </a:solidFill>
        <a:ln>
          <a:noFill/>
        </a:ln>
        <a:effectLst>
          <a:glow rad="63500">
            <a:schemeClr val="accent5">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ar-IQ" sz="1100" b="1" kern="1200" smtClean="0"/>
            <a:t>تقليص دورة الوقت </a:t>
          </a:r>
          <a:endParaRPr lang="ar-SA" sz="1100" b="1" kern="1200" dirty="0"/>
        </a:p>
      </dsp:txBody>
      <dsp:txXfrm>
        <a:off x="1817265" y="1511375"/>
        <a:ext cx="1033634" cy="554360"/>
      </dsp:txXfrm>
    </dsp:sp>
    <dsp:sp modelId="{FD781420-E5EA-40DB-9C46-8A228E77F48E}">
      <dsp:nvSpPr>
        <dsp:cNvPr id="0" name=""/>
        <dsp:cNvSpPr/>
      </dsp:nvSpPr>
      <dsp:spPr>
        <a:xfrm>
          <a:off x="2338302" y="387475"/>
          <a:ext cx="1457851" cy="783984"/>
        </a:xfrm>
        <a:prstGeom prst="ellipse">
          <a:avLst/>
        </a:prstGeom>
        <a:solidFill>
          <a:schemeClr val="accent6">
            <a:hueOff val="0"/>
            <a:satOff val="0"/>
            <a:lumOff val="0"/>
            <a:alphaOff val="0"/>
          </a:schemeClr>
        </a:solidFill>
        <a:ln>
          <a:noFill/>
        </a:ln>
        <a:effectLst>
          <a:glow rad="63500">
            <a:schemeClr val="accent6">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ar-IQ" sz="1100" b="1" kern="1200" smtClean="0"/>
            <a:t>تحسين سمعة المنظمة </a:t>
          </a:r>
          <a:endParaRPr lang="ar-SA" sz="1100" b="1" kern="1200" dirty="0"/>
        </a:p>
      </dsp:txBody>
      <dsp:txXfrm>
        <a:off x="2551799" y="502287"/>
        <a:ext cx="1030857" cy="554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8832F3A4-AA0D-4EF6-B5AC-85AA451044C0}" type="datetimeFigureOut">
              <a:rPr lang="zh-CN" altLang="en-US"/>
              <a:pPr>
                <a:defRPr/>
              </a:pPr>
              <a:t>2022/2/1</a:t>
            </a:fld>
            <a:endParaRPr lang="zh-CN" altLang="en-US"/>
          </a:p>
        </p:txBody>
      </p:sp>
      <p:sp>
        <p:nvSpPr>
          <p:cNvPr id="4" name="幻灯片图像占位符 3"/>
          <p:cNvSpPr>
            <a:spLocks noGrp="1" noRot="1" noChangeAspect="1"/>
          </p:cNvSpPr>
          <p:nvPr>
            <p:ph type="sldImg" idx="2"/>
          </p:nvPr>
        </p:nvSpPr>
        <p:spPr>
          <a:xfrm>
            <a:off x="319088" y="685800"/>
            <a:ext cx="621982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D73FA793-51AB-479C-BC35-C97F2EE2FAA8}" type="slidenum">
              <a:rPr lang="zh-CN" altLang="en-US"/>
              <a:pPr>
                <a:defRPr/>
              </a:pPr>
              <a:t>‹#›</a:t>
            </a:fld>
            <a:endParaRPr lang="zh-CN" altLang="en-US"/>
          </a:p>
        </p:txBody>
      </p:sp>
    </p:spTree>
    <p:extLst>
      <p:ext uri="{BB962C8B-B14F-4D97-AF65-F5344CB8AC3E}">
        <p14:creationId xmlns:p14="http://schemas.microsoft.com/office/powerpoint/2010/main" val="78422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5"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91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3883E5-B15B-4F39-9742-30533DB867F9}" type="slidenum">
              <a:rPr lang="zh-CN" altLang="en-US"/>
              <a:pPr fontAlgn="base">
                <a:spcBef>
                  <a:spcPct val="0"/>
                </a:spcBef>
                <a:spcAft>
                  <a:spcPct val="0"/>
                </a:spcAft>
              </a:pPr>
              <a:t>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22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D6DD40-D869-4D30-8003-D04DE1B48B0A}" type="slidenum">
              <a:rPr lang="zh-CN" altLang="en-US"/>
              <a:pPr fontAlgn="base">
                <a:spcBef>
                  <a:spcPct val="0"/>
                </a:spcBef>
                <a:spcAft>
                  <a:spcPct val="0"/>
                </a:spcAft>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8" name="عنصر نائب للتاريخ 27"/>
          <p:cNvSpPr>
            <a:spLocks noGrp="1"/>
          </p:cNvSpPr>
          <p:nvPr>
            <p:ph type="dt" sz="half" idx="10"/>
          </p:nvPr>
        </p:nvSpPr>
        <p:spPr/>
        <p:txBody>
          <a:bodyPr/>
          <a:lstStyle>
            <a:extLst/>
          </a:lstStyle>
          <a:p>
            <a:pPr>
              <a:defRPr/>
            </a:pPr>
            <a:fld id="{CF985E5D-E945-4BA7-A52D-1780CEF07212}" type="datetimeFigureOut">
              <a:rPr lang="zh-CN" altLang="en-US" smtClean="0"/>
              <a:pPr>
                <a:defRPr/>
              </a:pPr>
              <a:t>2022/2/1</a:t>
            </a:fld>
            <a:endParaRPr lang="zh-CN" altLang="en-US"/>
          </a:p>
        </p:txBody>
      </p:sp>
      <p:sp>
        <p:nvSpPr>
          <p:cNvPr id="17" name="عنصر نائب للتذييل 16"/>
          <p:cNvSpPr>
            <a:spLocks noGrp="1"/>
          </p:cNvSpPr>
          <p:nvPr>
            <p:ph type="ftr" sz="quarter" idx="11"/>
          </p:nvPr>
        </p:nvSpPr>
        <p:spPr/>
        <p:txBody>
          <a:bodyPr/>
          <a:lstStyle>
            <a:extLst/>
          </a:lstStyle>
          <a:p>
            <a:pPr>
              <a:defRPr/>
            </a:pPr>
            <a:endParaRPr lang="zh-CN" altLang="en-US"/>
          </a:p>
        </p:txBody>
      </p:sp>
      <p:sp>
        <p:nvSpPr>
          <p:cNvPr id="29" name="عنصر نائب لرقم الشريحة 28"/>
          <p:cNvSpPr>
            <a:spLocks noGrp="1"/>
          </p:cNvSpPr>
          <p:nvPr>
            <p:ph type="sldNum" sz="quarter" idx="12"/>
          </p:nvPr>
        </p:nvSpPr>
        <p:spPr/>
        <p:txBody>
          <a:bodyPr/>
          <a:lstStyle>
            <a:extLst/>
          </a:lstStyle>
          <a:p>
            <a:pPr>
              <a:defRPr/>
            </a:pPr>
            <a:fld id="{DCCA0DB7-3619-4DB2-98D0-3529E4B23BA6}" type="slidenum">
              <a:rPr lang="zh-CN" altLang="en-US" smtClean="0"/>
              <a:pPr>
                <a:defRPr/>
              </a:pPr>
              <a:t>‹#›</a:t>
            </a:fld>
            <a:endParaRPr lang="zh-CN" altLang="en-US"/>
          </a:p>
        </p:txBody>
      </p:sp>
      <p:sp>
        <p:nvSpPr>
          <p:cNvPr id="32" name="مستطيل 31"/>
          <p:cNvSpPr/>
          <p:nvPr/>
        </p:nvSpPr>
        <p:spPr>
          <a:xfrm>
            <a:off x="0" y="-1"/>
            <a:ext cx="365760" cy="5037708"/>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مستطيل 38"/>
          <p:cNvSpPr/>
          <p:nvPr/>
        </p:nvSpPr>
        <p:spPr>
          <a:xfrm>
            <a:off x="309558" y="500119"/>
            <a:ext cx="45720" cy="26881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مستطيل 39"/>
          <p:cNvSpPr/>
          <p:nvPr/>
        </p:nvSpPr>
        <p:spPr>
          <a:xfrm>
            <a:off x="269073" y="500119"/>
            <a:ext cx="27432" cy="26881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مستطيل 40"/>
          <p:cNvSpPr/>
          <p:nvPr/>
        </p:nvSpPr>
        <p:spPr>
          <a:xfrm>
            <a:off x="250020" y="500119"/>
            <a:ext cx="9144" cy="26881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مستطيل 41"/>
          <p:cNvSpPr/>
          <p:nvPr/>
        </p:nvSpPr>
        <p:spPr>
          <a:xfrm>
            <a:off x="221768" y="500119"/>
            <a:ext cx="9144" cy="26881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عنوان 7"/>
          <p:cNvSpPr>
            <a:spLocks noGrp="1"/>
          </p:cNvSpPr>
          <p:nvPr>
            <p:ph type="ctrTitle"/>
          </p:nvPr>
        </p:nvSpPr>
        <p:spPr>
          <a:xfrm>
            <a:off x="914400" y="3192198"/>
            <a:ext cx="7772400" cy="1451610"/>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914400" y="2083329"/>
            <a:ext cx="7772400" cy="1108869"/>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56" name="مستطيل 55"/>
          <p:cNvSpPr/>
          <p:nvPr/>
        </p:nvSpPr>
        <p:spPr>
          <a:xfrm>
            <a:off x="255291" y="3709601"/>
            <a:ext cx="73152" cy="124327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مستطيل 64"/>
          <p:cNvSpPr/>
          <p:nvPr/>
        </p:nvSpPr>
        <p:spPr>
          <a:xfrm>
            <a:off x="255291" y="3525440"/>
            <a:ext cx="73152" cy="16801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مستطيل 65"/>
          <p:cNvSpPr/>
          <p:nvPr/>
        </p:nvSpPr>
        <p:spPr>
          <a:xfrm>
            <a:off x="255291" y="3408484"/>
            <a:ext cx="73152" cy="100806"/>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مستطيل 66"/>
          <p:cNvSpPr/>
          <p:nvPr/>
        </p:nvSpPr>
        <p:spPr>
          <a:xfrm>
            <a:off x="255291" y="3338571"/>
            <a:ext cx="73152" cy="537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CF985E5D-E945-4BA7-A52D-1780CEF07212}" type="datetimeFigureOut">
              <a:rPr lang="zh-CN" altLang="en-US" smtClean="0"/>
              <a:pPr>
                <a:defRPr/>
              </a:pPr>
              <a:t>2022/2/1</a:t>
            </a:fld>
            <a:endParaRPr lang="zh-CN" altLang="en-US"/>
          </a:p>
        </p:txBody>
      </p:sp>
      <p:sp>
        <p:nvSpPr>
          <p:cNvPr id="5" name="عنصر نائب للتذييل 4"/>
          <p:cNvSpPr>
            <a:spLocks noGrp="1"/>
          </p:cNvSpPr>
          <p:nvPr>
            <p:ph type="ftr" sz="quarter" idx="11"/>
          </p:nvPr>
        </p:nvSpPr>
        <p:spPr/>
        <p:txBody>
          <a:bodyPr/>
          <a:lstStyle>
            <a:extLst/>
          </a:lstStyle>
          <a:p>
            <a:pPr>
              <a:defRPr/>
            </a:pPr>
            <a:endParaRPr lang="zh-CN" altLang="en-US"/>
          </a:p>
        </p:txBody>
      </p:sp>
      <p:sp>
        <p:nvSpPr>
          <p:cNvPr id="6" name="عنصر نائب لرقم الشريحة 5"/>
          <p:cNvSpPr>
            <a:spLocks noGrp="1"/>
          </p:cNvSpPr>
          <p:nvPr>
            <p:ph type="sldNum" sz="quarter" idx="12"/>
          </p:nvPr>
        </p:nvSpPr>
        <p:spPr/>
        <p:txBody>
          <a:bodyPr/>
          <a:lstStyle>
            <a:extLst/>
          </a:lstStyle>
          <a:p>
            <a:pPr>
              <a:defRPr/>
            </a:pPr>
            <a:fld id="{DCCA0DB7-3619-4DB2-98D0-3529E4B23BA6}" type="slidenum">
              <a:rPr lang="zh-CN" alt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1848"/>
            <a:ext cx="1981200" cy="4300600"/>
          </a:xfrm>
        </p:spPr>
        <p:txBody>
          <a:bodyPr vert="eaVert" anchor="ct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01848"/>
            <a:ext cx="5867400" cy="430060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CF985E5D-E945-4BA7-A52D-1780CEF07212}" type="datetimeFigureOut">
              <a:rPr lang="zh-CN" altLang="en-US" smtClean="0"/>
              <a:pPr>
                <a:defRPr/>
              </a:pPr>
              <a:t>2022/2/1</a:t>
            </a:fld>
            <a:endParaRPr lang="zh-CN" altLang="en-US"/>
          </a:p>
        </p:txBody>
      </p:sp>
      <p:sp>
        <p:nvSpPr>
          <p:cNvPr id="5" name="عنصر نائب للتذييل 4"/>
          <p:cNvSpPr>
            <a:spLocks noGrp="1"/>
          </p:cNvSpPr>
          <p:nvPr>
            <p:ph type="ftr" sz="quarter" idx="11"/>
          </p:nvPr>
        </p:nvSpPr>
        <p:spPr/>
        <p:txBody>
          <a:bodyPr/>
          <a:lstStyle>
            <a:extLst/>
          </a:lstStyle>
          <a:p>
            <a:pPr>
              <a:defRPr/>
            </a:pPr>
            <a:endParaRPr lang="zh-CN" altLang="en-US"/>
          </a:p>
        </p:txBody>
      </p:sp>
      <p:sp>
        <p:nvSpPr>
          <p:cNvPr id="6" name="عنصر نائب لرقم الشريحة 5"/>
          <p:cNvSpPr>
            <a:spLocks noGrp="1"/>
          </p:cNvSpPr>
          <p:nvPr>
            <p:ph type="sldNum" sz="quarter" idx="12"/>
          </p:nvPr>
        </p:nvSpPr>
        <p:spPr/>
        <p:txBody>
          <a:bodyPr/>
          <a:lstStyle>
            <a:extLst/>
          </a:lstStyle>
          <a:p>
            <a:pPr>
              <a:defRPr/>
            </a:pPr>
            <a:fld id="{DCCA0DB7-3619-4DB2-98D0-3529E4B23BA6}" type="slidenum">
              <a:rPr lang="zh-CN" altLang="en-US" smtClean="0"/>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CF985E5D-E945-4BA7-A52D-1780CEF07212}" type="datetimeFigureOut">
              <a:rPr lang="zh-CN" altLang="en-US" smtClean="0"/>
              <a:pPr>
                <a:defRPr/>
              </a:pPr>
              <a:t>2022/2/1</a:t>
            </a:fld>
            <a:endParaRPr lang="zh-CN" altLang="en-US"/>
          </a:p>
        </p:txBody>
      </p:sp>
      <p:sp>
        <p:nvSpPr>
          <p:cNvPr id="5" name="عنصر نائب للتذييل 4"/>
          <p:cNvSpPr>
            <a:spLocks noGrp="1"/>
          </p:cNvSpPr>
          <p:nvPr>
            <p:ph type="ftr" sz="quarter" idx="11"/>
          </p:nvPr>
        </p:nvSpPr>
        <p:spPr/>
        <p:txBody>
          <a:bodyPr/>
          <a:lstStyle>
            <a:extLst/>
          </a:lstStyle>
          <a:p>
            <a:pPr>
              <a:defRPr/>
            </a:pPr>
            <a:endParaRPr lang="zh-CN" altLang="en-US"/>
          </a:p>
        </p:txBody>
      </p:sp>
      <p:sp>
        <p:nvSpPr>
          <p:cNvPr id="6" name="عنصر نائب لرقم الشريحة 5"/>
          <p:cNvSpPr>
            <a:spLocks noGrp="1"/>
          </p:cNvSpPr>
          <p:nvPr>
            <p:ph type="sldNum" sz="quarter" idx="12"/>
          </p:nvPr>
        </p:nvSpPr>
        <p:spPr/>
        <p:txBody>
          <a:bodyPr/>
          <a:lstStyle>
            <a:extLst/>
          </a:lstStyle>
          <a:p>
            <a:pPr>
              <a:defRPr/>
            </a:pPr>
            <a:fld id="{DCCA0DB7-3619-4DB2-98D0-3529E4B23BA6}" type="slidenum">
              <a:rPr lang="zh-CN" altLang="en-US" smtClean="0"/>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4" name="شكل حر 13"/>
          <p:cNvSpPr>
            <a:spLocks/>
          </p:cNvSpPr>
          <p:nvPr/>
        </p:nvSpPr>
        <p:spPr bwMode="auto">
          <a:xfrm>
            <a:off x="4828952" y="789258"/>
            <a:ext cx="4322136" cy="4256264"/>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شكل حر 14"/>
          <p:cNvSpPr>
            <a:spLocks/>
          </p:cNvSpPr>
          <p:nvPr/>
        </p:nvSpPr>
        <p:spPr bwMode="auto">
          <a:xfrm>
            <a:off x="373966" y="0"/>
            <a:ext cx="5514536" cy="486196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شكل حر 12"/>
          <p:cNvSpPr>
            <a:spLocks/>
          </p:cNvSpPr>
          <p:nvPr/>
        </p:nvSpPr>
        <p:spPr bwMode="auto">
          <a:xfrm rot="5236414">
            <a:off x="5007434" y="932845"/>
            <a:ext cx="3024188"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شكل حر 15"/>
          <p:cNvSpPr>
            <a:spLocks/>
          </p:cNvSpPr>
          <p:nvPr/>
        </p:nvSpPr>
        <p:spPr bwMode="auto">
          <a:xfrm>
            <a:off x="5943600" y="0"/>
            <a:ext cx="2743200" cy="3136195"/>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شكل حر 16"/>
          <p:cNvSpPr>
            <a:spLocks/>
          </p:cNvSpPr>
          <p:nvPr/>
        </p:nvSpPr>
        <p:spPr bwMode="auto">
          <a:xfrm>
            <a:off x="5943600" y="3136195"/>
            <a:ext cx="3200400" cy="840052"/>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شكل حر 17"/>
          <p:cNvSpPr>
            <a:spLocks/>
          </p:cNvSpPr>
          <p:nvPr/>
        </p:nvSpPr>
        <p:spPr bwMode="auto">
          <a:xfrm>
            <a:off x="5943600" y="0"/>
            <a:ext cx="1371600" cy="3136195"/>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شكل حر 18"/>
          <p:cNvSpPr>
            <a:spLocks/>
          </p:cNvSpPr>
          <p:nvPr/>
        </p:nvSpPr>
        <p:spPr bwMode="auto">
          <a:xfrm>
            <a:off x="5948364" y="3121028"/>
            <a:ext cx="2090737" cy="191928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شكل حر 19"/>
          <p:cNvSpPr>
            <a:spLocks/>
          </p:cNvSpPr>
          <p:nvPr/>
        </p:nvSpPr>
        <p:spPr bwMode="auto">
          <a:xfrm>
            <a:off x="5943600" y="3136195"/>
            <a:ext cx="1600200" cy="1904118"/>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شكل حر 20"/>
          <p:cNvSpPr>
            <a:spLocks/>
          </p:cNvSpPr>
          <p:nvPr/>
        </p:nvSpPr>
        <p:spPr bwMode="auto">
          <a:xfrm>
            <a:off x="5943600" y="1008063"/>
            <a:ext cx="3200400" cy="2128132"/>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شكل حر 21"/>
          <p:cNvSpPr>
            <a:spLocks/>
          </p:cNvSpPr>
          <p:nvPr/>
        </p:nvSpPr>
        <p:spPr bwMode="auto">
          <a:xfrm>
            <a:off x="5943600" y="1288080"/>
            <a:ext cx="3200400" cy="1848115"/>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شكل حر 22"/>
          <p:cNvSpPr>
            <a:spLocks/>
          </p:cNvSpPr>
          <p:nvPr/>
        </p:nvSpPr>
        <p:spPr bwMode="auto">
          <a:xfrm>
            <a:off x="990600" y="3136195"/>
            <a:ext cx="4953000" cy="1904118"/>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شكل حر 23"/>
          <p:cNvSpPr>
            <a:spLocks/>
          </p:cNvSpPr>
          <p:nvPr/>
        </p:nvSpPr>
        <p:spPr bwMode="auto">
          <a:xfrm>
            <a:off x="533400" y="3136195"/>
            <a:ext cx="5334000" cy="1904118"/>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شكل حر 24"/>
          <p:cNvSpPr>
            <a:spLocks/>
          </p:cNvSpPr>
          <p:nvPr/>
        </p:nvSpPr>
        <p:spPr bwMode="auto">
          <a:xfrm>
            <a:off x="366824" y="1792112"/>
            <a:ext cx="5638800" cy="1344083"/>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شكل حر 25"/>
          <p:cNvSpPr>
            <a:spLocks/>
          </p:cNvSpPr>
          <p:nvPr/>
        </p:nvSpPr>
        <p:spPr bwMode="auto">
          <a:xfrm>
            <a:off x="366824" y="1568098"/>
            <a:ext cx="5638800" cy="1568097"/>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شكل حر 26"/>
          <p:cNvSpPr>
            <a:spLocks/>
          </p:cNvSpPr>
          <p:nvPr/>
        </p:nvSpPr>
        <p:spPr bwMode="auto">
          <a:xfrm>
            <a:off x="4572000" y="3136195"/>
            <a:ext cx="1371600" cy="1904118"/>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عنصر نائب للنص 2"/>
          <p:cNvSpPr>
            <a:spLocks noGrp="1"/>
          </p:cNvSpPr>
          <p:nvPr>
            <p:ph type="body" idx="1"/>
          </p:nvPr>
        </p:nvSpPr>
        <p:spPr>
          <a:xfrm>
            <a:off x="706902" y="993416"/>
            <a:ext cx="5718048" cy="718407"/>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pPr>
              <a:defRPr/>
            </a:pPr>
            <a:fld id="{CF985E5D-E945-4BA7-A52D-1780CEF07212}" type="datetimeFigureOut">
              <a:rPr lang="zh-CN" altLang="en-US" smtClean="0"/>
              <a:pPr>
                <a:defRPr/>
              </a:pPr>
              <a:t>2022/2/1</a:t>
            </a:fld>
            <a:endParaRPr lang="zh-CN" altLang="en-US"/>
          </a:p>
        </p:txBody>
      </p:sp>
      <p:sp>
        <p:nvSpPr>
          <p:cNvPr id="5" name="عنصر نائب للتذييل 4"/>
          <p:cNvSpPr>
            <a:spLocks noGrp="1"/>
          </p:cNvSpPr>
          <p:nvPr>
            <p:ph type="ftr" sz="quarter" idx="11"/>
          </p:nvPr>
        </p:nvSpPr>
        <p:spPr/>
        <p:txBody>
          <a:bodyPr/>
          <a:lstStyle>
            <a:extLst/>
          </a:lstStyle>
          <a:p>
            <a:pPr>
              <a:defRPr/>
            </a:pPr>
            <a:endParaRPr lang="zh-CN" altLang="en-US"/>
          </a:p>
        </p:txBody>
      </p:sp>
      <p:sp>
        <p:nvSpPr>
          <p:cNvPr id="6" name="عنصر نائب لرقم الشريحة 5"/>
          <p:cNvSpPr>
            <a:spLocks noGrp="1"/>
          </p:cNvSpPr>
          <p:nvPr>
            <p:ph type="sldNum" sz="quarter" idx="12"/>
          </p:nvPr>
        </p:nvSpPr>
        <p:spPr/>
        <p:txBody>
          <a:bodyPr/>
          <a:lstStyle>
            <a:extLst/>
          </a:lstStyle>
          <a:p>
            <a:pPr>
              <a:defRPr/>
            </a:pPr>
            <a:fld id="{DCCA0DB7-3619-4DB2-98D0-3529E4B23BA6}" type="slidenum">
              <a:rPr lang="zh-CN" altLang="en-US" smtClean="0"/>
              <a:pPr>
                <a:defRPr/>
              </a:pPr>
              <a:t>‹#›</a:t>
            </a:fld>
            <a:endParaRPr lang="zh-CN" altLang="en-US"/>
          </a:p>
        </p:txBody>
      </p:sp>
      <p:sp>
        <p:nvSpPr>
          <p:cNvPr id="7" name="مستطيل 6"/>
          <p:cNvSpPr/>
          <p:nvPr/>
        </p:nvSpPr>
        <p:spPr>
          <a:xfrm>
            <a:off x="363160" y="295646"/>
            <a:ext cx="8503920" cy="651364"/>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06902" y="376344"/>
            <a:ext cx="8156448" cy="571235"/>
          </a:xfrm>
        </p:spPr>
        <p:txBody>
          <a:bodyPr tIns="64008"/>
          <a:lstStyle>
            <a:lvl1pPr algn="l">
              <a:buNone/>
              <a:defRPr sz="3800" b="0" cap="none" spc="-150" baseline="0"/>
            </a:lvl1pPr>
            <a:extLst/>
          </a:lstStyle>
          <a:p>
            <a:r>
              <a:rPr kumimoji="0" lang="ar-SA" smtClean="0"/>
              <a:t>انقر لتحرير نمط العنوان الرئيسي</a:t>
            </a:r>
            <a:endParaRPr kumimoji="0" lang="en-US"/>
          </a:p>
        </p:txBody>
      </p:sp>
      <p:sp>
        <p:nvSpPr>
          <p:cNvPr id="8" name="مستطيل 7"/>
          <p:cNvSpPr/>
          <p:nvPr/>
        </p:nvSpPr>
        <p:spPr>
          <a:xfrm flipH="1">
            <a:off x="371538" y="500119"/>
            <a:ext cx="27432" cy="26881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مستطيل 8"/>
          <p:cNvSpPr/>
          <p:nvPr/>
        </p:nvSpPr>
        <p:spPr>
          <a:xfrm flipH="1">
            <a:off x="411109" y="500119"/>
            <a:ext cx="27432" cy="26881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ستطيل 9"/>
          <p:cNvSpPr/>
          <p:nvPr/>
        </p:nvSpPr>
        <p:spPr>
          <a:xfrm flipH="1">
            <a:off x="448450" y="500119"/>
            <a:ext cx="9144" cy="26881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flipH="1">
            <a:off x="476702" y="500119"/>
            <a:ext cx="9144" cy="26881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500478" y="500119"/>
            <a:ext cx="36576" cy="26881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76343"/>
            <a:ext cx="8229600" cy="672042"/>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64344" y="1301237"/>
            <a:ext cx="4038600" cy="3326374"/>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55344" y="1301237"/>
            <a:ext cx="4038600" cy="3326374"/>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fld id="{CF985E5D-E945-4BA7-A52D-1780CEF07212}" type="datetimeFigureOut">
              <a:rPr lang="zh-CN" altLang="en-US" smtClean="0"/>
              <a:pPr>
                <a:defRPr/>
              </a:pPr>
              <a:t>2022/2/1</a:t>
            </a:fld>
            <a:endParaRPr lang="zh-CN" altLang="en-US"/>
          </a:p>
        </p:txBody>
      </p:sp>
      <p:sp>
        <p:nvSpPr>
          <p:cNvPr id="6" name="عنصر نائب للتذييل 5"/>
          <p:cNvSpPr>
            <a:spLocks noGrp="1"/>
          </p:cNvSpPr>
          <p:nvPr>
            <p:ph type="ftr" sz="quarter" idx="11"/>
          </p:nvPr>
        </p:nvSpPr>
        <p:spPr/>
        <p:txBody>
          <a:bodyPr/>
          <a:lstStyle>
            <a:extLst/>
          </a:lstStyle>
          <a:p>
            <a:pPr>
              <a:defRPr/>
            </a:pPr>
            <a:endParaRPr lang="zh-CN" altLang="en-US"/>
          </a:p>
        </p:txBody>
      </p:sp>
      <p:sp>
        <p:nvSpPr>
          <p:cNvPr id="7" name="عنصر نائب لرقم الشريحة 6"/>
          <p:cNvSpPr>
            <a:spLocks noGrp="1"/>
          </p:cNvSpPr>
          <p:nvPr>
            <p:ph type="sldNum" sz="quarter" idx="12"/>
          </p:nvPr>
        </p:nvSpPr>
        <p:spPr/>
        <p:txBody>
          <a:bodyPr/>
          <a:lstStyle>
            <a:extLst/>
          </a:lstStyle>
          <a:p>
            <a:pPr>
              <a:defRPr/>
            </a:pPr>
            <a:fld id="{DCCA0DB7-3619-4DB2-98D0-3529E4B23BA6}" type="slidenum">
              <a:rPr lang="zh-CN" altLang="en-US" smtClean="0"/>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5" name="مستطيل 24"/>
          <p:cNvSpPr/>
          <p:nvPr/>
        </p:nvSpPr>
        <p:spPr>
          <a:xfrm>
            <a:off x="0" y="295646"/>
            <a:ext cx="8867080" cy="651364"/>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504824" y="376343"/>
            <a:ext cx="7772400" cy="672042"/>
          </a:xfrm>
        </p:spPr>
        <p:txBody>
          <a:bodyPr anchor="t"/>
          <a:lstStyle>
            <a:lvl1pPr>
              <a:defRPr sz="400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330083"/>
            <a:ext cx="4040188" cy="470195"/>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1330083"/>
            <a:ext cx="4041775" cy="470195"/>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807278"/>
            <a:ext cx="4040188" cy="2909941"/>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6" y="1807278"/>
            <a:ext cx="4041775" cy="2909941"/>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pPr>
              <a:defRPr/>
            </a:pPr>
            <a:fld id="{CF985E5D-E945-4BA7-A52D-1780CEF07212}" type="datetimeFigureOut">
              <a:rPr lang="zh-CN" altLang="en-US" smtClean="0"/>
              <a:pPr>
                <a:defRPr/>
              </a:pPr>
              <a:t>2022/2/1</a:t>
            </a:fld>
            <a:endParaRPr lang="zh-CN" altLang="en-US"/>
          </a:p>
        </p:txBody>
      </p:sp>
      <p:sp>
        <p:nvSpPr>
          <p:cNvPr id="8" name="عنصر نائب للتذييل 7"/>
          <p:cNvSpPr>
            <a:spLocks noGrp="1"/>
          </p:cNvSpPr>
          <p:nvPr>
            <p:ph type="ftr" sz="quarter" idx="11"/>
          </p:nvPr>
        </p:nvSpPr>
        <p:spPr/>
        <p:txBody>
          <a:bodyPr/>
          <a:lstStyle>
            <a:extLst/>
          </a:lstStyle>
          <a:p>
            <a:pPr>
              <a:defRPr/>
            </a:pPr>
            <a:endParaRPr lang="zh-CN" altLang="en-US"/>
          </a:p>
        </p:txBody>
      </p:sp>
      <p:sp>
        <p:nvSpPr>
          <p:cNvPr id="9" name="عنصر نائب لرقم الشريحة 8"/>
          <p:cNvSpPr>
            <a:spLocks noGrp="1"/>
          </p:cNvSpPr>
          <p:nvPr>
            <p:ph type="sldNum" sz="quarter" idx="12"/>
          </p:nvPr>
        </p:nvSpPr>
        <p:spPr/>
        <p:txBody>
          <a:bodyPr/>
          <a:lstStyle>
            <a:extLst/>
          </a:lstStyle>
          <a:p>
            <a:pPr>
              <a:defRPr/>
            </a:pPr>
            <a:fld id="{DCCA0DB7-3619-4DB2-98D0-3529E4B23BA6}" type="slidenum">
              <a:rPr lang="zh-CN" altLang="en-US" smtClean="0"/>
              <a:pPr>
                <a:defRPr/>
              </a:pPr>
              <a:t>‹#›</a:t>
            </a:fld>
            <a:endParaRPr lang="zh-CN" altLang="en-US"/>
          </a:p>
        </p:txBody>
      </p:sp>
      <p:sp>
        <p:nvSpPr>
          <p:cNvPr id="16" name="مستطيل 15"/>
          <p:cNvSpPr/>
          <p:nvPr/>
        </p:nvSpPr>
        <p:spPr>
          <a:xfrm>
            <a:off x="87790" y="500119"/>
            <a:ext cx="45720" cy="26881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مستطيل 16"/>
          <p:cNvSpPr/>
          <p:nvPr/>
        </p:nvSpPr>
        <p:spPr>
          <a:xfrm>
            <a:off x="47305" y="500119"/>
            <a:ext cx="27432" cy="26881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مستطيل 17"/>
          <p:cNvSpPr/>
          <p:nvPr/>
        </p:nvSpPr>
        <p:spPr>
          <a:xfrm>
            <a:off x="28252" y="500119"/>
            <a:ext cx="9144" cy="26881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مستطيل 18"/>
          <p:cNvSpPr/>
          <p:nvPr/>
        </p:nvSpPr>
        <p:spPr>
          <a:xfrm>
            <a:off x="0" y="500119"/>
            <a:ext cx="9144" cy="26881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مستطيل 19"/>
          <p:cNvSpPr/>
          <p:nvPr/>
        </p:nvSpPr>
        <p:spPr>
          <a:xfrm flipH="1">
            <a:off x="149770" y="500119"/>
            <a:ext cx="27432" cy="26881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مستطيل 20"/>
          <p:cNvSpPr/>
          <p:nvPr/>
        </p:nvSpPr>
        <p:spPr>
          <a:xfrm flipH="1">
            <a:off x="189341" y="500119"/>
            <a:ext cx="27432" cy="26881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مستطيل 21"/>
          <p:cNvSpPr/>
          <p:nvPr/>
        </p:nvSpPr>
        <p:spPr>
          <a:xfrm flipH="1">
            <a:off x="226682" y="500119"/>
            <a:ext cx="9144" cy="26881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مستطيل 28"/>
          <p:cNvSpPr/>
          <p:nvPr/>
        </p:nvSpPr>
        <p:spPr>
          <a:xfrm flipH="1">
            <a:off x="254934" y="500119"/>
            <a:ext cx="9144" cy="26881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مستطيل 29"/>
          <p:cNvSpPr/>
          <p:nvPr/>
        </p:nvSpPr>
        <p:spPr>
          <a:xfrm>
            <a:off x="278710" y="500119"/>
            <a:ext cx="36576" cy="26881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376343"/>
            <a:ext cx="7772400" cy="672042"/>
          </a:xfrm>
        </p:spPr>
        <p:txBody>
          <a:bodyPr/>
          <a:lstStyle>
            <a:lvl1pPr>
              <a:defRPr sz="4000" cap="none" baseline="0"/>
            </a:lvl1pPr>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pPr>
              <a:defRPr/>
            </a:pPr>
            <a:fld id="{CF985E5D-E945-4BA7-A52D-1780CEF07212}" type="datetimeFigureOut">
              <a:rPr lang="zh-CN" altLang="en-US" smtClean="0"/>
              <a:pPr>
                <a:defRPr/>
              </a:pPr>
              <a:t>2022/2/1</a:t>
            </a:fld>
            <a:endParaRPr lang="zh-CN" altLang="en-US"/>
          </a:p>
        </p:txBody>
      </p:sp>
      <p:sp>
        <p:nvSpPr>
          <p:cNvPr id="4" name="عنصر نائب للتذييل 3"/>
          <p:cNvSpPr>
            <a:spLocks noGrp="1"/>
          </p:cNvSpPr>
          <p:nvPr>
            <p:ph type="ftr" sz="quarter" idx="11"/>
          </p:nvPr>
        </p:nvSpPr>
        <p:spPr/>
        <p:txBody>
          <a:bodyPr/>
          <a:lstStyle>
            <a:extLst/>
          </a:lstStyle>
          <a:p>
            <a:pPr>
              <a:defRPr/>
            </a:pPr>
            <a:endParaRPr lang="zh-CN" altLang="en-US"/>
          </a:p>
        </p:txBody>
      </p:sp>
      <p:sp>
        <p:nvSpPr>
          <p:cNvPr id="5" name="عنصر نائب لرقم الشريحة 4"/>
          <p:cNvSpPr>
            <a:spLocks noGrp="1"/>
          </p:cNvSpPr>
          <p:nvPr>
            <p:ph type="sldNum" sz="quarter" idx="12"/>
          </p:nvPr>
        </p:nvSpPr>
        <p:spPr/>
        <p:txBody>
          <a:bodyPr/>
          <a:lstStyle>
            <a:extLst/>
          </a:lstStyle>
          <a:p>
            <a:pPr>
              <a:defRPr/>
            </a:pPr>
            <a:fld id="{DCCA0DB7-3619-4DB2-98D0-3529E4B23BA6}" type="slidenum">
              <a:rPr lang="zh-CN" alt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pPr>
              <a:defRPr/>
            </a:pPr>
            <a:fld id="{CF985E5D-E945-4BA7-A52D-1780CEF07212}" type="datetimeFigureOut">
              <a:rPr lang="zh-CN" altLang="en-US" smtClean="0"/>
              <a:pPr>
                <a:defRPr/>
              </a:pPr>
              <a:t>2022/2/1</a:t>
            </a:fld>
            <a:endParaRPr lang="zh-CN" altLang="en-US"/>
          </a:p>
        </p:txBody>
      </p:sp>
      <p:sp>
        <p:nvSpPr>
          <p:cNvPr id="3" name="عنصر نائب للتذييل 2"/>
          <p:cNvSpPr>
            <a:spLocks noGrp="1"/>
          </p:cNvSpPr>
          <p:nvPr>
            <p:ph type="ftr" sz="quarter" idx="11"/>
          </p:nvPr>
        </p:nvSpPr>
        <p:spPr/>
        <p:txBody>
          <a:bodyPr/>
          <a:lstStyle>
            <a:extLst/>
          </a:lstStyle>
          <a:p>
            <a:pPr>
              <a:defRPr/>
            </a:pPr>
            <a:endParaRPr lang="zh-CN" altLang="en-US"/>
          </a:p>
        </p:txBody>
      </p:sp>
      <p:sp>
        <p:nvSpPr>
          <p:cNvPr id="4" name="عنصر نائب لرقم الشريحة 3"/>
          <p:cNvSpPr>
            <a:spLocks noGrp="1"/>
          </p:cNvSpPr>
          <p:nvPr>
            <p:ph type="sldNum" sz="quarter" idx="12"/>
          </p:nvPr>
        </p:nvSpPr>
        <p:spPr/>
        <p:txBody>
          <a:bodyPr/>
          <a:lstStyle>
            <a:extLst/>
          </a:lstStyle>
          <a:p>
            <a:pPr>
              <a:defRPr/>
            </a:pPr>
            <a:fld id="{DCCA0DB7-3619-4DB2-98D0-3529E4B23BA6}" type="slidenum">
              <a:rPr lang="zh-CN" altLang="en-US" smtClean="0"/>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00679"/>
            <a:ext cx="8229600" cy="854053"/>
          </a:xfrm>
        </p:spPr>
        <p:txBody>
          <a:bodyPr anchor="ctr"/>
          <a:lstStyle>
            <a:lvl1pPr algn="l">
              <a:buNone/>
              <a:defRPr sz="3600" b="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054732"/>
            <a:ext cx="2514600" cy="3360209"/>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429000" y="1054732"/>
            <a:ext cx="5486400" cy="3360209"/>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fld id="{CF985E5D-E945-4BA7-A52D-1780CEF07212}" type="datetimeFigureOut">
              <a:rPr lang="zh-CN" altLang="en-US" smtClean="0"/>
              <a:pPr>
                <a:defRPr/>
              </a:pPr>
              <a:t>2022/2/1</a:t>
            </a:fld>
            <a:endParaRPr lang="zh-CN" altLang="en-US"/>
          </a:p>
        </p:txBody>
      </p:sp>
      <p:sp>
        <p:nvSpPr>
          <p:cNvPr id="6" name="عنصر نائب للتذييل 5"/>
          <p:cNvSpPr>
            <a:spLocks noGrp="1"/>
          </p:cNvSpPr>
          <p:nvPr>
            <p:ph type="ftr" sz="quarter" idx="11"/>
          </p:nvPr>
        </p:nvSpPr>
        <p:spPr/>
        <p:txBody>
          <a:bodyPr/>
          <a:lstStyle>
            <a:extLst/>
          </a:lstStyle>
          <a:p>
            <a:pPr>
              <a:defRPr/>
            </a:pPr>
            <a:endParaRPr lang="zh-CN" altLang="en-US"/>
          </a:p>
        </p:txBody>
      </p:sp>
      <p:sp>
        <p:nvSpPr>
          <p:cNvPr id="7" name="عنصر نائب لرقم الشريحة 6"/>
          <p:cNvSpPr>
            <a:spLocks noGrp="1"/>
          </p:cNvSpPr>
          <p:nvPr>
            <p:ph type="sldNum" sz="quarter" idx="12"/>
          </p:nvPr>
        </p:nvSpPr>
        <p:spPr/>
        <p:txBody>
          <a:bodyPr/>
          <a:lstStyle>
            <a:extLst/>
          </a:lstStyle>
          <a:p>
            <a:pPr>
              <a:defRPr/>
            </a:pPr>
            <a:fld id="{DCCA0DB7-3619-4DB2-98D0-3529E4B23BA6}" type="slidenum">
              <a:rPr lang="zh-CN" altLang="en-US" smtClean="0"/>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8" name="مستطيل 7"/>
          <p:cNvSpPr/>
          <p:nvPr/>
        </p:nvSpPr>
        <p:spPr>
          <a:xfrm>
            <a:off x="368032" y="1"/>
            <a:ext cx="8778240" cy="1380270"/>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رابط مستقيم 8"/>
          <p:cNvCxnSpPr/>
          <p:nvPr/>
        </p:nvCxnSpPr>
        <p:spPr>
          <a:xfrm flipV="1">
            <a:off x="363195" y="138540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مجموعة 9"/>
          <p:cNvGrpSpPr/>
          <p:nvPr/>
        </p:nvGrpSpPr>
        <p:grpSpPr>
          <a:xfrm rot="5400000">
            <a:off x="8532176" y="879031"/>
            <a:ext cx="97575" cy="128466"/>
            <a:chOff x="6668087" y="1297746"/>
            <a:chExt cx="161840" cy="156602"/>
          </a:xfrm>
        </p:grpSpPr>
        <p:cxnSp>
          <p:nvCxnSpPr>
            <p:cNvPr id="15" name="رابط مستقيم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رابط مستقيم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رابط مستقيم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عنوان 1"/>
          <p:cNvSpPr>
            <a:spLocks noGrp="1"/>
          </p:cNvSpPr>
          <p:nvPr>
            <p:ph type="title"/>
          </p:nvPr>
        </p:nvSpPr>
        <p:spPr bwMode="grayWhite">
          <a:xfrm>
            <a:off x="914400" y="324299"/>
            <a:ext cx="6858000" cy="515753"/>
          </a:xfrm>
        </p:spPr>
        <p:txBody>
          <a:bodyPr anchor="b"/>
          <a:lstStyle>
            <a:lvl1pPr algn="l">
              <a:buNone/>
              <a:defRPr sz="21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68032" y="1391841"/>
            <a:ext cx="8778240" cy="3645477"/>
          </a:xfrm>
          <a:solidFill>
            <a:schemeClr val="bg2"/>
          </a:solidFill>
        </p:spPr>
        <p:txBody>
          <a:bodyPr/>
          <a:lstStyle>
            <a:lvl1pPr marL="0" indent="0">
              <a:buNone/>
              <a:defRPr sz="3200"/>
            </a:lvl1pPr>
            <a:extLst/>
          </a:lstStyle>
          <a:p>
            <a:r>
              <a:rPr kumimoji="0" lang="ar-SA" smtClean="0"/>
              <a:t>انقر فوق الرمز لإضافة صورة</a:t>
            </a:r>
            <a:endParaRPr kumimoji="0" lang="en-US"/>
          </a:p>
        </p:txBody>
      </p:sp>
      <p:sp>
        <p:nvSpPr>
          <p:cNvPr id="4" name="عنصر نائب للنص 3"/>
          <p:cNvSpPr>
            <a:spLocks noGrp="1"/>
          </p:cNvSpPr>
          <p:nvPr>
            <p:ph type="body" sz="half" idx="2"/>
          </p:nvPr>
        </p:nvSpPr>
        <p:spPr bwMode="grayWhite">
          <a:xfrm>
            <a:off x="914400" y="845303"/>
            <a:ext cx="6858000" cy="504031"/>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grpSp>
        <p:nvGrpSpPr>
          <p:cNvPr id="14" name="مجموعة 13"/>
          <p:cNvGrpSpPr/>
          <p:nvPr/>
        </p:nvGrpSpPr>
        <p:grpSpPr>
          <a:xfrm rot="5400000">
            <a:off x="8684576" y="991038"/>
            <a:ext cx="97575" cy="128466"/>
            <a:chOff x="6668087" y="1297746"/>
            <a:chExt cx="161840" cy="156602"/>
          </a:xfrm>
        </p:grpSpPr>
        <p:cxnSp>
          <p:nvCxnSpPr>
            <p:cNvPr id="11" name="رابط مستقيم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رابط مستقيم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رابط مستقيم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مجموعة 17"/>
          <p:cNvGrpSpPr/>
          <p:nvPr/>
        </p:nvGrpSpPr>
        <p:grpSpPr>
          <a:xfrm rot="5400000">
            <a:off x="8337683" y="1066858"/>
            <a:ext cx="97575" cy="128466"/>
            <a:chOff x="6668087" y="1297746"/>
            <a:chExt cx="161840" cy="156602"/>
          </a:xfrm>
        </p:grpSpPr>
        <p:cxnSp>
          <p:nvCxnSpPr>
            <p:cNvPr id="19" name="رابط مستقيم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رابط مستقيم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رابط مستقيم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عنصر نائب للتاريخ 4"/>
          <p:cNvSpPr>
            <a:spLocks noGrp="1"/>
          </p:cNvSpPr>
          <p:nvPr>
            <p:ph type="dt" sz="half" idx="10"/>
          </p:nvPr>
        </p:nvSpPr>
        <p:spPr>
          <a:xfrm>
            <a:off x="6477000" y="40790"/>
            <a:ext cx="2133600" cy="268350"/>
          </a:xfrm>
        </p:spPr>
        <p:txBody>
          <a:bodyPr/>
          <a:lstStyle>
            <a:extLst/>
          </a:lstStyle>
          <a:p>
            <a:pPr>
              <a:defRPr/>
            </a:pPr>
            <a:fld id="{CF985E5D-E945-4BA7-A52D-1780CEF07212}" type="datetimeFigureOut">
              <a:rPr lang="zh-CN" altLang="en-US" smtClean="0"/>
              <a:pPr>
                <a:defRPr/>
              </a:pPr>
              <a:t>2022/2/1</a:t>
            </a:fld>
            <a:endParaRPr lang="zh-CN" altLang="en-US"/>
          </a:p>
        </p:txBody>
      </p:sp>
      <p:sp>
        <p:nvSpPr>
          <p:cNvPr id="6" name="عنصر نائب للتذييل 5"/>
          <p:cNvSpPr>
            <a:spLocks noGrp="1"/>
          </p:cNvSpPr>
          <p:nvPr>
            <p:ph type="ftr" sz="quarter" idx="11"/>
          </p:nvPr>
        </p:nvSpPr>
        <p:spPr>
          <a:xfrm>
            <a:off x="914400" y="40790"/>
            <a:ext cx="5562600" cy="268350"/>
          </a:xfrm>
        </p:spPr>
        <p:txBody>
          <a:bodyPr/>
          <a:lstStyle>
            <a:extLst/>
          </a:lstStyle>
          <a:p>
            <a:pPr>
              <a:defRPr/>
            </a:pPr>
            <a:endParaRPr lang="zh-CN" altLang="en-US"/>
          </a:p>
        </p:txBody>
      </p:sp>
      <p:sp>
        <p:nvSpPr>
          <p:cNvPr id="7" name="عنصر نائب لرقم الشريحة 6"/>
          <p:cNvSpPr>
            <a:spLocks noGrp="1"/>
          </p:cNvSpPr>
          <p:nvPr>
            <p:ph type="sldNum" sz="quarter" idx="12"/>
          </p:nvPr>
        </p:nvSpPr>
        <p:spPr>
          <a:xfrm>
            <a:off x="8610600" y="40790"/>
            <a:ext cx="457200" cy="268350"/>
          </a:xfrm>
        </p:spPr>
        <p:txBody>
          <a:bodyPr/>
          <a:lstStyle>
            <a:extLst/>
          </a:lstStyle>
          <a:p>
            <a:pPr>
              <a:defRPr/>
            </a:pPr>
            <a:fld id="{DCCA0DB7-3619-4DB2-98D0-3529E4B23BA6}" type="slidenum">
              <a:rPr lang="zh-CN" altLang="en-US" smtClean="0"/>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مستطيل 6"/>
          <p:cNvSpPr/>
          <p:nvPr/>
        </p:nvSpPr>
        <p:spPr>
          <a:xfrm>
            <a:off x="0" y="-1"/>
            <a:ext cx="365760" cy="5037708"/>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مستطيل 7"/>
          <p:cNvSpPr/>
          <p:nvPr/>
        </p:nvSpPr>
        <p:spPr>
          <a:xfrm>
            <a:off x="255291" y="3709601"/>
            <a:ext cx="73152" cy="124327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8"/>
          <p:cNvSpPr/>
          <p:nvPr/>
        </p:nvSpPr>
        <p:spPr>
          <a:xfrm>
            <a:off x="255291" y="3525440"/>
            <a:ext cx="73152" cy="16801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9"/>
          <p:cNvSpPr/>
          <p:nvPr/>
        </p:nvSpPr>
        <p:spPr>
          <a:xfrm>
            <a:off x="255291" y="3408484"/>
            <a:ext cx="73152" cy="100806"/>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a:off x="255291" y="3338571"/>
            <a:ext cx="73152" cy="537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309558" y="500119"/>
            <a:ext cx="45720" cy="26881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مستطيل 14"/>
          <p:cNvSpPr/>
          <p:nvPr/>
        </p:nvSpPr>
        <p:spPr>
          <a:xfrm>
            <a:off x="269073" y="500119"/>
            <a:ext cx="27432" cy="26881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مستطيل 15"/>
          <p:cNvSpPr/>
          <p:nvPr/>
        </p:nvSpPr>
        <p:spPr>
          <a:xfrm>
            <a:off x="250020" y="500119"/>
            <a:ext cx="9144" cy="26881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مستطيل 16"/>
          <p:cNvSpPr/>
          <p:nvPr/>
        </p:nvSpPr>
        <p:spPr>
          <a:xfrm>
            <a:off x="221768" y="500119"/>
            <a:ext cx="9144" cy="26881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عنصر نائب للعنوان 21"/>
          <p:cNvSpPr>
            <a:spLocks noGrp="1"/>
          </p:cNvSpPr>
          <p:nvPr>
            <p:ph type="title"/>
          </p:nvPr>
        </p:nvSpPr>
        <p:spPr>
          <a:xfrm>
            <a:off x="914400" y="376343"/>
            <a:ext cx="7772400" cy="672042"/>
          </a:xfrm>
          <a:prstGeom prst="rect">
            <a:avLst/>
          </a:prstGeom>
        </p:spPr>
        <p:txBody>
          <a:bodyPr vert="horz" anchor="t">
            <a:noAutofit/>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310834"/>
            <a:ext cx="7772400" cy="3360209"/>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77000" y="4715960"/>
            <a:ext cx="2133600" cy="268350"/>
          </a:xfrm>
          <a:prstGeom prst="rect">
            <a:avLst/>
          </a:prstGeom>
        </p:spPr>
        <p:txBody>
          <a:bodyPr vert="horz" anchor="b"/>
          <a:lstStyle>
            <a:lvl1pPr algn="l" eaLnBrk="1" latinLnBrk="0" hangingPunct="1">
              <a:defRPr kumimoji="0" sz="1100">
                <a:solidFill>
                  <a:schemeClr val="tx2"/>
                </a:solidFill>
              </a:defRPr>
            </a:lvl1pPr>
            <a:extLst/>
          </a:lstStyle>
          <a:p>
            <a:pPr>
              <a:defRPr/>
            </a:pPr>
            <a:fld id="{CF985E5D-E945-4BA7-A52D-1780CEF07212}" type="datetimeFigureOut">
              <a:rPr lang="zh-CN" altLang="en-US" smtClean="0"/>
              <a:pPr>
                <a:defRPr/>
              </a:pPr>
              <a:t>2022/2/1</a:t>
            </a:fld>
            <a:endParaRPr lang="zh-CN" altLang="en-US"/>
          </a:p>
        </p:txBody>
      </p:sp>
      <p:sp>
        <p:nvSpPr>
          <p:cNvPr id="3" name="عنصر نائب للتذييل 2"/>
          <p:cNvSpPr>
            <a:spLocks noGrp="1"/>
          </p:cNvSpPr>
          <p:nvPr>
            <p:ph type="ftr" sz="quarter" idx="3"/>
          </p:nvPr>
        </p:nvSpPr>
        <p:spPr>
          <a:xfrm>
            <a:off x="914400" y="4715960"/>
            <a:ext cx="5562600" cy="268350"/>
          </a:xfrm>
          <a:prstGeom prst="rect">
            <a:avLst/>
          </a:prstGeom>
        </p:spPr>
        <p:txBody>
          <a:bodyPr vert="horz" anchor="b"/>
          <a:lstStyle>
            <a:lvl1pPr algn="r" eaLnBrk="1" latinLnBrk="0" hangingPunct="1">
              <a:defRPr kumimoji="0" sz="1100">
                <a:solidFill>
                  <a:schemeClr val="tx2"/>
                </a:solidFill>
              </a:defRPr>
            </a:lvl1pPr>
            <a:extLst/>
          </a:lstStyle>
          <a:p>
            <a:pPr>
              <a:defRPr/>
            </a:pPr>
            <a:endParaRPr lang="zh-CN" altLang="en-US"/>
          </a:p>
        </p:txBody>
      </p:sp>
      <p:sp>
        <p:nvSpPr>
          <p:cNvPr id="23" name="عنصر نائب لرقم الشريحة 22"/>
          <p:cNvSpPr>
            <a:spLocks noGrp="1"/>
          </p:cNvSpPr>
          <p:nvPr>
            <p:ph type="sldNum" sz="quarter" idx="4"/>
          </p:nvPr>
        </p:nvSpPr>
        <p:spPr>
          <a:xfrm>
            <a:off x="8610600" y="4715960"/>
            <a:ext cx="457200" cy="268350"/>
          </a:xfrm>
          <a:prstGeom prst="rect">
            <a:avLst/>
          </a:prstGeom>
        </p:spPr>
        <p:txBody>
          <a:bodyPr vert="horz" anchor="b"/>
          <a:lstStyle>
            <a:lvl1pPr algn="l" eaLnBrk="1" latinLnBrk="0" hangingPunct="1">
              <a:defRPr kumimoji="0" sz="1200">
                <a:solidFill>
                  <a:schemeClr val="tx2"/>
                </a:solidFill>
              </a:defRPr>
            </a:lvl1pPr>
            <a:extLst/>
          </a:lstStyle>
          <a:p>
            <a:pPr>
              <a:defRPr/>
            </a:pPr>
            <a:fld id="{DCCA0DB7-3619-4DB2-98D0-3529E4B23BA6}" type="slidenum">
              <a:rPr lang="zh-CN" altLang="en-US" smtClean="0"/>
              <a:pPr>
                <a:defRPr/>
              </a:pPr>
              <a:t>‹#›</a:t>
            </a:fld>
            <a:endParaRPr lang="zh-CN" altLang="en-US"/>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ziliao/" TargetMode="External"/><Relationship Id="rId17" Type="http://schemas.openxmlformats.org/officeDocument/2006/relationships/image" Target="../media/image2.jpeg"/><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1" Type="http://schemas.openxmlformats.org/officeDocument/2006/relationships/slideLayout" Target="../slideLayouts/slideLayout6.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040313"/>
            <a:chOff x="0" y="0"/>
            <a:chExt cx="9144000" cy="5040313"/>
          </a:xfrm>
        </p:grpSpPr>
        <p:sp>
          <p:nvSpPr>
            <p:cNvPr id="14" name="矩形 13"/>
            <p:cNvSpPr/>
            <p:nvPr/>
          </p:nvSpPr>
          <p:spPr>
            <a:xfrm>
              <a:off x="251521" y="1412776"/>
              <a:ext cx="648071" cy="144016"/>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模板下载：</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2"/>
                </a:rPr>
                <a:t>WWW.HOMEPPT.COM/moban/</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行业</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模板：</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3"/>
                </a:rPr>
                <a:t>WWW.HOMEPPT.COM/hangye/</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节日</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模板：</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4"/>
                </a:rPr>
                <a:t>WWW.HOMEPPT.COM/jieri/</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PPT</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素材下载：</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5"/>
                </a:rPr>
                <a:t>WWW.HOMEPPT.COM/sucai/</a:t>
              </a:r>
              <a:endPar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背景图片：</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6"/>
                </a:rPr>
                <a:t>WWW.HOMEPPT.COM/beijing/</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PPT</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图表下载：</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7"/>
                </a:rPr>
                <a:t>WWW.HOMEPPT.COM/tubiao/</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优秀</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下载：</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8"/>
                </a:rPr>
                <a:t>WWW.HOMEPPT.COM/xiazai/</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PPT</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教程： </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9"/>
                </a:rPr>
                <a:t>WWW.HOMEPPT.COM/powerpoint/</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Word</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教程： </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10"/>
                </a:rPr>
                <a:t>WWW.HOMEPPT.COM/word/</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Excel</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教程：</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11"/>
                </a:rPr>
                <a:t>WWW.HOMEPPT.COM/excel/</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资料下载：</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12"/>
                </a:rPr>
                <a:t>WWW.HOMEPPT.COM/ziliao/</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PPT</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课件下载：</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13"/>
                </a:rPr>
                <a:t>WWW.HOMEPPT.COM/kejian/</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范文下载：</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14"/>
                </a:rPr>
                <a:t>WWW.HOMEPPT.COM/fanwen/</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a:t>
              </a: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试卷下载：</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15"/>
                </a:rPr>
                <a:t>WWW.HOMEPPT.COM/shiti/</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rPr>
                <a:t>教案下载：</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hlinkClick r:id="rId16"/>
                </a:rPr>
                <a:t>WWW.HOMEPPT.COM/jiaoan/</a:t>
              </a: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rgbClr val="EEECE1">
                      <a:lumMod val="25000"/>
                    </a:srgbClr>
                  </a:solidFill>
                  <a:effectLst/>
                  <a:uLnTx/>
                  <a:uFillTx/>
                  <a:latin typeface="Calibri"/>
                  <a:ea typeface="宋体"/>
                </a:rPr>
                <a:t>  </a:t>
              </a:r>
              <a:endParaRPr kumimoji="0" lang="zh-CN" altLang="en-US" sz="100" b="0" i="0" u="none" strike="noStrike" kern="0" cap="none" spc="0" normalizeH="0" baseline="0" noProof="0" dirty="0" smtClean="0">
                <a:ln>
                  <a:noFill/>
                </a:ln>
                <a:solidFill>
                  <a:srgbClr val="EEECE1">
                    <a:lumMod val="25000"/>
                  </a:srgbClr>
                </a:solidFill>
                <a:effectLst/>
                <a:uLnTx/>
                <a:uFillTx/>
                <a:latin typeface="Calibri"/>
                <a:ea typeface="宋体"/>
              </a:endParaRPr>
            </a:p>
          </p:txBody>
        </p:sp>
        <p:pic>
          <p:nvPicPr>
            <p:cNvPr id="4098" name="Picture 2" descr="E:\以前电脑里的\图片\人物\j0431742.jpg"/>
            <p:cNvPicPr>
              <a:picLocks noChangeAspect="1" noChangeArrowheads="1"/>
            </p:cNvPicPr>
            <p:nvPr/>
          </p:nvPicPr>
          <p:blipFill>
            <a:blip r:embed="rId17" cstate="print"/>
            <a:srcRect l="3561" t="12726" r="2689" b="35599"/>
            <a:stretch>
              <a:fillRect/>
            </a:stretch>
          </p:blipFill>
          <p:spPr bwMode="auto">
            <a:xfrm>
              <a:off x="0" y="0"/>
              <a:ext cx="9144000" cy="5040313"/>
            </a:xfrm>
            <a:prstGeom prst="rect">
              <a:avLst/>
            </a:prstGeom>
            <a:noFill/>
            <a:ln w="9525">
              <a:noFill/>
              <a:miter lim="800000"/>
              <a:headEnd/>
              <a:tailEnd/>
            </a:ln>
          </p:spPr>
        </p:pic>
      </p:grpSp>
      <p:sp>
        <p:nvSpPr>
          <p:cNvPr id="10" name="矩形 9"/>
          <p:cNvSpPr/>
          <p:nvPr/>
        </p:nvSpPr>
        <p:spPr>
          <a:xfrm>
            <a:off x="683568" y="2160116"/>
            <a:ext cx="8547171" cy="2815309"/>
          </a:xfrm>
          <a:prstGeom prst="rect">
            <a:avLst/>
          </a:prstGeom>
          <a:solidFill>
            <a:srgbClr val="F2F2F2">
              <a:alpha val="78039"/>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9" name="矩形 8"/>
          <p:cNvSpPr/>
          <p:nvPr/>
        </p:nvSpPr>
        <p:spPr bwMode="auto">
          <a:xfrm>
            <a:off x="1259632" y="3456260"/>
            <a:ext cx="5918608" cy="584775"/>
          </a:xfrm>
          <a:prstGeom prst="rect">
            <a:avLst/>
          </a:prstGeom>
        </p:spPr>
        <p:txBody>
          <a:bodyPr wrap="none">
            <a:spAutoFit/>
          </a:bodyPr>
          <a:lstStyle/>
          <a:p>
            <a:pPr fontAlgn="auto">
              <a:spcBef>
                <a:spcPts val="0"/>
              </a:spcBef>
              <a:spcAft>
                <a:spcPts val="0"/>
              </a:spcAft>
              <a:defRPr/>
            </a:pPr>
            <a:r>
              <a:rPr lang="ar-IQ" altLang="zh-CN"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ea"/>
                <a:ea typeface="+mj-ea"/>
              </a:rPr>
              <a:t>نظام معلومات الموارد البشرية</a:t>
            </a:r>
            <a:endParaRPr lang="zh-CN" alt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ea"/>
              <a:ea typeface="+mj-ea"/>
            </a:endParaRPr>
          </a:p>
        </p:txBody>
      </p:sp>
      <p:sp>
        <p:nvSpPr>
          <p:cNvPr id="15" name="矩形 8"/>
          <p:cNvSpPr/>
          <p:nvPr/>
        </p:nvSpPr>
        <p:spPr bwMode="auto">
          <a:xfrm>
            <a:off x="395536" y="2220966"/>
            <a:ext cx="8265969" cy="1384995"/>
          </a:xfrm>
          <a:prstGeom prst="rect">
            <a:avLst/>
          </a:prstGeom>
        </p:spPr>
        <p:txBody>
          <a:bodyPr wrap="square">
            <a:spAutoFit/>
          </a:bodyPr>
          <a:lstStyle/>
          <a:p>
            <a:pPr algn="ctr" fontAlgn="auto">
              <a:spcBef>
                <a:spcPts val="0"/>
              </a:spcBef>
              <a:spcAft>
                <a:spcPts val="0"/>
              </a:spcAft>
              <a:defRPr/>
            </a:pPr>
            <a:r>
              <a:rPr lang="ar-IQ" sz="2000" b="1" dirty="0" smtClean="0">
                <a:solidFill>
                  <a:schemeClr val="accent4">
                    <a:lumMod val="75000"/>
                  </a:schemeClr>
                </a:solidFill>
              </a:rPr>
              <a:t>جامعة </a:t>
            </a:r>
            <a:r>
              <a:rPr lang="ar-IQ" sz="2000" b="1" dirty="0">
                <a:solidFill>
                  <a:schemeClr val="accent4">
                    <a:lumMod val="75000"/>
                  </a:schemeClr>
                </a:solidFill>
              </a:rPr>
              <a:t>بغداد / كلية الادارة </a:t>
            </a:r>
            <a:r>
              <a:rPr lang="ar-IQ" sz="2000" b="1" dirty="0" smtClean="0">
                <a:solidFill>
                  <a:schemeClr val="accent4">
                    <a:lumMod val="75000"/>
                  </a:schemeClr>
                </a:solidFill>
              </a:rPr>
              <a:t>والاقتصاد</a:t>
            </a:r>
          </a:p>
          <a:p>
            <a:pPr algn="ctr" fontAlgn="auto">
              <a:spcBef>
                <a:spcPts val="0"/>
              </a:spcBef>
              <a:spcAft>
                <a:spcPts val="0"/>
              </a:spcAft>
              <a:defRPr/>
            </a:pPr>
            <a:r>
              <a:rPr lang="ar-IQ" altLang="zh-C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ea"/>
              </a:rPr>
              <a:t>قسم ادارة </a:t>
            </a:r>
            <a:r>
              <a:rPr lang="ar-IQ" altLang="zh-CN"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ea"/>
              </a:rPr>
              <a:t>الاعمال</a:t>
            </a:r>
            <a:endParaRPr lang="ar-IQ" altLang="zh-CN"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ea"/>
              <a:ea typeface="+mj-ea"/>
            </a:endParaRPr>
          </a:p>
          <a:p>
            <a:pPr algn="ctr" fontAlgn="auto">
              <a:spcBef>
                <a:spcPts val="0"/>
              </a:spcBef>
              <a:spcAft>
                <a:spcPts val="0"/>
              </a:spcAft>
              <a:defRPr/>
            </a:pPr>
            <a:r>
              <a:rPr lang="ar-IQ" altLang="zh-CN"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ea"/>
                <a:ea typeface="+mj-ea"/>
              </a:rPr>
              <a:t>دبلوم تخطيط استراتيجي</a:t>
            </a:r>
          </a:p>
          <a:p>
            <a:pPr algn="ctr" fontAlgn="auto">
              <a:spcBef>
                <a:spcPts val="0"/>
              </a:spcBef>
              <a:spcAft>
                <a:spcPts val="0"/>
              </a:spcAft>
              <a:defRPr/>
            </a:pPr>
            <a:r>
              <a:rPr lang="ar-IQ" altLang="zh-C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ea"/>
                <a:ea typeface="+mj-ea"/>
              </a:rPr>
              <a:t>  </a:t>
            </a:r>
            <a:endParaRPr lang="zh-CN" alt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ea"/>
              <a:ea typeface="+mj-ea"/>
            </a:endParaRPr>
          </a:p>
        </p:txBody>
      </p:sp>
      <p:sp>
        <p:nvSpPr>
          <p:cNvPr id="8" name="مربع نص 7"/>
          <p:cNvSpPr txBox="1"/>
          <p:nvPr/>
        </p:nvSpPr>
        <p:spPr>
          <a:xfrm>
            <a:off x="251521" y="4122915"/>
            <a:ext cx="8280919" cy="646331"/>
          </a:xfrm>
          <a:prstGeom prst="rect">
            <a:avLst/>
          </a:prstGeom>
          <a:noFill/>
        </p:spPr>
        <p:txBody>
          <a:bodyPr wrap="square" rtlCol="1">
            <a:spAutoFit/>
          </a:bodyPr>
          <a:lstStyle/>
          <a:p>
            <a:pPr algn="r"/>
            <a:r>
              <a:rPr lang="ar-IQ" altLang="zh-C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ea"/>
              </a:rPr>
              <a:t>الطالبة : سيماء </a:t>
            </a:r>
            <a:r>
              <a:rPr lang="ar-IQ" altLang="zh-C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ea"/>
              </a:rPr>
              <a:t>ماجد  </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ea"/>
            </a:endParaRPr>
          </a:p>
          <a:p>
            <a:pPr algn="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بأشراف أ.م.د  ندى إسماعيل جبوري</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671888" y="1530350"/>
            <a:ext cx="68262" cy="676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62465" name="Rectangle 1"/>
          <p:cNvSpPr>
            <a:spLocks noChangeArrowheads="1"/>
          </p:cNvSpPr>
          <p:nvPr/>
        </p:nvSpPr>
        <p:spPr bwMode="auto">
          <a:xfrm>
            <a:off x="2367711" y="-2232"/>
            <a:ext cx="440857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mplified Arabic" pitchFamily="18" charset="-78"/>
                <a:ea typeface="Calibri" pitchFamily="34" charset="0"/>
                <a:cs typeface="Simplified Arabic" pitchFamily="18" charset="-78"/>
              </a:rPr>
              <a:t>مكونات نظام معلومات إدارة الموارد البشرية</a:t>
            </a:r>
            <a:endParaRPr kumimoji="0" lang="en-US"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27" name="صورة 26" descr="مكونات+نظام+معلومات+الموارد+البشرية.jpg"/>
          <p:cNvPicPr>
            <a:picLocks noChangeAspect="1"/>
          </p:cNvPicPr>
          <p:nvPr/>
        </p:nvPicPr>
        <p:blipFill>
          <a:blip r:embed="rId3" cstate="print"/>
          <a:stretch>
            <a:fillRect/>
          </a:stretch>
        </p:blipFill>
        <p:spPr>
          <a:xfrm>
            <a:off x="755576" y="647948"/>
            <a:ext cx="7317052" cy="4392364"/>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R-Digital-Transformation-1.jpg"/>
          <p:cNvPicPr>
            <a:picLocks noChangeAspect="1"/>
          </p:cNvPicPr>
          <p:nvPr/>
        </p:nvPicPr>
        <p:blipFill>
          <a:blip r:embed="rId2" cstate="print">
            <a:lum bright="-10000"/>
          </a:blip>
          <a:stretch>
            <a:fillRect/>
          </a:stretch>
        </p:blipFill>
        <p:spPr>
          <a:xfrm>
            <a:off x="0" y="0"/>
            <a:ext cx="9144000" cy="5040312"/>
          </a:xfrm>
          <a:prstGeom prst="rect">
            <a:avLst/>
          </a:prstGeom>
        </p:spPr>
      </p:pic>
      <p:sp>
        <p:nvSpPr>
          <p:cNvPr id="3" name="مربع نص 2"/>
          <p:cNvSpPr txBox="1"/>
          <p:nvPr/>
        </p:nvSpPr>
        <p:spPr>
          <a:xfrm>
            <a:off x="1691680" y="477510"/>
            <a:ext cx="5400600" cy="523220"/>
          </a:xfrm>
          <a:prstGeom prst="rect">
            <a:avLst/>
          </a:prstGeom>
          <a:noFill/>
        </p:spPr>
        <p:txBody>
          <a:bodyPr wrap="square" rtlCol="1">
            <a:spAutoFit/>
          </a:bodyPr>
          <a:lstStyle/>
          <a:p>
            <a:r>
              <a:rPr lang="ar-IQ"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إدارة الموارد البشرية الكترونية</a:t>
            </a:r>
            <a:endParaRPr lang="ar-IQ"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5713" name="Rectangle 1"/>
          <p:cNvSpPr>
            <a:spLocks noChangeArrowheads="1"/>
          </p:cNvSpPr>
          <p:nvPr/>
        </p:nvSpPr>
        <p:spPr bwMode="auto">
          <a:xfrm>
            <a:off x="323528" y="1108452"/>
            <a:ext cx="813690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هناك اختلاف جوهري بين </a:t>
            </a:r>
            <a:r>
              <a:rPr kumimoji="0" lang="en-US" sz="24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HRMIS</a:t>
            </a:r>
            <a:r>
              <a:rPr kumimoji="0" lang="ar-SA" sz="24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 (نظام معلومات الموارد البشرية) </a:t>
            </a:r>
            <a:r>
              <a:rPr kumimoji="0" lang="ar-SA" sz="2400" b="1" i="0" u="none" strike="noStrike" cap="all" normalizeH="0" baseline="0"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و</a:t>
            </a:r>
            <a:r>
              <a:rPr kumimoji="0" lang="ar-SA" sz="24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 </a:t>
            </a:r>
            <a:r>
              <a:rPr kumimoji="0" lang="en-US" sz="24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e-HRM</a:t>
            </a:r>
            <a:r>
              <a:rPr kumimoji="0" lang="ar-SA" sz="24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 يكمن في حقيقة أن أنظمة معلومات الموارد البشرية</a:t>
            </a:r>
            <a:r>
              <a:rPr kumimoji="0" lang="ar-SA" sz="20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a:t>
            </a:r>
            <a:r>
              <a:rPr kumimoji="0" lang="en-US" sz="20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(HRMIS</a:t>
            </a:r>
            <a:r>
              <a:rPr kumimoji="0" lang="en-US" sz="24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 </a:t>
            </a:r>
            <a:r>
              <a:rPr kumimoji="0" lang="ar-SA" sz="24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موجه نحو قسم إدارة الموارد البشرية نفسه  ومستخدمو هذه الأنظمة هم في الأساس من موظفي إدارة الموارد البشرية تهدف هذه الأنواع من الأنظمة إلى تحسين العمليات داخل قسم الموارد البشرية نفسه .(الشبلي، 2011).</a:t>
            </a:r>
            <a:endParaRPr kumimoji="0" lang="en-US" sz="105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 </a:t>
            </a:r>
            <a:r>
              <a:rPr kumimoji="0" lang="en-US" sz="20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e-HRM)</a:t>
            </a:r>
            <a:r>
              <a:rPr kumimoji="0" lang="ar-SA" sz="20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 </a:t>
            </a:r>
            <a:r>
              <a:rPr kumimoji="0" lang="ar-SA" sz="24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Calibri" pitchFamily="34" charset="0"/>
                <a:ea typeface="Times New Roman" pitchFamily="18" charset="0"/>
                <a:cs typeface="Arial" pitchFamily="34" charset="0"/>
              </a:rPr>
              <a:t>الموارد البشرية الإلكترونية ، المجموعة المستهدفة ليست موظفو الموارد البشرية ولكن الأشخاص خارج هذا القسم: ( العاملين خارج إدارة الموارد البشرية ) سواء كانوا مدراء أو موظفين يتم تقديم خدمات إدارة الموارد البشرية من خلال شبكة إنترنت ليستخدمها.</a:t>
            </a:r>
            <a:endParaRPr kumimoji="0" lang="ar-SA" sz="2800" b="1" i="0" u="none" strike="noStrike" cap="all" normalizeH="0" baseline="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251520" y="215901"/>
          <a:ext cx="8463895" cy="482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9811" name="Rectangle 3"/>
          <p:cNvSpPr>
            <a:spLocks noChangeArrowheads="1"/>
          </p:cNvSpPr>
          <p:nvPr/>
        </p:nvSpPr>
        <p:spPr bwMode="auto">
          <a:xfrm>
            <a:off x="6300192" y="185123"/>
            <a:ext cx="241522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Arial" pitchFamily="34" charset="0"/>
              </a:rPr>
              <a:t>مزايا الإعمال الالكترونية</a:t>
            </a:r>
            <a:endPar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716338" y="2384425"/>
            <a:ext cx="68262" cy="677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12295" name="Picture 2"/>
          <p:cNvPicPr>
            <a:picLocks noChangeAspect="1" noChangeArrowheads="1"/>
          </p:cNvPicPr>
          <p:nvPr/>
        </p:nvPicPr>
        <p:blipFill>
          <a:blip r:embed="rId2" cstate="print"/>
          <a:srcRect/>
          <a:stretch>
            <a:fillRect/>
          </a:stretch>
        </p:blipFill>
        <p:spPr bwMode="auto">
          <a:xfrm>
            <a:off x="539552" y="628710"/>
            <a:ext cx="2716213" cy="3547630"/>
          </a:xfrm>
          <a:prstGeom prst="rect">
            <a:avLst/>
          </a:prstGeom>
          <a:noFill/>
          <a:ln w="9525">
            <a:noFill/>
            <a:miter lim="800000"/>
            <a:headEnd/>
            <a:tailEnd/>
          </a:ln>
          <a:effectLst/>
        </p:spPr>
      </p:pic>
      <p:sp>
        <p:nvSpPr>
          <p:cNvPr id="74753" name="Rectangle 1"/>
          <p:cNvSpPr>
            <a:spLocks noChangeArrowheads="1"/>
          </p:cNvSpPr>
          <p:nvPr/>
        </p:nvSpPr>
        <p:spPr bwMode="auto">
          <a:xfrm>
            <a:off x="3454326" y="167046"/>
            <a:ext cx="481413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1" i="0" u="sng"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Arial" pitchFamily="34" charset="0"/>
              </a:rPr>
              <a:t>أنشطة إدارة الموارد البشرية الالكترونية</a:t>
            </a:r>
            <a:endParaRPr kumimoji="0" lang="ar-IQ" sz="3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1" name="مربع نص 10"/>
          <p:cNvSpPr txBox="1"/>
          <p:nvPr/>
        </p:nvSpPr>
        <p:spPr>
          <a:xfrm>
            <a:off x="3716338" y="885329"/>
            <a:ext cx="4315792" cy="4154984"/>
          </a:xfrm>
          <a:prstGeom prst="rect">
            <a:avLst/>
          </a:prstGeom>
          <a:noFill/>
        </p:spPr>
        <p:txBody>
          <a:bodyPr wrap="square" rtlCol="1">
            <a:spAutoFit/>
          </a:bodyPr>
          <a:lstStyle/>
          <a:p>
            <a:pPr algn="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الاستقطاب الالكتروني </a:t>
            </a:r>
          </a:p>
          <a:p>
            <a:pPr algn="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الاختيار الالكتروني</a:t>
            </a:r>
          </a:p>
          <a:p>
            <a:pPr algn="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التدريب الالكتروني</a:t>
            </a:r>
          </a:p>
          <a:p>
            <a:pPr algn="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التعويض الالكتروني</a:t>
            </a:r>
          </a:p>
          <a:p>
            <a:pPr algn="r"/>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تقييم الأداء الالكتروني</a:t>
            </a:r>
          </a:p>
          <a:p>
            <a:pPr algn="r"/>
            <a:endPar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a:endPar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a:endPar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a:endPar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a:endPar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a:endParaRPr lang="ar-IQ"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web-in2-5.jpg"/>
          <p:cNvPicPr>
            <a:picLocks noChangeAspect="1"/>
          </p:cNvPicPr>
          <p:nvPr/>
        </p:nvPicPr>
        <p:blipFill>
          <a:blip r:embed="rId2" cstate="print">
            <a:lum/>
          </a:blip>
          <a:stretch>
            <a:fillRect/>
          </a:stretch>
        </p:blipFill>
        <p:spPr>
          <a:xfrm>
            <a:off x="0" y="0"/>
            <a:ext cx="9144000" cy="5040313"/>
          </a:xfrm>
          <a:prstGeom prst="rect">
            <a:avLst/>
          </a:prstGeom>
        </p:spPr>
      </p:pic>
      <p:sp>
        <p:nvSpPr>
          <p:cNvPr id="3" name="مربع نص 2"/>
          <p:cNvSpPr txBox="1"/>
          <p:nvPr/>
        </p:nvSpPr>
        <p:spPr>
          <a:xfrm>
            <a:off x="395536" y="124728"/>
            <a:ext cx="3240360" cy="523220"/>
          </a:xfrm>
          <a:prstGeom prst="rect">
            <a:avLst/>
          </a:prstGeom>
          <a:noFill/>
        </p:spPr>
        <p:txBody>
          <a:bodyPr wrap="square" rtlCol="1">
            <a:spAutoFit/>
          </a:bodyPr>
          <a:lstStyle/>
          <a:p>
            <a:r>
              <a:rPr lang="ar-IQ"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التدريب الالكتروني</a:t>
            </a:r>
            <a:endParaRPr lang="ar-IQ"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1857" name="Rectangle 1"/>
          <p:cNvSpPr>
            <a:spLocks noChangeArrowheads="1"/>
          </p:cNvSpPr>
          <p:nvPr/>
        </p:nvSpPr>
        <p:spPr bwMode="auto">
          <a:xfrm>
            <a:off x="0" y="647948"/>
            <a:ext cx="388741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sng"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Arial" pitchFamily="34" charset="0"/>
              </a:rPr>
              <a:t>وتتمثل أهداف التدريب الالكتروني في:</a:t>
            </a:r>
            <a:endParaRPr kumimoji="0" lang="en-US" sz="105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Arial" pitchFamily="34" charset="0"/>
              </a:rPr>
              <a:t>مساعدة المنظمات لتعديل الطرق التقليدية في تنمية مواردها البشرية. </a:t>
            </a:r>
            <a:endParaRPr kumimoji="0" lang="en-US" sz="105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Arial" pitchFamily="34" charset="0"/>
              </a:rPr>
              <a:t>تهيئة المتدربين لإنتاجية أكبر.</a:t>
            </a:r>
            <a:endParaRPr kumimoji="0" lang="en-US" sz="105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Arial" pitchFamily="34" charset="0"/>
              </a:rPr>
              <a:t>مواكبة التحديث المتسارع في مناهج التدريب وتصميمها ومحتواها وأساليبها. </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Arial" pitchFamily="34" charset="0"/>
              </a:rPr>
              <a:t>يتيح فرص مرنة وميسرة للقيام بذلك</a:t>
            </a:r>
            <a:endParaRPr kumimoji="0" lang="ar-IQ" sz="28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ChangeArrowheads="1"/>
          </p:cNvSpPr>
          <p:nvPr/>
        </p:nvSpPr>
        <p:spPr bwMode="auto">
          <a:xfrm>
            <a:off x="611560" y="197822"/>
            <a:ext cx="773320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000" b="1" i="0"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Arial" pitchFamily="34" charset="0"/>
              </a:rPr>
              <a:t>هناك مجموعة من المميزات التي يوفرها التدريب الالكتروني بالمقارنة مع</a:t>
            </a:r>
            <a:r>
              <a:rPr kumimoji="0" lang="ar-IQ" sz="2000" b="1" i="0"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Arial" pitchFamily="34" charset="0"/>
              </a:rPr>
              <a:t> </a:t>
            </a:r>
            <a:r>
              <a:rPr kumimoji="0" lang="ar-IQ" sz="2000" b="1" i="0"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Arial" pitchFamily="34" charset="0"/>
              </a:rPr>
              <a:t>التدريب الاعتيادي</a:t>
            </a:r>
            <a:endParaRPr kumimoji="0" lang="ar-IQ" sz="2400" b="1" i="0"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graphicFrame>
        <p:nvGraphicFramePr>
          <p:cNvPr id="3" name="رسم تخطيطي 2"/>
          <p:cNvGraphicFramePr/>
          <p:nvPr/>
        </p:nvGraphicFramePr>
        <p:xfrm>
          <a:off x="611560" y="719956"/>
          <a:ext cx="7333495" cy="410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200322_1584901485-332-large.jpg"/>
          <p:cNvPicPr>
            <a:picLocks noChangeAspect="1"/>
          </p:cNvPicPr>
          <p:nvPr/>
        </p:nvPicPr>
        <p:blipFill>
          <a:blip r:embed="rId2" cstate="print"/>
          <a:stretch>
            <a:fillRect/>
          </a:stretch>
        </p:blipFill>
        <p:spPr>
          <a:xfrm>
            <a:off x="179512" y="287908"/>
            <a:ext cx="4499992" cy="4320357"/>
          </a:xfrm>
          <a:prstGeom prst="rect">
            <a:avLst/>
          </a:prstGeom>
        </p:spPr>
      </p:pic>
      <p:sp>
        <p:nvSpPr>
          <p:cNvPr id="3" name="مستطيل 2"/>
          <p:cNvSpPr/>
          <p:nvPr/>
        </p:nvSpPr>
        <p:spPr>
          <a:xfrm>
            <a:off x="2843808" y="287908"/>
            <a:ext cx="6300192" cy="369332"/>
          </a:xfrm>
          <a:prstGeom prst="rect">
            <a:avLst/>
          </a:prstGeom>
        </p:spPr>
        <p:txBody>
          <a:bodyPr wrap="square">
            <a:spAutoFit/>
          </a:bodyPr>
          <a:lstStyle/>
          <a:p>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المراحل الأساسية في تصميم برامج التدريب الالكتروني </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مربع نص 3"/>
          <p:cNvSpPr txBox="1"/>
          <p:nvPr/>
        </p:nvSpPr>
        <p:spPr>
          <a:xfrm>
            <a:off x="5364088" y="1584052"/>
            <a:ext cx="3240360" cy="2246769"/>
          </a:xfrm>
          <a:prstGeom prst="rect">
            <a:avLst/>
          </a:prstGeom>
          <a:noFill/>
        </p:spPr>
        <p:txBody>
          <a:bodyPr wrap="square" rtlCol="1">
            <a:spAutoFit/>
          </a:bodyPr>
          <a:lstStyle/>
          <a:p>
            <a:pPr marL="342900" indent="-342900" algn="r"/>
            <a:r>
              <a:rPr lang="ar-IQ"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1.تحليل الكورس</a:t>
            </a:r>
          </a:p>
          <a:p>
            <a:pPr marL="342900" indent="-342900" algn="r"/>
            <a:r>
              <a:rPr lang="ar-IQ"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2.تحليل المستفيدين </a:t>
            </a:r>
          </a:p>
          <a:p>
            <a:pPr marL="342900" indent="-342900" algn="r"/>
            <a:r>
              <a:rPr lang="ar-IQ"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3.تحليل المحاضر</a:t>
            </a:r>
          </a:p>
          <a:p>
            <a:pPr marL="342900" indent="-342900" algn="r"/>
            <a:r>
              <a:rPr lang="ar-IQ"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4.تحليل التقنية.</a:t>
            </a:r>
          </a:p>
        </p:txBody>
      </p:sp>
      <p:sp>
        <p:nvSpPr>
          <p:cNvPr id="5" name="مربع نص 4"/>
          <p:cNvSpPr txBox="1"/>
          <p:nvPr/>
        </p:nvSpPr>
        <p:spPr>
          <a:xfrm>
            <a:off x="4860032" y="1007988"/>
            <a:ext cx="3924944" cy="400110"/>
          </a:xfrm>
          <a:prstGeom prst="rect">
            <a:avLst/>
          </a:prstGeom>
          <a:noFill/>
        </p:spPr>
        <p:txBody>
          <a:bodyPr wrap="square" rtlCol="1">
            <a:spAutoFit/>
          </a:bodyPr>
          <a:lstStyle/>
          <a:p>
            <a:r>
              <a:rPr lang="ar-IQ"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مرحلة تحليل احتياجات النظام:</a:t>
            </a:r>
            <a:endParaRPr lang="ar-IQ"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pc\Desktop\نظم معلومات\por39-1024x683.jpg"/>
          <p:cNvPicPr>
            <a:picLocks noChangeAspect="1" noChangeArrowheads="1"/>
          </p:cNvPicPr>
          <p:nvPr/>
        </p:nvPicPr>
        <p:blipFill>
          <a:blip r:embed="rId2" cstate="print"/>
          <a:srcRect/>
          <a:stretch>
            <a:fillRect/>
          </a:stretch>
        </p:blipFill>
        <p:spPr bwMode="auto">
          <a:xfrm>
            <a:off x="179512" y="1440036"/>
            <a:ext cx="4320480" cy="3421544"/>
          </a:xfrm>
          <a:prstGeom prst="rect">
            <a:avLst/>
          </a:prstGeom>
          <a:noFill/>
        </p:spPr>
      </p:pic>
      <p:sp>
        <p:nvSpPr>
          <p:cNvPr id="3" name="مربع نص 2"/>
          <p:cNvSpPr txBox="1"/>
          <p:nvPr/>
        </p:nvSpPr>
        <p:spPr>
          <a:xfrm>
            <a:off x="5111552" y="2016100"/>
            <a:ext cx="4032448" cy="1477328"/>
          </a:xfrm>
          <a:prstGeom prst="rect">
            <a:avLst/>
          </a:prstGeom>
          <a:noFill/>
        </p:spPr>
        <p:txBody>
          <a:bodyPr wrap="square" rtlCol="1">
            <a:spAutoFit/>
          </a:bodyPr>
          <a:lstStyle/>
          <a:p>
            <a:pPr algn="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مرحلة إيجاد الأهداف التعليمية وإنتاج المواد التعليمية.</a:t>
            </a:r>
          </a:p>
          <a:p>
            <a:pPr algn="r"/>
            <a:endPar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a:endPar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مربع نص 3"/>
          <p:cNvSpPr txBox="1"/>
          <p:nvPr/>
        </p:nvSpPr>
        <p:spPr>
          <a:xfrm>
            <a:off x="5327576" y="2701340"/>
            <a:ext cx="3528392" cy="646331"/>
          </a:xfrm>
          <a:prstGeom prst="rect">
            <a:avLst/>
          </a:prstGeom>
          <a:noFill/>
        </p:spPr>
        <p:txBody>
          <a:bodyPr wrap="square" rtlCol="1">
            <a:spAutoFit/>
          </a:bodyPr>
          <a:lstStyle/>
          <a:p>
            <a:pPr algn="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مرحلة إيجاد الأهداف التعليمية وإنتاج المواد التعليمية</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مربع نص 4"/>
          <p:cNvSpPr txBox="1"/>
          <p:nvPr/>
        </p:nvSpPr>
        <p:spPr>
          <a:xfrm>
            <a:off x="6407696" y="3384252"/>
            <a:ext cx="2124744" cy="369332"/>
          </a:xfrm>
          <a:prstGeom prst="rect">
            <a:avLst/>
          </a:prstGeom>
          <a:noFill/>
        </p:spPr>
        <p:txBody>
          <a:bodyPr wrap="square" rtlCol="1">
            <a:spAutoFit/>
          </a:bodyPr>
          <a:lstStyle/>
          <a:p>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تصميم النظام </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مربع نص 5"/>
          <p:cNvSpPr txBox="1"/>
          <p:nvPr/>
        </p:nvSpPr>
        <p:spPr>
          <a:xfrm>
            <a:off x="5903640" y="3919666"/>
            <a:ext cx="2952328" cy="369332"/>
          </a:xfrm>
          <a:prstGeom prst="rect">
            <a:avLst/>
          </a:prstGeom>
          <a:noFill/>
        </p:spPr>
        <p:txBody>
          <a:bodyPr wrap="square" rtlCol="1">
            <a:spAutoFit/>
          </a:bodyPr>
          <a:lstStyle/>
          <a:p>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متابعة تقييم دور النظام </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مستطيل 7"/>
          <p:cNvSpPr/>
          <p:nvPr/>
        </p:nvSpPr>
        <p:spPr>
          <a:xfrm>
            <a:off x="2753544" y="791964"/>
            <a:ext cx="6300192" cy="369332"/>
          </a:xfrm>
          <a:prstGeom prst="rect">
            <a:avLst/>
          </a:prstGeom>
        </p:spPr>
        <p:txBody>
          <a:bodyPr wrap="square">
            <a:spAutoFit/>
          </a:bodyPr>
          <a:lstStyle/>
          <a:p>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المراحل الأساسية في تصميم برامج التدريب الالكتروني </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ands-1445472_1280.jpg"/>
          <p:cNvPicPr>
            <a:picLocks noChangeAspect="1"/>
          </p:cNvPicPr>
          <p:nvPr/>
        </p:nvPicPr>
        <p:blipFill>
          <a:blip r:embed="rId2" cstate="print"/>
          <a:stretch>
            <a:fillRect/>
          </a:stretch>
        </p:blipFill>
        <p:spPr>
          <a:xfrm>
            <a:off x="0" y="-1"/>
            <a:ext cx="9144000" cy="5040313"/>
          </a:xfrm>
          <a:prstGeom prst="rect">
            <a:avLst/>
          </a:prstGeom>
        </p:spPr>
      </p:pic>
      <p:sp>
        <p:nvSpPr>
          <p:cNvPr id="3" name="مربع نص 2"/>
          <p:cNvSpPr txBox="1"/>
          <p:nvPr/>
        </p:nvSpPr>
        <p:spPr>
          <a:xfrm>
            <a:off x="2555776" y="431924"/>
            <a:ext cx="4968552" cy="461665"/>
          </a:xfrm>
          <a:prstGeom prst="rect">
            <a:avLst/>
          </a:prstGeom>
          <a:noFill/>
        </p:spPr>
        <p:txBody>
          <a:bodyPr wrap="square" rtlCol="1">
            <a:spAutoFit/>
          </a:bodyPr>
          <a:lstStyle/>
          <a:p>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إدارة الموارد البشرية الدولية </a:t>
            </a:r>
            <a:endParaRPr lang="ar-IQ"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دارة-الموارد-البشرية-الدولية-..jpg"/>
          <p:cNvPicPr>
            <a:picLocks noChangeAspect="1"/>
          </p:cNvPicPr>
          <p:nvPr/>
        </p:nvPicPr>
        <p:blipFill>
          <a:blip r:embed="rId2" cstate="print"/>
          <a:stretch>
            <a:fillRect/>
          </a:stretch>
        </p:blipFill>
        <p:spPr>
          <a:xfrm>
            <a:off x="395536" y="719956"/>
            <a:ext cx="4176464" cy="3674914"/>
          </a:xfrm>
          <a:prstGeom prst="rect">
            <a:avLst/>
          </a:prstGeom>
        </p:spPr>
      </p:pic>
      <p:sp>
        <p:nvSpPr>
          <p:cNvPr id="3" name="مستطيل 2"/>
          <p:cNvSpPr/>
          <p:nvPr/>
        </p:nvSpPr>
        <p:spPr>
          <a:xfrm>
            <a:off x="4860032" y="1007988"/>
            <a:ext cx="3923928" cy="2308324"/>
          </a:xfrm>
          <a:prstGeom prst="rect">
            <a:avLst/>
          </a:prstGeom>
        </p:spPr>
        <p:txBody>
          <a:bodyPr wrap="square">
            <a:spAutoFit/>
          </a:bodyPr>
          <a:lstStyle/>
          <a:p>
            <a:pPr algn="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مفهوم إدارة الموارد البشرية الدولية إلى مجموعة الممارسات والسياسات المطلوبة لتنفيذ مختلف الأنشطة المتعلقة بالنواحي البشرية التي تحتاج إليها الإدارة لممارسة وظائفها بكفاءة وفاعلية في الأسواق الدولية من اجل تحقيق الأهداف العامة للمنظمة.</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مربع نص 3"/>
          <p:cNvSpPr txBox="1"/>
          <p:nvPr/>
        </p:nvSpPr>
        <p:spPr>
          <a:xfrm>
            <a:off x="2555776" y="258291"/>
            <a:ext cx="4968552" cy="461665"/>
          </a:xfrm>
          <a:prstGeom prst="rect">
            <a:avLst/>
          </a:prstGeom>
          <a:noFill/>
        </p:spPr>
        <p:txBody>
          <a:bodyPr wrap="square" rtlCol="1">
            <a:spAutoFit/>
          </a:bodyPr>
          <a:lstStyle/>
          <a:p>
            <a:r>
              <a:rPr lang="ar-IQ"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إدارة الموارد البشرية الدولية </a:t>
            </a:r>
            <a:endParaRPr lang="ar-IQ"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ما هو نظام معلومات الموارد البشرية HRI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028" name="AutoShape 4" descr="ما هو نظام معلومات الموارد البشرية HRI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16" name="صورة 15" descr="190849_30_1489387718.jpg"/>
          <p:cNvPicPr>
            <a:picLocks noChangeAspect="1"/>
          </p:cNvPicPr>
          <p:nvPr/>
        </p:nvPicPr>
        <p:blipFill>
          <a:blip r:embed="rId2" cstate="print"/>
          <a:stretch>
            <a:fillRect/>
          </a:stretch>
        </p:blipFill>
        <p:spPr>
          <a:xfrm>
            <a:off x="684088" y="1007989"/>
            <a:ext cx="4391967" cy="3672408"/>
          </a:xfrm>
          <a:prstGeom prst="rect">
            <a:avLst/>
          </a:prstGeom>
        </p:spPr>
      </p:pic>
      <p:sp>
        <p:nvSpPr>
          <p:cNvPr id="20" name="مربع نص 19"/>
          <p:cNvSpPr txBox="1"/>
          <p:nvPr/>
        </p:nvSpPr>
        <p:spPr>
          <a:xfrm>
            <a:off x="5508104" y="1656060"/>
            <a:ext cx="3055194" cy="923330"/>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IQ" b="1" dirty="0" smtClean="0">
                <a:ln w="50800"/>
                <a:solidFill>
                  <a:srgbClr val="C00000"/>
                </a:solidFill>
              </a:rPr>
              <a:t>أولا //  </a:t>
            </a:r>
            <a:r>
              <a:rPr lang="ar-IQ" b="1" u="sng" dirty="0" smtClean="0">
                <a:ln w="50800"/>
                <a:solidFill>
                  <a:srgbClr val="C00000"/>
                </a:solidFill>
              </a:rPr>
              <a:t>مرحلة الستينات :</a:t>
            </a:r>
          </a:p>
          <a:p>
            <a:pPr algn="ctr"/>
            <a:endParaRPr lang="ar-IQ" b="1" u="sng" dirty="0" smtClean="0">
              <a:ln w="50800"/>
              <a:solidFill>
                <a:srgbClr val="C00000"/>
              </a:solidFill>
            </a:endParaRPr>
          </a:p>
          <a:p>
            <a:pPr algn="ctr"/>
            <a:r>
              <a:rPr lang="ar-IQ" b="1" u="sng" dirty="0" smtClean="0">
                <a:ln w="50800"/>
                <a:solidFill>
                  <a:srgbClr val="C00000"/>
                </a:solidFill>
              </a:rPr>
              <a:t>تنظم بشكل يدوي </a:t>
            </a:r>
            <a:r>
              <a:rPr lang="ar-IQ" b="1" dirty="0" smtClean="0">
                <a:ln w="50800"/>
                <a:solidFill>
                  <a:srgbClr val="C00000"/>
                </a:solidFill>
              </a:rPr>
              <a:t> </a:t>
            </a:r>
            <a:endParaRPr lang="ar-IQ" b="1" dirty="0">
              <a:ln w="50800"/>
              <a:solidFill>
                <a:srgbClr val="C00000"/>
              </a:solidFill>
            </a:endParaRPr>
          </a:p>
        </p:txBody>
      </p:sp>
      <p:sp>
        <p:nvSpPr>
          <p:cNvPr id="21" name="عنوان 1"/>
          <p:cNvSpPr txBox="1">
            <a:spLocks/>
          </p:cNvSpPr>
          <p:nvPr/>
        </p:nvSpPr>
        <p:spPr>
          <a:xfrm>
            <a:off x="684089" y="160338"/>
            <a:ext cx="7416303" cy="631825"/>
          </a:xfrm>
          <a:prstGeom prst="rect">
            <a:avLst/>
          </a:prstGeom>
          <a:solidFill>
            <a:schemeClr val="bg2"/>
          </a:solidFill>
        </p:spPr>
        <p:txBody>
          <a:bodyPr vert="horz" anchor="t">
            <a:no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ar-IQ" sz="2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المراحل التطورية لنظام المعلومات الموارد البشرية </a:t>
            </a:r>
            <a:endParaRPr kumimoji="0" lang="ar-IQ"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2509742" y="268744"/>
            <a:ext cx="622317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1" i="0"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Arial" pitchFamily="34" charset="0"/>
              </a:rPr>
              <a:t>خصائص وصفات مدير إدارة الموارد البشرية الدولي</a:t>
            </a:r>
            <a:endParaRPr kumimoji="0" lang="ar-IQ" sz="3200" b="1" i="0"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24930" name="Rectangle 2"/>
          <p:cNvSpPr>
            <a:spLocks noChangeArrowheads="1"/>
          </p:cNvSpPr>
          <p:nvPr/>
        </p:nvSpPr>
        <p:spPr bwMode="auto">
          <a:xfrm>
            <a:off x="3871814" y="1280894"/>
            <a:ext cx="486110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Arial" pitchFamily="34" charset="0"/>
              </a:rPr>
              <a:t>1. القدرة على التكيف مع الفروقات الثقافية.</a:t>
            </a:r>
            <a:endParaRPr kumimoji="0" lang="en-US" sz="105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Arial" pitchFamily="34" charset="0"/>
              </a:rPr>
              <a:t>2. الاستقلالية والاعتماد على النفس وذلك لقلة الكادر الموثوق الذي يحيط به.</a:t>
            </a:r>
            <a:endParaRPr kumimoji="0" lang="en-US" sz="105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Arial" pitchFamily="34" charset="0"/>
              </a:rPr>
              <a:t>3. الصحة الجسدية والعاطفية التي تمكن مدير الموارد البشرية الدولية من مواجهة تحديات البيئة الطبيعية.</a:t>
            </a:r>
            <a:endParaRPr kumimoji="0" lang="en-US" sz="105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Arial" pitchFamily="34" charset="0"/>
              </a:rPr>
              <a:t>4. الموازنة بين العمر من جهة، والخبرة والتأهيل من جهة أخرى. </a:t>
            </a:r>
            <a:endParaRPr kumimoji="0" lang="en-US" sz="105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Arial" pitchFamily="34" charset="0"/>
              </a:rPr>
              <a:t>5. المهارات اللغوية</a:t>
            </a:r>
            <a:endParaRPr kumimoji="0" lang="ar-IQ" sz="28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467544" y="842764"/>
            <a:ext cx="2655888" cy="38544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779912" y="231869"/>
            <a:ext cx="4032448" cy="400110"/>
          </a:xfrm>
          <a:prstGeom prst="rect">
            <a:avLst/>
          </a:prstGeom>
          <a:noFill/>
        </p:spPr>
        <p:txBody>
          <a:bodyPr wrap="square" rtlCol="1">
            <a:spAutoFit/>
          </a:bodyPr>
          <a:lstStyle/>
          <a:p>
            <a:pPr algn="ctr"/>
            <a:r>
              <a:rPr lang="ar-IQ"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نماذج من الاستمارات</a:t>
            </a:r>
            <a:endParaRPr lang="ar-IQ"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صورة 3" descr="استمارة وزارة النفط.jpg"/>
          <p:cNvPicPr>
            <a:picLocks noChangeAspect="1"/>
          </p:cNvPicPr>
          <p:nvPr/>
        </p:nvPicPr>
        <p:blipFill>
          <a:blip r:embed="rId2" cstate="print"/>
          <a:stretch>
            <a:fillRect/>
          </a:stretch>
        </p:blipFill>
        <p:spPr>
          <a:xfrm>
            <a:off x="179512" y="775747"/>
            <a:ext cx="4536504" cy="4192433"/>
          </a:xfrm>
          <a:prstGeom prst="rect">
            <a:avLst/>
          </a:prstGeom>
        </p:spPr>
      </p:pic>
      <p:pic>
        <p:nvPicPr>
          <p:cNvPr id="6" name="صورة 5" descr="43671.cats57.jpg"/>
          <p:cNvPicPr>
            <a:picLocks noChangeAspect="1"/>
          </p:cNvPicPr>
          <p:nvPr/>
        </p:nvPicPr>
        <p:blipFill>
          <a:blip r:embed="rId3" cstate="print"/>
          <a:stretch>
            <a:fillRect/>
          </a:stretch>
        </p:blipFill>
        <p:spPr>
          <a:xfrm>
            <a:off x="4932040" y="775748"/>
            <a:ext cx="3956673" cy="419243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441348-syjpX-1526716349-Screenshot_20180519-105111.jpg"/>
          <p:cNvPicPr>
            <a:picLocks noChangeAspect="1"/>
          </p:cNvPicPr>
          <p:nvPr/>
        </p:nvPicPr>
        <p:blipFill>
          <a:blip r:embed="rId2" cstate="print"/>
          <a:stretch>
            <a:fillRect/>
          </a:stretch>
        </p:blipFill>
        <p:spPr>
          <a:xfrm>
            <a:off x="5220072" y="536287"/>
            <a:ext cx="3528392" cy="4360134"/>
          </a:xfrm>
          <a:prstGeom prst="rect">
            <a:avLst/>
          </a:prstGeom>
        </p:spPr>
      </p:pic>
      <p:pic>
        <p:nvPicPr>
          <p:cNvPr id="4" name="صورة 3" descr="maxresdefault.jpg"/>
          <p:cNvPicPr>
            <a:picLocks noChangeAspect="1"/>
          </p:cNvPicPr>
          <p:nvPr/>
        </p:nvPicPr>
        <p:blipFill>
          <a:blip r:embed="rId3" cstate="print"/>
          <a:stretch>
            <a:fillRect/>
          </a:stretch>
        </p:blipFill>
        <p:spPr>
          <a:xfrm>
            <a:off x="91722" y="631979"/>
            <a:ext cx="4840318" cy="4408334"/>
          </a:xfrm>
          <a:prstGeom prst="rect">
            <a:avLst/>
          </a:prstGeom>
        </p:spPr>
      </p:pic>
      <p:sp>
        <p:nvSpPr>
          <p:cNvPr id="5" name="مربع نص 4"/>
          <p:cNvSpPr txBox="1"/>
          <p:nvPr/>
        </p:nvSpPr>
        <p:spPr>
          <a:xfrm>
            <a:off x="3110061" y="136176"/>
            <a:ext cx="4032448" cy="400110"/>
          </a:xfrm>
          <a:prstGeom prst="rect">
            <a:avLst/>
          </a:prstGeom>
          <a:noFill/>
        </p:spPr>
        <p:txBody>
          <a:bodyPr wrap="square" rtlCol="1">
            <a:spAutoFit/>
          </a:bodyPr>
          <a:lstStyle/>
          <a:p>
            <a:pPr algn="ctr"/>
            <a:r>
              <a:rPr lang="ar-IQ"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نماذج من الاستمارات</a:t>
            </a:r>
            <a:endParaRPr lang="ar-IQ"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79488" y="503932"/>
            <a:ext cx="3471862" cy="4104456"/>
          </a:xfrm>
          <a:prstGeom prst="rect">
            <a:avLst/>
          </a:prstGeom>
          <a:noFill/>
          <a:ln w="9525">
            <a:noFill/>
            <a:miter lim="800000"/>
            <a:headEnd/>
            <a:tailEnd/>
          </a:ln>
          <a:effectLst/>
        </p:spPr>
      </p:pic>
      <p:sp>
        <p:nvSpPr>
          <p:cNvPr id="3" name="مربع نص 2"/>
          <p:cNvSpPr txBox="1"/>
          <p:nvPr/>
        </p:nvSpPr>
        <p:spPr>
          <a:xfrm>
            <a:off x="3779912" y="1804431"/>
            <a:ext cx="4464496" cy="584775"/>
          </a:xfrm>
          <a:prstGeom prst="rect">
            <a:avLst/>
          </a:prstGeom>
          <a:noFill/>
        </p:spPr>
        <p:txBody>
          <a:bodyPr wrap="square" rtlCol="1">
            <a:spAutoFit/>
          </a:bodyPr>
          <a:lstStyle/>
          <a:p>
            <a:r>
              <a:rPr lang="ar-IQ"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شكرا لحسن الاستماع</a:t>
            </a:r>
            <a:endParaRPr lang="ar-IQ"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original.jpg"/>
          <p:cNvPicPr>
            <a:picLocks noChangeAspect="1"/>
          </p:cNvPicPr>
          <p:nvPr/>
        </p:nvPicPr>
        <p:blipFill>
          <a:blip r:embed="rId2" cstate="print"/>
          <a:stretch>
            <a:fillRect/>
          </a:stretch>
        </p:blipFill>
        <p:spPr>
          <a:xfrm>
            <a:off x="467544" y="1079995"/>
            <a:ext cx="4752528" cy="3960317"/>
          </a:xfrm>
          <a:prstGeom prst="rect">
            <a:avLst/>
          </a:prstGeom>
        </p:spPr>
      </p:pic>
      <p:sp>
        <p:nvSpPr>
          <p:cNvPr id="6" name="مربع نص 5"/>
          <p:cNvSpPr txBox="1"/>
          <p:nvPr/>
        </p:nvSpPr>
        <p:spPr>
          <a:xfrm>
            <a:off x="5220072" y="1296020"/>
            <a:ext cx="3631258" cy="1200329"/>
          </a:xfrm>
          <a:prstGeom prst="rect">
            <a:avLst/>
          </a:prstGeom>
          <a:noFill/>
        </p:spPr>
        <p:txBody>
          <a:bodyPr wrap="square" rtlCol="1">
            <a:spAutoFit/>
          </a:bodyPr>
          <a:lstStyle/>
          <a:p>
            <a:pPr algn="ctr"/>
            <a:r>
              <a:rPr lang="ar-IQ" b="1" dirty="0" smtClean="0">
                <a:solidFill>
                  <a:srgbClr val="C00000"/>
                </a:solidFill>
              </a:rPr>
              <a:t>ثانياً //  </a:t>
            </a:r>
            <a:r>
              <a:rPr lang="ar-IQ" b="1" u="sng" dirty="0" smtClean="0">
                <a:solidFill>
                  <a:srgbClr val="C00000"/>
                </a:solidFill>
              </a:rPr>
              <a:t>مرحلة السبعينات </a:t>
            </a:r>
            <a:endParaRPr lang="en-US" b="1" u="sng" dirty="0" smtClean="0">
              <a:solidFill>
                <a:srgbClr val="C00000"/>
              </a:solidFill>
            </a:endParaRPr>
          </a:p>
          <a:p>
            <a:pPr algn="ctr"/>
            <a:r>
              <a:rPr lang="ar-IQ" b="1" u="sng" dirty="0" smtClean="0">
                <a:solidFill>
                  <a:srgbClr val="C00000"/>
                </a:solidFill>
              </a:rPr>
              <a:t>والثمانينات</a:t>
            </a:r>
          </a:p>
          <a:p>
            <a:pPr algn="ctr"/>
            <a:endParaRPr lang="ar-IQ" b="1" u="sng" dirty="0" smtClean="0">
              <a:solidFill>
                <a:srgbClr val="C00000"/>
              </a:solidFill>
            </a:endParaRPr>
          </a:p>
          <a:p>
            <a:pPr algn="ctr"/>
            <a:r>
              <a:rPr lang="ar-IQ" b="1" u="sng" dirty="0" smtClean="0">
                <a:solidFill>
                  <a:srgbClr val="C00000"/>
                </a:solidFill>
              </a:rPr>
              <a:t>تحديد الأجور والرواتب </a:t>
            </a:r>
            <a:endParaRPr lang="ar-IQ" dirty="0">
              <a:solidFill>
                <a:srgbClr val="C00000"/>
              </a:solidFill>
            </a:endParaRPr>
          </a:p>
        </p:txBody>
      </p:sp>
      <p:sp>
        <p:nvSpPr>
          <p:cNvPr id="7" name="عنوان 1"/>
          <p:cNvSpPr txBox="1">
            <a:spLocks/>
          </p:cNvSpPr>
          <p:nvPr/>
        </p:nvSpPr>
        <p:spPr>
          <a:xfrm>
            <a:off x="661988" y="215900"/>
            <a:ext cx="7582420" cy="671512"/>
          </a:xfrm>
          <a:prstGeom prst="rect">
            <a:avLst/>
          </a:prstGeom>
          <a:solidFill>
            <a:schemeClr val="bg2"/>
          </a:solidFill>
        </p:spPr>
        <p:txBody>
          <a:bodyPr vert="horz" anchor="t">
            <a:no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ar-IQ"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المراحل التطورية لنظام المعلومات الموارد البشرية </a:t>
            </a:r>
            <a:endParaRPr kumimoji="0" lang="ar-IQ"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ownloads\Recruitment-and-Human-Resource-Management-3.jpg"/>
          <p:cNvPicPr>
            <a:picLocks noChangeAspect="1" noChangeArrowheads="1"/>
          </p:cNvPicPr>
          <p:nvPr/>
        </p:nvPicPr>
        <p:blipFill>
          <a:blip r:embed="rId2" cstate="print"/>
          <a:srcRect/>
          <a:stretch>
            <a:fillRect/>
          </a:stretch>
        </p:blipFill>
        <p:spPr bwMode="auto">
          <a:xfrm>
            <a:off x="0" y="0"/>
            <a:ext cx="9144000" cy="4860479"/>
          </a:xfrm>
          <a:prstGeom prst="rect">
            <a:avLst/>
          </a:prstGeom>
          <a:noFill/>
        </p:spPr>
      </p:pic>
      <p:sp>
        <p:nvSpPr>
          <p:cNvPr id="5" name="مربع نص 4"/>
          <p:cNvSpPr txBox="1"/>
          <p:nvPr/>
        </p:nvSpPr>
        <p:spPr>
          <a:xfrm>
            <a:off x="5148064" y="2016100"/>
            <a:ext cx="3631258" cy="1200329"/>
          </a:xfrm>
          <a:prstGeom prst="rect">
            <a:avLst/>
          </a:prstGeom>
          <a:noFill/>
        </p:spPr>
        <p:txBody>
          <a:bodyPr wrap="square" rtlCol="1">
            <a:spAutoFit/>
          </a:bodyPr>
          <a:lstStyle/>
          <a:p>
            <a:pPr algn="ctr"/>
            <a:r>
              <a:rPr lang="ar-IQ" b="1" dirty="0" smtClean="0">
                <a:solidFill>
                  <a:schemeClr val="bg1"/>
                </a:solidFill>
              </a:rPr>
              <a:t>ثانياً //  </a:t>
            </a:r>
            <a:r>
              <a:rPr lang="ar-IQ" b="1" u="sng" dirty="0" smtClean="0">
                <a:solidFill>
                  <a:schemeClr val="bg1"/>
                </a:solidFill>
              </a:rPr>
              <a:t>مرحلة التسعينات إلى </a:t>
            </a:r>
            <a:endParaRPr lang="en-US" b="1" u="sng" dirty="0" smtClean="0">
              <a:solidFill>
                <a:schemeClr val="bg1"/>
              </a:solidFill>
            </a:endParaRPr>
          </a:p>
          <a:p>
            <a:pPr algn="ctr"/>
            <a:r>
              <a:rPr lang="ar-IQ" b="1" u="sng" dirty="0" smtClean="0">
                <a:solidFill>
                  <a:schemeClr val="bg1"/>
                </a:solidFill>
              </a:rPr>
              <a:t>الوقت الحاضر</a:t>
            </a:r>
          </a:p>
          <a:p>
            <a:pPr algn="ctr"/>
            <a:endParaRPr lang="ar-IQ" b="1" u="sng" dirty="0" smtClean="0">
              <a:solidFill>
                <a:schemeClr val="bg1"/>
              </a:solidFill>
            </a:endParaRPr>
          </a:p>
          <a:p>
            <a:pPr algn="ctr"/>
            <a:r>
              <a:rPr lang="ar-IQ" b="1" u="sng" dirty="0" smtClean="0">
                <a:solidFill>
                  <a:schemeClr val="bg1"/>
                </a:solidFill>
              </a:rPr>
              <a:t>تكون بمثابة سلاح استراتيجي </a:t>
            </a:r>
            <a:endParaRPr lang="ar-IQ" dirty="0">
              <a:solidFill>
                <a:schemeClr val="bg1"/>
              </a:solidFill>
            </a:endParaRPr>
          </a:p>
        </p:txBody>
      </p:sp>
      <p:sp>
        <p:nvSpPr>
          <p:cNvPr id="6" name="عنوان 1"/>
          <p:cNvSpPr txBox="1">
            <a:spLocks/>
          </p:cNvSpPr>
          <p:nvPr/>
        </p:nvSpPr>
        <p:spPr>
          <a:xfrm>
            <a:off x="3995936" y="376238"/>
            <a:ext cx="5040560" cy="919782"/>
          </a:xfrm>
          <a:prstGeom prst="rect">
            <a:avLst/>
          </a:prstGeom>
          <a:solidFill>
            <a:schemeClr val="bg2"/>
          </a:solidFill>
        </p:spPr>
        <p:txBody>
          <a:bodyPr vert="horz" anchor="t">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IQ"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المراحل التطورية لنظام المعلومات الموارد البشرية </a:t>
            </a:r>
            <a:endParaRPr kumimoji="0" lang="ar-IQ"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334446"/>
            <a:ext cx="3656770" cy="369332"/>
          </a:xfrm>
          <a:prstGeom prst="rect">
            <a:avLst/>
          </a:prstGeom>
          <a:noFill/>
        </p:spPr>
        <p:txBody>
          <a:bodyPr wrap="none">
            <a:spAutoFit/>
          </a:bodyPr>
          <a:lstStyle/>
          <a:p>
            <a:pPr fontAlgn="auto">
              <a:spcBef>
                <a:spcPts val="0"/>
              </a:spcBef>
              <a:spcAft>
                <a:spcPts val="0"/>
              </a:spcAft>
              <a:defRPr/>
            </a:pPr>
            <a:r>
              <a:rPr lang="ar-IQ"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تعريف نظام معلومات الموارد البشرية </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p:txBody>
      </p:sp>
      <p:sp>
        <p:nvSpPr>
          <p:cNvPr id="6149" name="矩形 6"/>
          <p:cNvSpPr>
            <a:spLocks noChangeArrowheads="1"/>
          </p:cNvSpPr>
          <p:nvPr/>
        </p:nvSpPr>
        <p:spPr bwMode="auto">
          <a:xfrm>
            <a:off x="3323706" y="910930"/>
            <a:ext cx="5640782" cy="3748719"/>
          </a:xfrm>
          <a:prstGeom prst="rect">
            <a:avLst/>
          </a:prstGeom>
          <a:noFill/>
          <a:ln w="9525">
            <a:noFill/>
            <a:miter lim="800000"/>
            <a:headEnd/>
            <a:tailEnd/>
          </a:ln>
        </p:spPr>
        <p:txBody>
          <a:bodyPr wrap="square">
            <a:spAutoFit/>
          </a:bodyPr>
          <a:lstStyle/>
          <a:p>
            <a:pPr algn="r" rtl="1"/>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على انه  طريقة نظامية لتخزين البيانات والمعلومات من كل فرد مستخدم بهدف المساعدة في التخطيط واتخاذ القرارات ، وتقديم تقارير كاملة عن كل نشاط يقوم به يخدم أهداف المنظمة.</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rtl="1"/>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ويمكن تعريف نظم معلومات الموارد البشرية بأنه نظام مصمم للقيام بوظيفة إدارة الموارد البشرية والسعي إلى توفير المعلومات للمديرين لاتخاذ القرارات ذات العلاقات بفعالية وكافة استخدام العنصر البشري ورفع مستوى أداءه في تحقيق أهداف المنظمة. وأن الأساس في توفير هذه المعلومات هو بناء (قاعدة بيانات</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)Data Base </a:t>
            </a: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تظم البيانات التي تتعلق بالإفراد والوظائف والبرامج</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nSpc>
                <a:spcPct val="120000"/>
              </a:lnSpc>
            </a:pP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微软雅黑" pitchFamily="34" charset="-122"/>
              </a:rPr>
              <a:t>。</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微软雅黑" pitchFamily="34" charset="-122"/>
            </a:endParaRPr>
          </a:p>
        </p:txBody>
      </p:sp>
      <p:sp>
        <p:nvSpPr>
          <p:cNvPr id="14" name="矩形 13"/>
          <p:cNvSpPr/>
          <p:nvPr/>
        </p:nvSpPr>
        <p:spPr>
          <a:xfrm>
            <a:off x="4010025" y="2384425"/>
            <a:ext cx="66675" cy="677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6151" name="Picture 2"/>
          <p:cNvPicPr>
            <a:picLocks noChangeAspect="1" noChangeArrowheads="1"/>
          </p:cNvPicPr>
          <p:nvPr/>
        </p:nvPicPr>
        <p:blipFill>
          <a:blip r:embed="rId2" cstate="print"/>
          <a:srcRect/>
          <a:stretch>
            <a:fillRect/>
          </a:stretch>
        </p:blipFill>
        <p:spPr bwMode="auto">
          <a:xfrm>
            <a:off x="611560" y="703778"/>
            <a:ext cx="2424113" cy="355282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cstate="print"/>
          <a:srcRect/>
          <a:stretch>
            <a:fillRect/>
          </a:stretch>
        </p:blipFill>
        <p:spPr bwMode="auto">
          <a:xfrm>
            <a:off x="368301" y="855663"/>
            <a:ext cx="3123580" cy="3327400"/>
          </a:xfrm>
          <a:prstGeom prst="rect">
            <a:avLst/>
          </a:prstGeom>
          <a:noFill/>
          <a:ln w="9525">
            <a:noFill/>
            <a:miter lim="800000"/>
            <a:headEnd/>
            <a:tailEnd/>
          </a:ln>
          <a:effectLst/>
        </p:spPr>
      </p:pic>
      <p:sp>
        <p:nvSpPr>
          <p:cNvPr id="5123" name="AutoShape 5" descr="http://www.mychineselearning.com/images/201006/interview.gif"/>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zh-CN" altLang="en-US">
              <a:ea typeface="微软雅黑" pitchFamily="34" charset="-122"/>
            </a:endParaRPr>
          </a:p>
        </p:txBody>
      </p:sp>
      <p:sp>
        <p:nvSpPr>
          <p:cNvPr id="8" name="矩形 7"/>
          <p:cNvSpPr/>
          <p:nvPr/>
        </p:nvSpPr>
        <p:spPr>
          <a:xfrm>
            <a:off x="0" y="0"/>
            <a:ext cx="9144000" cy="85566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矩形 42"/>
          <p:cNvSpPr/>
          <p:nvPr/>
        </p:nvSpPr>
        <p:spPr>
          <a:xfrm>
            <a:off x="0" y="4183063"/>
            <a:ext cx="9144000" cy="857250"/>
          </a:xfrm>
          <a:prstGeom prst="rect">
            <a:avLst/>
          </a:prstGeom>
          <a:solidFill>
            <a:schemeClr val="tx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矩形 44"/>
          <p:cNvSpPr/>
          <p:nvPr/>
        </p:nvSpPr>
        <p:spPr>
          <a:xfrm>
            <a:off x="4049656" y="352941"/>
            <a:ext cx="4194287" cy="369332"/>
          </a:xfrm>
          <a:prstGeom prst="rect">
            <a:avLst/>
          </a:prstGeom>
        </p:spPr>
        <p:txBody>
          <a:bodyPr wrap="square">
            <a:spAutoFit/>
          </a:bodyPr>
          <a:lstStyle/>
          <a:p>
            <a:pPr fontAlgn="auto">
              <a:spcBef>
                <a:spcPts val="0"/>
              </a:spcBef>
              <a:spcAft>
                <a:spcPts val="0"/>
              </a:spcAft>
              <a:defRPr/>
            </a:pPr>
            <a:r>
              <a:rPr lang="ar-IQ" altLang="zh-C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ea"/>
                <a:ea typeface="+mj-ea"/>
              </a:rPr>
              <a:t>أهداف نظام معلومات الموارد البشرية</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ea"/>
              <a:ea typeface="+mj-ea"/>
            </a:endParaRPr>
          </a:p>
        </p:txBody>
      </p:sp>
      <p:grpSp>
        <p:nvGrpSpPr>
          <p:cNvPr id="5128" name="组合 6"/>
          <p:cNvGrpSpPr>
            <a:grpSpLocks/>
          </p:cNvGrpSpPr>
          <p:nvPr/>
        </p:nvGrpSpPr>
        <p:grpSpPr bwMode="auto">
          <a:xfrm>
            <a:off x="5786438" y="1879600"/>
            <a:ext cx="460375" cy="461963"/>
            <a:chOff x="5787135" y="1879875"/>
            <a:chExt cx="460281" cy="461665"/>
          </a:xfrm>
        </p:grpSpPr>
        <p:sp>
          <p:nvSpPr>
            <p:cNvPr id="46" name="矩形 45"/>
            <p:cNvSpPr/>
            <p:nvPr/>
          </p:nvSpPr>
          <p:spPr>
            <a:xfrm>
              <a:off x="5787135" y="1951267"/>
              <a:ext cx="360288" cy="2760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30" name="TextBox 46"/>
            <p:cNvSpPr txBox="1">
              <a:spLocks noChangeArrowheads="1"/>
            </p:cNvSpPr>
            <p:nvPr/>
          </p:nvSpPr>
          <p:spPr bwMode="auto">
            <a:xfrm>
              <a:off x="5892832" y="1879875"/>
              <a:ext cx="354584" cy="461665"/>
            </a:xfrm>
            <a:prstGeom prst="rect">
              <a:avLst/>
            </a:prstGeom>
            <a:noFill/>
            <a:ln w="9525">
              <a:noFill/>
              <a:miter lim="800000"/>
              <a:headEnd/>
              <a:tailEnd/>
            </a:ln>
          </p:spPr>
          <p:txBody>
            <a:bodyPr wrap="none">
              <a:spAutoFit/>
            </a:bodyPr>
            <a:lstStyle/>
            <a:p>
              <a:r>
                <a:rPr lang="en-US" altLang="zh-CN" sz="2400">
                  <a:solidFill>
                    <a:schemeClr val="bg1"/>
                  </a:solidFill>
                  <a:latin typeface="华文细黑" pitchFamily="2" charset="-122"/>
                  <a:ea typeface="华文细黑" pitchFamily="2" charset="-122"/>
                </a:rPr>
                <a:t>1</a:t>
              </a:r>
              <a:endParaRPr lang="zh-CN" altLang="en-US" sz="2400">
                <a:solidFill>
                  <a:schemeClr val="bg1"/>
                </a:solidFill>
                <a:latin typeface="华文细黑" pitchFamily="2" charset="-122"/>
                <a:ea typeface="华文细黑" pitchFamily="2" charset="-122"/>
              </a:endParaRPr>
            </a:p>
          </p:txBody>
        </p:sp>
      </p:grpSp>
      <p:sp>
        <p:nvSpPr>
          <p:cNvPr id="22" name="Rectangle 1"/>
          <p:cNvSpPr>
            <a:spLocks noChangeArrowheads="1"/>
          </p:cNvSpPr>
          <p:nvPr/>
        </p:nvSpPr>
        <p:spPr bwMode="auto">
          <a:xfrm>
            <a:off x="3851920" y="870107"/>
            <a:ext cx="5094099"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Low" defTabSz="914400" rtl="1" eaLnBrk="1" fontAlgn="base" latinLnBrk="0" hangingPunct="1">
              <a:lnSpc>
                <a:spcPct val="100000"/>
              </a:lnSpc>
              <a:spcBef>
                <a:spcPct val="0"/>
              </a:spcBef>
              <a:spcAft>
                <a:spcPct val="0"/>
              </a:spcAft>
              <a:buClrTx/>
              <a:buSzTx/>
              <a:buFont typeface="+mj-lt"/>
              <a:buAutoNum type="arabicPeriod"/>
              <a:tabLst/>
            </a:pP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يساعد نظام معلومات الموارد البشرية في دعم القرارات.</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Low" defTabSz="914400" rtl="1" eaLnBrk="0" fontAlgn="base" latinLnBrk="0" hangingPunct="0">
              <a:lnSpc>
                <a:spcPct val="100000"/>
              </a:lnSpc>
              <a:spcBef>
                <a:spcPct val="0"/>
              </a:spcBef>
              <a:spcAft>
                <a:spcPct val="0"/>
              </a:spcAft>
              <a:buClrTx/>
              <a:buSzTx/>
              <a:buFont typeface="+mj-lt"/>
              <a:buAutoNum type="arabicPeriod"/>
              <a:tabLst/>
            </a:pP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يعد نظام معلومات الموارد البشرية أداة تساهم في تغيير النظرة القديمة لوظيفة الموارد البشرية بوصفها وظيفة غير إستراتيجية.</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Low" defTabSz="914400" rtl="1" eaLnBrk="0" fontAlgn="base" latinLnBrk="0" hangingPunct="0">
              <a:lnSpc>
                <a:spcPct val="100000"/>
              </a:lnSpc>
              <a:spcBef>
                <a:spcPct val="0"/>
              </a:spcBef>
              <a:spcAft>
                <a:spcPct val="0"/>
              </a:spcAft>
              <a:buClrTx/>
              <a:buSzTx/>
              <a:buFont typeface="+mj-lt"/>
              <a:buAutoNum type="arabicPeriod"/>
              <a:tabLst/>
            </a:pP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المساعدة في تقويم وظائف ومهام إدارة الموارد البشرية</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Low" defTabSz="914400" rtl="1" eaLnBrk="0" fontAlgn="base" latinLnBrk="0" hangingPunct="0">
              <a:lnSpc>
                <a:spcPct val="100000"/>
              </a:lnSpc>
              <a:spcBef>
                <a:spcPct val="0"/>
              </a:spcBef>
              <a:spcAft>
                <a:spcPct val="0"/>
              </a:spcAft>
              <a:buClrTx/>
              <a:buSzTx/>
              <a:buFont typeface="+mj-lt"/>
              <a:buAutoNum type="arabicPeriod"/>
              <a:tabLst/>
            </a:pP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يمثل أداة تطوير باتجاهين</a:t>
            </a:r>
            <a:r>
              <a:rPr kumimoji="0" lang="ar-IQ"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الأول </a:t>
            </a: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تحسين النوعية</a:t>
            </a:r>
            <a:r>
              <a:rPr lang="ar-IQ" sz="1000" dirty="0" smtClean="0">
                <a:latin typeface="Arial" pitchFamily="34" charset="0"/>
                <a:cs typeface="Arial" pitchFamily="34" charset="0"/>
              </a:rPr>
              <a:t> </a:t>
            </a:r>
            <a:r>
              <a:rPr kumimoji="0" lang="ar-IQ"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والثاني </a:t>
            </a: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زيادة المشاركة والاندماج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Low" defTabSz="914400" rtl="1" eaLnBrk="0" fontAlgn="base" latinLnBrk="0" hangingPunct="0">
              <a:lnSpc>
                <a:spcPct val="100000"/>
              </a:lnSpc>
              <a:spcBef>
                <a:spcPct val="0"/>
              </a:spcBef>
              <a:spcAft>
                <a:spcPct val="0"/>
              </a:spcAft>
              <a:buClrTx/>
              <a:buSzTx/>
              <a:buFont typeface="+mj-lt"/>
              <a:buAutoNum type="arabicPeriod"/>
              <a:tabLst/>
            </a:pP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يساعد نظام معلومات إدارة الموارد البشرية على تخصيص التكاليف حيث تستطيع المنظمة الحصول على تقارير إحصائية</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237038" y="1665288"/>
            <a:ext cx="68262" cy="676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7180" name="Picture 2"/>
          <p:cNvPicPr>
            <a:picLocks noChangeAspect="1" noChangeArrowheads="1"/>
          </p:cNvPicPr>
          <p:nvPr/>
        </p:nvPicPr>
        <p:blipFill>
          <a:blip r:embed="rId2" cstate="print"/>
          <a:srcRect/>
          <a:stretch>
            <a:fillRect/>
          </a:stretch>
        </p:blipFill>
        <p:spPr bwMode="auto">
          <a:xfrm>
            <a:off x="251520" y="703778"/>
            <a:ext cx="3014663" cy="3688586"/>
          </a:xfrm>
          <a:prstGeom prst="rect">
            <a:avLst/>
          </a:prstGeom>
          <a:noFill/>
          <a:ln w="9525">
            <a:noFill/>
            <a:miter lim="800000"/>
            <a:headEnd/>
            <a:tailEnd/>
          </a:ln>
          <a:effectLst/>
        </p:spPr>
      </p:pic>
      <p:sp>
        <p:nvSpPr>
          <p:cNvPr id="16" name="TextBox 2"/>
          <p:cNvSpPr txBox="1"/>
          <p:nvPr/>
        </p:nvSpPr>
        <p:spPr>
          <a:xfrm>
            <a:off x="3481873" y="602362"/>
            <a:ext cx="5662127" cy="523220"/>
          </a:xfrm>
          <a:prstGeom prst="rect">
            <a:avLst/>
          </a:prstGeom>
          <a:noFill/>
        </p:spPr>
        <p:txBody>
          <a:bodyPr wrap="none">
            <a:spAutoFit/>
          </a:bodyPr>
          <a:lstStyle/>
          <a:p>
            <a:pPr fontAlgn="auto">
              <a:spcBef>
                <a:spcPts val="0"/>
              </a:spcBef>
              <a:spcAft>
                <a:spcPts val="0"/>
              </a:spcAft>
              <a:defRPr/>
            </a:pPr>
            <a:r>
              <a:rPr lang="ar-IQ"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وظائف نظام معلومات الموارد البشرية </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p:txBody>
      </p:sp>
      <p:sp>
        <p:nvSpPr>
          <p:cNvPr id="18" name="مربع نص 17"/>
          <p:cNvSpPr txBox="1"/>
          <p:nvPr/>
        </p:nvSpPr>
        <p:spPr>
          <a:xfrm>
            <a:off x="3266183" y="1800076"/>
            <a:ext cx="5652120" cy="2246769"/>
          </a:xfrm>
          <a:prstGeom prst="rect">
            <a:avLst/>
          </a:prstGeom>
          <a:noFill/>
        </p:spPr>
        <p:txBody>
          <a:bodyPr wrap="square" rtlCol="1">
            <a:spAutoFit/>
          </a:bodyPr>
          <a:lstStyle/>
          <a:p>
            <a:pPr marL="342900" indent="-342900" algn="ctr"/>
            <a:r>
              <a:rPr lang="ar-IQ" sz="2800" b="1" dirty="0" smtClean="0"/>
              <a:t>1.دمج تقنيات الموارد البشرية</a:t>
            </a:r>
            <a:r>
              <a:rPr lang="ar-IQ" sz="2800" dirty="0" smtClean="0"/>
              <a:t> </a:t>
            </a:r>
          </a:p>
          <a:p>
            <a:pPr marL="342900" indent="-342900" algn="ctr"/>
            <a:r>
              <a:rPr lang="ar-IQ" sz="2800" dirty="0" smtClean="0"/>
              <a:t>2. </a:t>
            </a:r>
            <a:r>
              <a:rPr lang="ar-IQ" sz="2800" b="1" dirty="0" smtClean="0"/>
              <a:t>زيادة الكفاءة</a:t>
            </a:r>
          </a:p>
          <a:p>
            <a:pPr marL="342900" indent="-342900" algn="ctr"/>
            <a:r>
              <a:rPr lang="ar-IQ" sz="2800" b="1" dirty="0" smtClean="0"/>
              <a:t>3.زيادة الفعالية</a:t>
            </a:r>
          </a:p>
          <a:p>
            <a:pPr marL="342900" indent="-342900" algn="ctr"/>
            <a:r>
              <a:rPr lang="ar-IQ" sz="2800" dirty="0" smtClean="0"/>
              <a:t>4. </a:t>
            </a:r>
            <a:r>
              <a:rPr lang="ar-IQ" sz="2800" b="1" dirty="0" smtClean="0"/>
              <a:t>تمكين عمليات تكنولوجيا المعلومات</a:t>
            </a:r>
            <a:endParaRPr lang="ar-IQ" sz="2800"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39750" y="1135063"/>
            <a:ext cx="3424238" cy="3424237"/>
          </a:xfrm>
          <a:prstGeom prst="rect">
            <a:avLst/>
          </a:prstGeom>
          <a:noFill/>
          <a:ln w="9525">
            <a:noFill/>
            <a:miter lim="800000"/>
            <a:headEnd/>
            <a:tailEnd/>
          </a:ln>
          <a:effectLst/>
        </p:spPr>
      </p:pic>
      <p:sp>
        <p:nvSpPr>
          <p:cNvPr id="14" name="矩形 13"/>
          <p:cNvSpPr/>
          <p:nvPr/>
        </p:nvSpPr>
        <p:spPr>
          <a:xfrm>
            <a:off x="4010025" y="2384425"/>
            <a:ext cx="66675" cy="677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8849" name="Rectangle 1"/>
          <p:cNvSpPr>
            <a:spLocks noChangeArrowheads="1"/>
          </p:cNvSpPr>
          <p:nvPr/>
        </p:nvSpPr>
        <p:spPr bwMode="auto">
          <a:xfrm>
            <a:off x="3059832" y="270302"/>
            <a:ext cx="540479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mplified Arabic" pitchFamily="18" charset="-78"/>
                <a:ea typeface="Calibri" pitchFamily="34" charset="0"/>
                <a:cs typeface="Simplified Arabic" pitchFamily="18" charset="-78"/>
              </a:rPr>
              <a:t>متطلبات فاعلية ونجاح حوسبة معلومات الموارد البشرية</a:t>
            </a:r>
            <a:r>
              <a:rPr kumimoji="0" lang="en-US"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mplified Arabic" pitchFamily="18" charset="-78"/>
                <a:ea typeface="Calibri" pitchFamily="34" charset="0"/>
                <a:cs typeface="Simplified Arabic" pitchFamily="18" charset="-78"/>
              </a:rPr>
              <a:t>:</a:t>
            </a:r>
            <a:endParaRPr kumimoji="0" lang="en-US"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78850" name="Rectangle 2"/>
          <p:cNvSpPr>
            <a:spLocks noChangeArrowheads="1"/>
          </p:cNvSpPr>
          <p:nvPr/>
        </p:nvSpPr>
        <p:spPr bwMode="auto">
          <a:xfrm>
            <a:off x="4010025" y="1351117"/>
            <a:ext cx="503954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1</a:t>
            </a:r>
            <a:r>
              <a:rPr kumimoji="0" lang="ar-IQ"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الدعم المطلق (المادي والمعنوي) من الإدارة العليا</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2. إشراك الإدارات الأخرى في الإعداد والتصميم</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3. توحيد مصادر البيانات وتبسيط إجراءات تداولها وتخزينها</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4. تحديد احتياجات الإدارات الأخرى وإبرازها في نظام معلومات الموارد البشرية</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5. تحديد أهداف الإدارة بشكل واضح</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6. إيجاد المناخ الملائم لتطبيق النظام</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t="16394" b="11417"/>
          <a:stretch>
            <a:fillRect/>
          </a:stretch>
        </p:blipFill>
        <p:spPr bwMode="auto">
          <a:xfrm>
            <a:off x="251520" y="863972"/>
            <a:ext cx="3182938" cy="3449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矩形 13"/>
          <p:cNvSpPr/>
          <p:nvPr/>
        </p:nvSpPr>
        <p:spPr>
          <a:xfrm>
            <a:off x="4010025" y="2384425"/>
            <a:ext cx="66675" cy="677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7825" name="Rectangle 1"/>
          <p:cNvSpPr>
            <a:spLocks noChangeArrowheads="1"/>
          </p:cNvSpPr>
          <p:nvPr/>
        </p:nvSpPr>
        <p:spPr bwMode="auto">
          <a:xfrm>
            <a:off x="2627784" y="147191"/>
            <a:ext cx="590364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000" b="1" i="0" u="sng"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Arial" pitchFamily="34" charset="0"/>
              </a:rPr>
              <a:t>العوامل التي تحد من فاعلية نظام معلومات الموارد البشرية</a:t>
            </a:r>
            <a:endPar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77826" name="Rectangle 2"/>
          <p:cNvSpPr>
            <a:spLocks noChangeArrowheads="1"/>
          </p:cNvSpPr>
          <p:nvPr/>
        </p:nvSpPr>
        <p:spPr bwMode="auto">
          <a:xfrm>
            <a:off x="3059832" y="866512"/>
            <a:ext cx="6084168"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r" defTabSz="914400" rtl="1" eaLnBrk="1" fontAlgn="base" latinLnBrk="0" hangingPunct="1">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عدم تحديد </a:t>
            </a:r>
            <a:r>
              <a:rPr kumimoji="0" lang="ar-IQ"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اهداف</a:t>
            </a: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نظام معلومات الموارد البشرية بدقة</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عدم المشاركة الفعالة </a:t>
            </a:r>
            <a:r>
              <a:rPr kumimoji="0" lang="ar-IQ"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لادارة</a:t>
            </a: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المواد البشرية في بناء وتصميم نظام المعلومات</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ضعف الارتباط المتكامل بين النظم الفرعية لنظام معلومات الموارد البشرية</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وجود تعقيدات وعلاقات متشابكة بالنظام تؤدي لتعدد التقارير </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عدم وجود التأييد والدعم الكافي من قبل </a:t>
            </a:r>
            <a:r>
              <a:rPr kumimoji="0" lang="ar-IQ"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الادارة</a:t>
            </a: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العليا</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الاعتماد على اللجان لتصميم النظام ومتابعته</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pP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استخدام تكنولوجيا معقدة , ويصعب في كثير من </a:t>
            </a:r>
            <a:r>
              <a:rPr kumimoji="0" lang="ar-IQ"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الاحيان</a:t>
            </a: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على موظفي </a:t>
            </a:r>
            <a:r>
              <a:rPr kumimoji="0" lang="ar-IQ"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ادارة</a:t>
            </a: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الموارد البشرية استخدامها وتشغيلها</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pP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التهاون في عملية الرقابة قبل وإثناء بناء وتصميم نظام معلومات الموارد البشرية</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pPr>
            <a:r>
              <a:rPr kumimoji="0" lang="ar-IQ"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مقاومة العاملين لإدخال نظام معلومات الموارد البشرية</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رك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حركة">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2469</TotalTime>
  <Words>937</Words>
  <Application>Microsoft Office PowerPoint</Application>
  <PresentationFormat>Custom</PresentationFormat>
  <Paragraphs>129</Paragraphs>
  <Slides>23</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23</vt:i4>
      </vt:variant>
    </vt:vector>
  </HeadingPairs>
  <TitlesOfParts>
    <vt:vector size="39" baseType="lpstr">
      <vt:lpstr>Arial</vt:lpstr>
      <vt:lpstr>Calibri</vt:lpstr>
      <vt:lpstr>宋体</vt:lpstr>
      <vt:lpstr>微软雅黑</vt:lpstr>
      <vt:lpstr>Tahoma</vt:lpstr>
      <vt:lpstr>华文楷体</vt:lpstr>
      <vt:lpstr>Wingdings 2</vt:lpstr>
      <vt:lpstr>Wingdings</vt:lpstr>
      <vt:lpstr>Consolas</vt:lpstr>
      <vt:lpstr>Simplified Arabic</vt:lpstr>
      <vt:lpstr>Wingdings 3</vt:lpstr>
      <vt:lpstr>IKEA Sans</vt:lpstr>
      <vt:lpstr>Corbel</vt:lpstr>
      <vt:lpstr>华文细黑</vt:lpstr>
      <vt:lpstr>Times New Roman</vt:lpstr>
      <vt:lpstr>حركة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曹将</dc:creator>
  <cp:lastModifiedBy>SamaOffice</cp:lastModifiedBy>
  <cp:revision>242</cp:revision>
  <dcterms:created xsi:type="dcterms:W3CDTF">2012-06-24T08:23:58Z</dcterms:created>
  <dcterms:modified xsi:type="dcterms:W3CDTF">2022-02-01T08:49:12Z</dcterms:modified>
</cp:coreProperties>
</file>