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D1BC0-790F-48EE-899B-44BEC8CCACC3}" type="datetimeFigureOut">
              <a:rPr lang="en-US" smtClean="0"/>
              <a:t>5/6/2022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CEB0E-3958-4AF2-A93F-1798AED973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6521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D1BC0-790F-48EE-899B-44BEC8CCACC3}" type="datetimeFigureOut">
              <a:rPr lang="en-US" smtClean="0"/>
              <a:t>5/6/2022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CEB0E-3958-4AF2-A93F-1798AED973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965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D1BC0-790F-48EE-899B-44BEC8CCACC3}" type="datetimeFigureOut">
              <a:rPr lang="en-US" smtClean="0"/>
              <a:t>5/6/2022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CEB0E-3958-4AF2-A93F-1798AED973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758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D1BC0-790F-48EE-899B-44BEC8CCACC3}" type="datetimeFigureOut">
              <a:rPr lang="en-US" smtClean="0"/>
              <a:t>5/6/2022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CEB0E-3958-4AF2-A93F-1798AED973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03671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D1BC0-790F-48EE-899B-44BEC8CCACC3}" type="datetimeFigureOut">
              <a:rPr lang="en-US" smtClean="0"/>
              <a:t>5/6/2022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CEB0E-3958-4AF2-A93F-1798AED973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7291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D1BC0-790F-48EE-899B-44BEC8CCACC3}" type="datetimeFigureOut">
              <a:rPr lang="en-US" smtClean="0"/>
              <a:t>5/6/2022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CEB0E-3958-4AF2-A93F-1798AED973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5448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D1BC0-790F-48EE-899B-44BEC8CCACC3}" type="datetimeFigureOut">
              <a:rPr lang="en-US" smtClean="0"/>
              <a:t>5/6/2022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CEB0E-3958-4AF2-A93F-1798AED973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5416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D1BC0-790F-48EE-899B-44BEC8CCACC3}" type="datetimeFigureOut">
              <a:rPr lang="en-US" smtClean="0"/>
              <a:t>5/6/2022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CEB0E-3958-4AF2-A93F-1798AED973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9747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D1BC0-790F-48EE-899B-44BEC8CCACC3}" type="datetimeFigureOut">
              <a:rPr lang="en-US" smtClean="0"/>
              <a:t>5/6/2022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CEB0E-3958-4AF2-A93F-1798AED973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8015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D1BC0-790F-48EE-899B-44BEC8CCACC3}" type="datetimeFigureOut">
              <a:rPr lang="en-US" smtClean="0"/>
              <a:t>5/6/2022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CEB0E-3958-4AF2-A93F-1798AED973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913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D1BC0-790F-48EE-899B-44BEC8CCACC3}" type="datetimeFigureOut">
              <a:rPr lang="en-US" smtClean="0"/>
              <a:t>5/6/2022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CEB0E-3958-4AF2-A93F-1798AED973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5075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0D1BC0-790F-48EE-899B-44BEC8CCACC3}" type="datetimeFigureOut">
              <a:rPr lang="en-US" smtClean="0"/>
              <a:t>5/6/2022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CEB0E-3958-4AF2-A93F-1798AED973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8517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13164" y="2881744"/>
            <a:ext cx="9144000" cy="1071563"/>
          </a:xfrm>
        </p:spPr>
        <p:txBody>
          <a:bodyPr/>
          <a:lstStyle/>
          <a:p>
            <a:r>
              <a:rPr lang="ar-IQ" dirty="0" smtClean="0"/>
              <a:t>التصميم وطرق التصنيع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13164" y="5328950"/>
            <a:ext cx="9144000" cy="651307"/>
          </a:xfrm>
        </p:spPr>
        <p:txBody>
          <a:bodyPr>
            <a:normAutofit lnSpcReduction="10000"/>
          </a:bodyPr>
          <a:lstStyle/>
          <a:p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Asst. Prof</a:t>
            </a:r>
          </a:p>
          <a:p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Dr. Harith Y. Maan</a:t>
            </a:r>
            <a:endParaRPr lang="en-U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762000" y="5051715"/>
            <a:ext cx="10778836" cy="110980"/>
          </a:xfrm>
          <a:prstGeom prst="line">
            <a:avLst/>
          </a:prstGeom>
          <a:ln w="57150"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6" name="Subtitle 2"/>
          <p:cNvSpPr txBox="1">
            <a:spLocks/>
          </p:cNvSpPr>
          <p:nvPr/>
        </p:nvSpPr>
        <p:spPr>
          <a:xfrm>
            <a:off x="1260763" y="4374432"/>
            <a:ext cx="9144000" cy="6513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Lecture </a:t>
            </a: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endParaRPr lang="en-U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0280072" y="424001"/>
            <a:ext cx="554181" cy="2036618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9324109" y="651164"/>
            <a:ext cx="246610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IQ" sz="20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جامعة بغداد</a:t>
            </a:r>
          </a:p>
          <a:p>
            <a:pPr algn="ctr"/>
            <a:r>
              <a:rPr lang="ar-IQ" sz="20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كلية الادارة والاقتصاد</a:t>
            </a:r>
          </a:p>
          <a:p>
            <a:pPr algn="ctr"/>
            <a:r>
              <a:rPr lang="ar-IQ" sz="20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قسم الادارة الصناعية </a:t>
            </a:r>
            <a:endParaRPr lang="en-US" sz="2000" b="1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406234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5289" y="872836"/>
            <a:ext cx="8184359" cy="40708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82691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2473" y="568024"/>
            <a:ext cx="8354290" cy="4722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9172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8821" y="468762"/>
            <a:ext cx="9125741" cy="29948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70891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6610" y="815671"/>
            <a:ext cx="7785354" cy="4977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01364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22</Words>
  <Application>Microsoft Office PowerPoint</Application>
  <PresentationFormat>Widescreen</PresentationFormat>
  <Paragraphs>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Andalus</vt:lpstr>
      <vt:lpstr>Arial</vt:lpstr>
      <vt:lpstr>Calibri</vt:lpstr>
      <vt:lpstr>Calibri Light</vt:lpstr>
      <vt:lpstr>Times New Roman</vt:lpstr>
      <vt:lpstr>Office Theme</vt:lpstr>
      <vt:lpstr>التصميم وطرق التصنيع 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التصميم وطرق التصنيع </dc:title>
  <dc:creator>harith</dc:creator>
  <cp:lastModifiedBy>harith</cp:lastModifiedBy>
  <cp:revision>3</cp:revision>
  <dcterms:created xsi:type="dcterms:W3CDTF">2022-05-06T07:28:36Z</dcterms:created>
  <dcterms:modified xsi:type="dcterms:W3CDTF">2022-05-06T08:29:08Z</dcterms:modified>
</cp:coreProperties>
</file>