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6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164" y="2881744"/>
            <a:ext cx="9144000" cy="1071563"/>
          </a:xfrm>
        </p:spPr>
        <p:txBody>
          <a:bodyPr/>
          <a:lstStyle/>
          <a:p>
            <a:r>
              <a:rPr lang="ar-IQ" dirty="0" smtClean="0"/>
              <a:t>التصميم وطرق التصنيع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164" y="5328950"/>
            <a:ext cx="9144000" cy="651307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Asst. Prof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Harith Y. Maan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051715"/>
            <a:ext cx="10778836" cy="11098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260763" y="4374432"/>
            <a:ext cx="9144000" cy="651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0072" y="424001"/>
            <a:ext cx="554181" cy="203661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24109" y="651164"/>
            <a:ext cx="246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جامعة بغداد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كلية الادارة والاقتصاد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قسم الادارة الصناعية 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2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just" rtl="1"/>
            <a:r>
              <a:rPr lang="ar-IQ" sz="3200" dirty="0" smtClean="0"/>
              <a:t>عملية التشغيل</a:t>
            </a:r>
            <a:r>
              <a:rPr lang="en-US" sz="3200" dirty="0" smtClean="0"/>
              <a:t>Machining Process  </a:t>
            </a:r>
            <a:r>
              <a:rPr lang="ar-IQ" sz="3200" dirty="0" smtClean="0"/>
              <a:t>    </a:t>
            </a:r>
            <a:endParaRPr lang="en-US" sz="32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91" y="1335552"/>
            <a:ext cx="9199418" cy="340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46" y="4992543"/>
            <a:ext cx="10515600" cy="1325563"/>
          </a:xfrm>
        </p:spPr>
        <p:txBody>
          <a:bodyPr>
            <a:noAutofit/>
          </a:bodyPr>
          <a:lstStyle/>
          <a:p>
            <a:pPr algn="r"/>
            <a:r>
              <a:rPr lang="ar-IQ" sz="2000" dirty="0"/>
              <a:t>عملية التشغيل تأتي دائما بعد عملية التشكيل وعملية السباكة للحصول على الشكل النهائي للمنتج المطلوب. حيث تعد من العمليات المهمة حيث تعد الأساس بالتطور التكنلوجي الحاص بالعمليات الصناعية.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764" y="366247"/>
            <a:ext cx="6422452" cy="446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Andalus</vt:lpstr>
      <vt:lpstr>Arial</vt:lpstr>
      <vt:lpstr>Calibri</vt:lpstr>
      <vt:lpstr>Calibri Light</vt:lpstr>
      <vt:lpstr>Times New Roman</vt:lpstr>
      <vt:lpstr>Office Theme</vt:lpstr>
      <vt:lpstr>التصميم وطرق التصنيع </vt:lpstr>
      <vt:lpstr>عملية التشغيلMachining Process      </vt:lpstr>
      <vt:lpstr>عملية التشغيل تأتي دائما بعد عملية التشكيل وعملية السباكة للحصول على الشكل النهائي للمنتج المطلوب. حيث تعد من العمليات المهمة حيث تعد الأساس بالتطور التكنلوجي الحاص بالعمليات الصناعية.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التصميم وطرق التصنيع </dc:title>
  <dc:creator>harith</dc:creator>
  <cp:lastModifiedBy>harith</cp:lastModifiedBy>
  <cp:revision>3</cp:revision>
  <dcterms:created xsi:type="dcterms:W3CDTF">2022-05-06T07:28:36Z</dcterms:created>
  <dcterms:modified xsi:type="dcterms:W3CDTF">2022-05-06T08:30:45Z</dcterms:modified>
</cp:coreProperties>
</file>