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30" y="549153"/>
            <a:ext cx="9211216" cy="453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218" y="369394"/>
            <a:ext cx="8848346" cy="63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6618" y="365126"/>
            <a:ext cx="5507182" cy="784801"/>
          </a:xfrm>
        </p:spPr>
        <p:txBody>
          <a:bodyPr>
            <a:normAutofit/>
          </a:bodyPr>
          <a:lstStyle/>
          <a:p>
            <a:pPr algn="r" rtl="1"/>
            <a:r>
              <a:rPr lang="ar-IQ" sz="3600" dirty="0"/>
              <a:t>أنواع النحاتة </a:t>
            </a:r>
            <a:r>
              <a:rPr lang="en-US" sz="3600" dirty="0" smtClean="0"/>
              <a:t>Types Of Chips</a:t>
            </a:r>
            <a:endParaRPr lang="en-US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931" y="1496523"/>
            <a:ext cx="8941869" cy="363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4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28" y="829743"/>
            <a:ext cx="10231282" cy="454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8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383" y="437095"/>
            <a:ext cx="9795162" cy="378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6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PowerPoint Presentation</vt:lpstr>
      <vt:lpstr>PowerPoint Presentation</vt:lpstr>
      <vt:lpstr>أنواع النحاتة Types Of Chips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4</cp:revision>
  <dcterms:created xsi:type="dcterms:W3CDTF">2022-05-06T07:28:36Z</dcterms:created>
  <dcterms:modified xsi:type="dcterms:W3CDTF">2022-05-06T08:31:32Z</dcterms:modified>
</cp:coreProperties>
</file>