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5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6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2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4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4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7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0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0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D1BC0-790F-48EE-899B-44BEC8CCACC3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CEB0E-3958-4AF2-A93F-1798AED97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5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3164" y="2881744"/>
            <a:ext cx="9144000" cy="1071563"/>
          </a:xfrm>
        </p:spPr>
        <p:txBody>
          <a:bodyPr/>
          <a:lstStyle/>
          <a:p>
            <a:r>
              <a:rPr lang="ar-IQ" dirty="0" smtClean="0"/>
              <a:t>التصميم وطرق التصنيع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3164" y="5328950"/>
            <a:ext cx="9144000" cy="651307"/>
          </a:xfrm>
        </p:spPr>
        <p:txBody>
          <a:bodyPr>
            <a:normAutofit lnSpcReduction="10000"/>
          </a:bodyPr>
          <a:lstStyle/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Asst. Prof</a:t>
            </a:r>
          </a:p>
          <a:p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Dr. Harith Y. Maan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5051715"/>
            <a:ext cx="10778836" cy="11098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Subtitle 2"/>
          <p:cNvSpPr txBox="1">
            <a:spLocks/>
          </p:cNvSpPr>
          <p:nvPr/>
        </p:nvSpPr>
        <p:spPr>
          <a:xfrm>
            <a:off x="1260763" y="4374432"/>
            <a:ext cx="9144000" cy="651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Lecture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80072" y="424001"/>
            <a:ext cx="554181" cy="2036618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324109" y="651164"/>
            <a:ext cx="24661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جامعة بغداد</a:t>
            </a:r>
          </a:p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كلية الادارة والاقتصاد</a:t>
            </a:r>
          </a:p>
          <a:p>
            <a:pPr algn="ctr"/>
            <a:r>
              <a:rPr lang="ar-IQ" sz="20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قسم الادارة الصناعية </a:t>
            </a:r>
            <a:endParaRPr lang="en-US" sz="2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0623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018" y="365126"/>
            <a:ext cx="3830782" cy="784802"/>
          </a:xfrm>
        </p:spPr>
        <p:txBody>
          <a:bodyPr>
            <a:normAutofit/>
          </a:bodyPr>
          <a:lstStyle/>
          <a:p>
            <a:pPr algn="just" rtl="1"/>
            <a:r>
              <a:rPr lang="ar-IQ" sz="2000" dirty="0"/>
              <a:t>خراطة السلبة وانواعها</a:t>
            </a:r>
            <a:r>
              <a:rPr lang="en-US" sz="2000" dirty="0"/>
              <a:t>Taper turning 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61" y="1455416"/>
            <a:ext cx="10478139" cy="372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26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146" y="531055"/>
            <a:ext cx="8634480" cy="309107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537" y="3340440"/>
            <a:ext cx="7182852" cy="339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1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92" y="490297"/>
            <a:ext cx="9144000" cy="439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254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309" y="218903"/>
            <a:ext cx="9528110" cy="319253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575" y="3132144"/>
            <a:ext cx="6682752" cy="354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896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502" y="471054"/>
            <a:ext cx="6687408" cy="323381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2072" y="3704871"/>
            <a:ext cx="7591412" cy="3164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441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Andalus</vt:lpstr>
      <vt:lpstr>Arial</vt:lpstr>
      <vt:lpstr>Calibri</vt:lpstr>
      <vt:lpstr>Calibri Light</vt:lpstr>
      <vt:lpstr>Times New Roman</vt:lpstr>
      <vt:lpstr>Office Theme</vt:lpstr>
      <vt:lpstr>التصميم وطرق التصنيع </vt:lpstr>
      <vt:lpstr>خراطة السلبة وانواعهاTaper turning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التصميم وطرق التصنيع </dc:title>
  <dc:creator>harith</dc:creator>
  <cp:lastModifiedBy>harith</cp:lastModifiedBy>
  <cp:revision>6</cp:revision>
  <dcterms:created xsi:type="dcterms:W3CDTF">2022-05-06T07:28:36Z</dcterms:created>
  <dcterms:modified xsi:type="dcterms:W3CDTF">2022-05-06T08:31:51Z</dcterms:modified>
</cp:coreProperties>
</file>