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5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6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2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4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4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7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0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0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5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3164" y="2881744"/>
            <a:ext cx="9144000" cy="1071563"/>
          </a:xfrm>
        </p:spPr>
        <p:txBody>
          <a:bodyPr/>
          <a:lstStyle/>
          <a:p>
            <a:r>
              <a:rPr lang="ar-IQ" dirty="0" smtClean="0"/>
              <a:t>التصميم وطرق التصنيع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3164" y="5328950"/>
            <a:ext cx="9144000" cy="651307"/>
          </a:xfrm>
        </p:spPr>
        <p:txBody>
          <a:bodyPr>
            <a:normAutofit lnSpcReduction="10000"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Asst. Prof</a:t>
            </a: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Dr. Harith Y. Maan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5051715"/>
            <a:ext cx="10778836" cy="11098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Subtitle 2"/>
          <p:cNvSpPr txBox="1">
            <a:spLocks/>
          </p:cNvSpPr>
          <p:nvPr/>
        </p:nvSpPr>
        <p:spPr>
          <a:xfrm>
            <a:off x="1260763" y="4374432"/>
            <a:ext cx="9144000" cy="651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Lecture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80072" y="424001"/>
            <a:ext cx="554181" cy="203661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324109" y="651164"/>
            <a:ext cx="24661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جامعة بغداد</a:t>
            </a:r>
          </a:p>
          <a:p>
            <a:pPr algn="ctr"/>
            <a:r>
              <a:rPr lang="ar-IQ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كلية الادارة والاقتصاد</a:t>
            </a:r>
          </a:p>
          <a:p>
            <a:pPr algn="ctr"/>
            <a:r>
              <a:rPr lang="ar-IQ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قسم الادارة الصناعية </a:t>
            </a:r>
            <a:endParaRPr lang="en-US" sz="2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623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127" y="817216"/>
            <a:ext cx="9227128" cy="468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780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973" y="393327"/>
            <a:ext cx="9596028" cy="18382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22" y="2404856"/>
            <a:ext cx="7391379" cy="370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59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219" y="639269"/>
            <a:ext cx="9393382" cy="582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147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420" y="359516"/>
            <a:ext cx="8880762" cy="5789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235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130" y="559006"/>
            <a:ext cx="7574598" cy="505999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88" y="2164522"/>
            <a:ext cx="5417139" cy="304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841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Andalus</vt:lpstr>
      <vt:lpstr>Arial</vt:lpstr>
      <vt:lpstr>Calibri</vt:lpstr>
      <vt:lpstr>Calibri Light</vt:lpstr>
      <vt:lpstr>Times New Roman</vt:lpstr>
      <vt:lpstr>Office Theme</vt:lpstr>
      <vt:lpstr>التصميم وطرق التصنيع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التصميم وطرق التصنيع </dc:title>
  <dc:creator>harith</dc:creator>
  <cp:lastModifiedBy>harith</cp:lastModifiedBy>
  <cp:revision>5</cp:revision>
  <dcterms:created xsi:type="dcterms:W3CDTF">2022-05-06T07:28:36Z</dcterms:created>
  <dcterms:modified xsi:type="dcterms:W3CDTF">2022-05-06T08:32:41Z</dcterms:modified>
</cp:coreProperties>
</file>