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82" y="729147"/>
            <a:ext cx="9448799" cy="59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6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65" y="327389"/>
            <a:ext cx="7197417" cy="580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64" y="326110"/>
            <a:ext cx="7713058" cy="639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6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789" y="403040"/>
            <a:ext cx="7406975" cy="606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6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27" y="454864"/>
            <a:ext cx="5920624" cy="249135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18" y="2424279"/>
            <a:ext cx="6405533" cy="42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7</cp:revision>
  <dcterms:created xsi:type="dcterms:W3CDTF">2022-05-06T07:28:36Z</dcterms:created>
  <dcterms:modified xsi:type="dcterms:W3CDTF">2022-05-06T08:33:02Z</dcterms:modified>
</cp:coreProperties>
</file>