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310" y="464767"/>
            <a:ext cx="8063344" cy="628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971" y="473183"/>
            <a:ext cx="5661428" cy="468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628" y="807212"/>
            <a:ext cx="5948661" cy="494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6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387" y="351709"/>
            <a:ext cx="8384122" cy="605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48261" y="1445389"/>
            <a:ext cx="4950162" cy="587506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0" y="191693"/>
            <a:ext cx="7573186" cy="191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7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5</cp:revision>
  <dcterms:created xsi:type="dcterms:W3CDTF">2022-05-06T07:28:36Z</dcterms:created>
  <dcterms:modified xsi:type="dcterms:W3CDTF">2022-05-06T08:33:27Z</dcterms:modified>
</cp:coreProperties>
</file>