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648" r:id="rId1"/>
  </p:sldMasterIdLst>
  <p:sldIdLst>
    <p:sldId id="256" r:id="rId2"/>
    <p:sldId id="265" r:id="rId3"/>
    <p:sldId id="257" r:id="rId4"/>
    <p:sldId id="288" r:id="rId5"/>
    <p:sldId id="267" r:id="rId6"/>
    <p:sldId id="268" r:id="rId7"/>
    <p:sldId id="269" r:id="rId8"/>
    <p:sldId id="270" r:id="rId9"/>
    <p:sldId id="271" r:id="rId10"/>
    <p:sldId id="285" r:id="rId11"/>
    <p:sldId id="286" r:id="rId12"/>
    <p:sldId id="272" r:id="rId13"/>
    <p:sldId id="273" r:id="rId14"/>
    <p:sldId id="274" r:id="rId15"/>
    <p:sldId id="275" r:id="rId16"/>
    <p:sldId id="276" r:id="rId17"/>
    <p:sldId id="283" r:id="rId18"/>
    <p:sldId id="258" r:id="rId19"/>
    <p:sldId id="259" r:id="rId20"/>
    <p:sldId id="261" r:id="rId21"/>
    <p:sldId id="287" r:id="rId22"/>
    <p:sldId id="263" r:id="rId23"/>
    <p:sldId id="264" r:id="rId24"/>
    <p:sldId id="279" r:id="rId25"/>
    <p:sldId id="280" r:id="rId26"/>
    <p:sldId id="282" r:id="rId27"/>
    <p:sldId id="266" r:id="rId28"/>
    <p:sldId id="281"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p:scale>
          <a:sx n="66" d="100"/>
          <a:sy n="66" d="100"/>
        </p:scale>
        <p:origin x="9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7" name="Rectangle 6"/>
          <p:cNvSpPr/>
          <p:nvPr/>
        </p:nvSpPr>
        <p:spPr>
          <a:xfrm flipH="1">
            <a:off x="3250119"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r" rtl="1"/>
            <a:endParaRPr lang="en-US"/>
          </a:p>
        </p:txBody>
      </p:sp>
      <p:sp>
        <p:nvSpPr>
          <p:cNvPr id="8" name="Rectangle 7"/>
          <p:cNvSpPr/>
          <p:nvPr/>
        </p:nvSpPr>
        <p:spPr>
          <a:xfrm flipH="1">
            <a:off x="3222687"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r" rtl="1"/>
            <a:endParaRPr lang="en-US"/>
          </a:p>
        </p:txBody>
      </p:sp>
      <p:sp>
        <p:nvSpPr>
          <p:cNvPr id="2" name="Title 1"/>
          <p:cNvSpPr>
            <a:spLocks noGrp="1"/>
          </p:cNvSpPr>
          <p:nvPr>
            <p:ph type="ctrTitle"/>
          </p:nvPr>
        </p:nvSpPr>
        <p:spPr>
          <a:xfrm flipH="1">
            <a:off x="4062126" y="3428998"/>
            <a:ext cx="5518066" cy="2268559"/>
          </a:xfrm>
        </p:spPr>
        <p:txBody>
          <a:bodyPr anchor="t">
            <a:normAutofit/>
          </a:bodyPr>
          <a:lstStyle>
            <a:lvl1pPr algn="l" rtl="1">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flipH="1">
            <a:off x="4062126" y="2268786"/>
            <a:ext cx="5357600" cy="1160213"/>
          </a:xfrm>
        </p:spPr>
        <p:txBody>
          <a:bodyPr tIns="0" anchor="b">
            <a:normAutofit/>
          </a:bodyPr>
          <a:lstStyle>
            <a:lvl1pPr marL="0" indent="0" algn="l" rtl="1">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rot="16200000" flipH="1">
            <a:off x="10339336" y="5270604"/>
            <a:ext cx="2662729" cy="182880"/>
          </a:xfrm>
        </p:spPr>
        <p:txBody>
          <a:bodyPr/>
          <a:lstStyle>
            <a:lvl1pPr algn="l" rtl="1">
              <a:defRPr/>
            </a:lvl1pPr>
          </a:lstStyle>
          <a:p>
            <a:fld id="{9AB3A824-1A51-4B26-AD58-A6D8E14F6C04}" type="datetimeFigureOut">
              <a:rPr lang="en-US" smtClean="0"/>
              <a:pPr/>
              <a:t>8/16/2022</a:t>
            </a:fld>
            <a:endParaRPr lang="en-US" dirty="0"/>
          </a:p>
        </p:txBody>
      </p:sp>
      <p:sp>
        <p:nvSpPr>
          <p:cNvPr id="5" name="Footer Placeholder 4"/>
          <p:cNvSpPr>
            <a:spLocks noGrp="1"/>
          </p:cNvSpPr>
          <p:nvPr>
            <p:ph type="ftr" sz="quarter" idx="11"/>
          </p:nvPr>
        </p:nvSpPr>
        <p:spPr>
          <a:xfrm rot="16200000" flipH="1">
            <a:off x="8543778" y="3661144"/>
            <a:ext cx="5885352" cy="179176"/>
          </a:xfrm>
        </p:spPr>
        <p:txBody>
          <a:bodyPr/>
          <a:lstStyle>
            <a:lvl1pPr algn="l" rtl="1">
              <a:defRPr/>
            </a:lvl1pPr>
          </a:lstStyle>
          <a:p>
            <a:r>
              <a:rPr lang="en-US"/>
              <a:t>
              </a:t>
            </a:r>
            <a:endParaRPr lang="en-US" dirty="0"/>
          </a:p>
        </p:txBody>
      </p:sp>
      <p:sp>
        <p:nvSpPr>
          <p:cNvPr id="6" name="Slide Number Placeholder 5"/>
          <p:cNvSpPr>
            <a:spLocks noGrp="1"/>
          </p:cNvSpPr>
          <p:nvPr>
            <p:ph type="sldNum" sz="quarter" idx="12"/>
          </p:nvPr>
        </p:nvSpPr>
        <p:spPr>
          <a:xfrm flipH="1">
            <a:off x="11396866" y="164592"/>
            <a:ext cx="636727" cy="322851"/>
          </a:xfrm>
        </p:spPr>
        <p:txBody>
          <a:bodyPr rIns="45720"/>
          <a:lstStyle>
            <a:lvl1pPr algn="l" rtl="1">
              <a:defRPr/>
            </a:lvl1pPr>
          </a:lstStyle>
          <a:p>
            <a:fld id="{6D22F896-40B5-4ADD-8801-0D06FADFA095}" type="slidenum">
              <a:rPr lang="en-US" smtClean="0"/>
              <a:pPr/>
              <a:t>‹#›</a:t>
            </a:fld>
            <a:endParaRPr lang="en-US" dirty="0"/>
          </a:p>
        </p:txBody>
      </p:sp>
      <p:sp>
        <p:nvSpPr>
          <p:cNvPr id="13" name="TextBox 12"/>
          <p:cNvSpPr txBox="1"/>
          <p:nvPr/>
        </p:nvSpPr>
        <p:spPr>
          <a:xfrm flipH="1">
            <a:off x="9585082" y="3262852"/>
            <a:ext cx="415636" cy="461665"/>
          </a:xfrm>
          <a:prstGeom prst="rect">
            <a:avLst/>
          </a:prstGeom>
          <a:noFill/>
        </p:spPr>
        <p:txBody>
          <a:bodyPr wrap="square" rtlCol="0">
            <a:spAutoFit/>
          </a:bodyPr>
          <a:lstStyle/>
          <a:p>
            <a:pPr algn="l" rtl="1"/>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14" name="Rectangle 13"/>
          <p:cNvSpPr/>
          <p:nvPr/>
        </p:nvSpPr>
        <p:spPr>
          <a:xfrm flipH="1">
            <a:off x="815205"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r" rtl="1"/>
            <a:endParaRPr lang="en-US"/>
          </a:p>
        </p:txBody>
      </p:sp>
      <p:sp>
        <p:nvSpPr>
          <p:cNvPr id="15" name="Rectangle 14"/>
          <p:cNvSpPr/>
          <p:nvPr/>
        </p:nvSpPr>
        <p:spPr>
          <a:xfrm flipH="1">
            <a:off x="78724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r" rtl="1"/>
            <a:endParaRPr lang="en-US"/>
          </a:p>
        </p:txBody>
      </p:sp>
      <p:sp>
        <p:nvSpPr>
          <p:cNvPr id="9" name="TextBox 8"/>
          <p:cNvSpPr txBox="1"/>
          <p:nvPr/>
        </p:nvSpPr>
        <p:spPr>
          <a:xfrm flipH="1">
            <a:off x="9582128" y="641225"/>
            <a:ext cx="415636" cy="369332"/>
          </a:xfrm>
          <a:prstGeom prst="rect">
            <a:avLst/>
          </a:prstGeom>
          <a:noFill/>
        </p:spPr>
        <p:txBody>
          <a:bodyPr wrap="square" rtlCol="0">
            <a:spAutoFit/>
          </a:bodyPr>
          <a:lstStyle/>
          <a:p>
            <a:pPr algn="l" rtl="1"/>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flipH="1">
            <a:off x="1626101" y="808056"/>
            <a:ext cx="7954091" cy="1077229"/>
          </a:xfrm>
        </p:spPr>
        <p:txBody>
          <a:bodyPr/>
          <a:lstStyle>
            <a:lvl1pPr algn="l" rtl="1">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flipH="1">
            <a:off x="1621861" y="2052116"/>
            <a:ext cx="7796540" cy="3997828"/>
          </a:xfrm>
        </p:spPr>
        <p:txBody>
          <a:bodyPr vert="eaVert"/>
          <a:lstStyle>
            <a:lvl1pPr algn="r" rtl="1">
              <a:defRPr/>
            </a:lvl1pPr>
            <a:lvl2pPr algn="r" rtl="1">
              <a:defRPr/>
            </a:lvl2pPr>
            <a:lvl3pPr algn="r" rtl="1">
              <a:defRPr/>
            </a:lvl3pPr>
            <a:lvl4pPr algn="r" rtl="1">
              <a:defRPr/>
            </a:lvl4pPr>
            <a:lvl5pPr algn="r" rtl="1">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a:xfrm rot="16200000" flipH="1">
            <a:off x="10339336" y="5270604"/>
            <a:ext cx="2662729" cy="182880"/>
          </a:xfrm>
        </p:spPr>
        <p:txBody>
          <a:bodyPr/>
          <a:lstStyle>
            <a:lvl1pPr algn="l" rtl="1">
              <a:defRPr/>
            </a:lvl1pPr>
          </a:lstStyle>
          <a:p>
            <a:fld id="{D857E33E-8B18-4087-B112-809917729534}" type="datetimeFigureOut">
              <a:rPr lang="en-US" smtClean="0"/>
              <a:pPr/>
              <a:t>8/16/2022</a:t>
            </a:fld>
            <a:endParaRPr lang="en-US" dirty="0"/>
          </a:p>
        </p:txBody>
      </p:sp>
      <p:sp>
        <p:nvSpPr>
          <p:cNvPr id="5" name="Footer Placeholder 4"/>
          <p:cNvSpPr>
            <a:spLocks noGrp="1"/>
          </p:cNvSpPr>
          <p:nvPr>
            <p:ph type="ftr" sz="quarter" idx="11"/>
          </p:nvPr>
        </p:nvSpPr>
        <p:spPr>
          <a:xfrm rot="16200000" flipH="1">
            <a:off x="8543778" y="3661144"/>
            <a:ext cx="5885352" cy="179176"/>
          </a:xfrm>
        </p:spPr>
        <p:txBody>
          <a:bodyPr/>
          <a:lstStyle>
            <a:lvl1pPr algn="l" rtl="1">
              <a:defRPr/>
            </a:lvl1pPr>
          </a:lstStyle>
          <a:p>
            <a:r>
              <a:rPr lang="en-US"/>
              <a:t>
              </a:t>
            </a:r>
            <a:endParaRPr lang="en-US" dirty="0"/>
          </a:p>
        </p:txBody>
      </p:sp>
      <p:sp>
        <p:nvSpPr>
          <p:cNvPr id="6" name="Slide Number Placeholder 5"/>
          <p:cNvSpPr>
            <a:spLocks noGrp="1"/>
          </p:cNvSpPr>
          <p:nvPr>
            <p:ph type="sldNum" sz="quarter" idx="12"/>
          </p:nvPr>
        </p:nvSpPr>
        <p:spPr>
          <a:xfrm flipH="1">
            <a:off x="11396866" y="164592"/>
            <a:ext cx="636727" cy="322851"/>
          </a:xfrm>
        </p:spPr>
        <p:txBody>
          <a:bodyPr/>
          <a:lstStyle>
            <a:lvl1pPr algn="l" rtl="1">
              <a:defRPr/>
            </a:lvl1pPr>
          </a:lstStyle>
          <a:p>
            <a:fld id="{6D22F896-40B5-4ADD-8801-0D06FADFA0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15" name="Rectangle 14"/>
          <p:cNvSpPr/>
          <p:nvPr/>
        </p:nvSpPr>
        <p:spPr>
          <a:xfrm flipH="1">
            <a:off x="815205"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r" rtl="1"/>
            <a:endParaRPr lang="en-US"/>
          </a:p>
        </p:txBody>
      </p:sp>
      <p:sp>
        <p:nvSpPr>
          <p:cNvPr id="16" name="Rectangle 15"/>
          <p:cNvSpPr/>
          <p:nvPr/>
        </p:nvSpPr>
        <p:spPr>
          <a:xfrm flipH="1">
            <a:off x="78724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r" rtl="1"/>
            <a:endParaRPr lang="en-US"/>
          </a:p>
        </p:txBody>
      </p:sp>
      <p:sp>
        <p:nvSpPr>
          <p:cNvPr id="9" name="TextBox 8"/>
          <p:cNvSpPr txBox="1"/>
          <p:nvPr/>
        </p:nvSpPr>
        <p:spPr>
          <a:xfrm rot="16200000" flipH="1">
            <a:off x="1439223" y="416061"/>
            <a:ext cx="415636" cy="369332"/>
          </a:xfrm>
          <a:prstGeom prst="rect">
            <a:avLst/>
          </a:prstGeom>
          <a:noFill/>
        </p:spPr>
        <p:txBody>
          <a:bodyPr wrap="square" rtlCol="0">
            <a:spAutoFit/>
          </a:bodyPr>
          <a:lstStyle/>
          <a:p>
            <a:pPr algn="l" rtl="1"/>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flipH="1">
            <a:off x="1626101" y="805818"/>
            <a:ext cx="1326519" cy="5244126"/>
          </a:xfrm>
        </p:spPr>
        <p:txBody>
          <a:bodyPr vert="eaVert"/>
          <a:lstStyle>
            <a:lvl1pPr algn="r" rtl="1">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flipH="1">
            <a:off x="3116346" y="970410"/>
            <a:ext cx="6466903" cy="5079534"/>
          </a:xfrm>
        </p:spPr>
        <p:txBody>
          <a:bodyPr vert="eaVert"/>
          <a:lstStyle>
            <a:lvl1pPr algn="r" rtl="1">
              <a:defRPr/>
            </a:lvl1pPr>
            <a:lvl2pPr algn="r" rtl="1">
              <a:defRPr/>
            </a:lvl2pPr>
            <a:lvl3pPr algn="r" rtl="1">
              <a:defRPr/>
            </a:lvl3pPr>
            <a:lvl4pPr algn="r" rtl="1">
              <a:defRPr/>
            </a:lvl4pPr>
            <a:lvl5pPr algn="r" rtl="1">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a:xfrm rot="16200000" flipH="1">
            <a:off x="10339336" y="5270604"/>
            <a:ext cx="2662729" cy="182880"/>
          </a:xfrm>
        </p:spPr>
        <p:txBody>
          <a:bodyPr/>
          <a:lstStyle>
            <a:lvl1pPr algn="l" rtl="1">
              <a:defRPr/>
            </a:lvl1pPr>
          </a:lstStyle>
          <a:p>
            <a:fld id="{D3FFE419-2371-464F-8239-3959401C3561}" type="datetimeFigureOut">
              <a:rPr lang="en-US" smtClean="0"/>
              <a:pPr/>
              <a:t>8/16/2022</a:t>
            </a:fld>
            <a:endParaRPr lang="en-US" dirty="0"/>
          </a:p>
        </p:txBody>
      </p:sp>
      <p:sp>
        <p:nvSpPr>
          <p:cNvPr id="5" name="Footer Placeholder 4"/>
          <p:cNvSpPr>
            <a:spLocks noGrp="1"/>
          </p:cNvSpPr>
          <p:nvPr>
            <p:ph type="ftr" sz="quarter" idx="11"/>
          </p:nvPr>
        </p:nvSpPr>
        <p:spPr>
          <a:xfrm rot="16200000" flipH="1">
            <a:off x="8543778" y="3661144"/>
            <a:ext cx="5885352" cy="179176"/>
          </a:xfrm>
        </p:spPr>
        <p:txBody>
          <a:bodyPr/>
          <a:lstStyle>
            <a:lvl1pPr algn="l" rtl="1">
              <a:defRPr/>
            </a:lvl1pPr>
          </a:lstStyle>
          <a:p>
            <a:r>
              <a:rPr lang="en-US"/>
              <a:t>
              </a:t>
            </a:r>
            <a:endParaRPr lang="en-US" dirty="0"/>
          </a:p>
        </p:txBody>
      </p:sp>
      <p:sp>
        <p:nvSpPr>
          <p:cNvPr id="6" name="Slide Number Placeholder 5"/>
          <p:cNvSpPr>
            <a:spLocks noGrp="1"/>
          </p:cNvSpPr>
          <p:nvPr>
            <p:ph type="sldNum" sz="quarter" idx="12"/>
          </p:nvPr>
        </p:nvSpPr>
        <p:spPr>
          <a:xfrm flipH="1">
            <a:off x="11396866" y="164592"/>
            <a:ext cx="636727" cy="322851"/>
          </a:xfrm>
        </p:spPr>
        <p:txBody>
          <a:bodyPr/>
          <a:lstStyle>
            <a:lvl1pPr algn="l" rtl="1">
              <a:defRPr/>
            </a:lvl1pPr>
          </a:lstStyle>
          <a:p>
            <a:fld id="{6D22F896-40B5-4ADD-8801-0D06FADFA0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9" name="Rectangle 28"/>
          <p:cNvSpPr/>
          <p:nvPr/>
        </p:nvSpPr>
        <p:spPr>
          <a:xfrm flipH="1">
            <a:off x="815205"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r" rtl="1"/>
            <a:endParaRPr lang="en-US"/>
          </a:p>
        </p:txBody>
      </p:sp>
      <p:sp>
        <p:nvSpPr>
          <p:cNvPr id="9" name="Rectangle 8"/>
          <p:cNvSpPr/>
          <p:nvPr/>
        </p:nvSpPr>
        <p:spPr>
          <a:xfrm flipH="1">
            <a:off x="78724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r" rtl="1"/>
            <a:endParaRPr lang="en-US"/>
          </a:p>
        </p:txBody>
      </p:sp>
      <p:sp>
        <p:nvSpPr>
          <p:cNvPr id="2" name="Title 1"/>
          <p:cNvSpPr>
            <a:spLocks noGrp="1"/>
          </p:cNvSpPr>
          <p:nvPr>
            <p:ph type="title"/>
          </p:nvPr>
        </p:nvSpPr>
        <p:spPr>
          <a:xfrm flipH="1">
            <a:off x="1621861" y="808056"/>
            <a:ext cx="7958331" cy="1077229"/>
          </a:xfrm>
        </p:spPr>
        <p:txBody>
          <a:bodyPr/>
          <a:lstStyle>
            <a:lvl1pPr algn="l" rtl="1">
              <a:defRPr/>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flipH="1">
            <a:off x="1621861" y="2052116"/>
            <a:ext cx="7796540" cy="3997828"/>
          </a:xfrm>
        </p:spPr>
        <p:txBody>
          <a:bodyPr anchor="ctr"/>
          <a:lstStyle>
            <a:lvl1pPr algn="r" rtl="1">
              <a:defRPr/>
            </a:lvl1pPr>
            <a:lvl2pPr algn="r" rtl="1">
              <a:defRPr/>
            </a:lvl2pPr>
            <a:lvl3pPr algn="r" rtl="1">
              <a:defRPr/>
            </a:lvl3pPr>
            <a:lvl4pPr algn="r" rtl="1">
              <a:defRPr/>
            </a:lvl4pPr>
            <a:lvl5pPr algn="r" rtl="1">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a:xfrm rot="16200000" flipH="1">
            <a:off x="10339336" y="5270604"/>
            <a:ext cx="2662729" cy="182880"/>
          </a:xfrm>
        </p:spPr>
        <p:txBody>
          <a:bodyPr/>
          <a:lstStyle>
            <a:lvl1pPr algn="l" rtl="1">
              <a:defRPr/>
            </a:lvl1pPr>
          </a:lstStyle>
          <a:p>
            <a:fld id="{97D162C4-EDD9-4389-A98B-B87ECEA2A816}" type="datetimeFigureOut">
              <a:rPr lang="en-US" smtClean="0"/>
              <a:pPr/>
              <a:t>8/16/2022</a:t>
            </a:fld>
            <a:endParaRPr lang="en-US" dirty="0"/>
          </a:p>
        </p:txBody>
      </p:sp>
      <p:sp>
        <p:nvSpPr>
          <p:cNvPr id="5" name="Footer Placeholder 4"/>
          <p:cNvSpPr>
            <a:spLocks noGrp="1"/>
          </p:cNvSpPr>
          <p:nvPr>
            <p:ph type="ftr" sz="quarter" idx="11"/>
          </p:nvPr>
        </p:nvSpPr>
        <p:spPr>
          <a:xfrm rot="16200000" flipH="1">
            <a:off x="8543778" y="3661144"/>
            <a:ext cx="5885352" cy="179176"/>
          </a:xfrm>
        </p:spPr>
        <p:txBody>
          <a:bodyPr/>
          <a:lstStyle>
            <a:lvl1pPr algn="l" rtl="1">
              <a:defRPr/>
            </a:lvl1pPr>
          </a:lstStyle>
          <a:p>
            <a:r>
              <a:rPr lang="en-US"/>
              <a:t>
              </a:t>
            </a:r>
            <a:endParaRPr lang="en-US" dirty="0"/>
          </a:p>
        </p:txBody>
      </p:sp>
      <p:sp>
        <p:nvSpPr>
          <p:cNvPr id="6" name="Slide Number Placeholder 5"/>
          <p:cNvSpPr>
            <a:spLocks noGrp="1"/>
          </p:cNvSpPr>
          <p:nvPr>
            <p:ph type="sldNum" sz="quarter" idx="12"/>
          </p:nvPr>
        </p:nvSpPr>
        <p:spPr>
          <a:xfrm flipH="1">
            <a:off x="11396866" y="164592"/>
            <a:ext cx="636727" cy="322851"/>
          </a:xfrm>
        </p:spPr>
        <p:txBody>
          <a:bodyPr/>
          <a:lstStyle>
            <a:lvl1pPr algn="l" rtl="1">
              <a:defRPr/>
            </a:lvl1pPr>
          </a:lstStyle>
          <a:p>
            <a:fld id="{6D22F896-40B5-4ADD-8801-0D06FADFA095}" type="slidenum">
              <a:rPr lang="en-US" smtClean="0"/>
              <a:pPr/>
              <a:t>‹#›</a:t>
            </a:fld>
            <a:endParaRPr lang="en-US" dirty="0"/>
          </a:p>
        </p:txBody>
      </p:sp>
      <p:sp>
        <p:nvSpPr>
          <p:cNvPr id="7" name="TextBox 6"/>
          <p:cNvSpPr txBox="1"/>
          <p:nvPr/>
        </p:nvSpPr>
        <p:spPr>
          <a:xfrm flipH="1">
            <a:off x="9581421" y="641225"/>
            <a:ext cx="415636" cy="369332"/>
          </a:xfrm>
          <a:prstGeom prst="rect">
            <a:avLst/>
          </a:prstGeom>
          <a:noFill/>
        </p:spPr>
        <p:txBody>
          <a:bodyPr wrap="square" rtlCol="0">
            <a:spAutoFit/>
          </a:bodyPr>
          <a:lstStyle/>
          <a:p>
            <a:pPr algn="l" rtl="1"/>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4" name="Rectangle 23"/>
          <p:cNvSpPr/>
          <p:nvPr/>
        </p:nvSpPr>
        <p:spPr>
          <a:xfrm flipH="1">
            <a:off x="815205"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r" rtl="1"/>
            <a:endParaRPr lang="en-US"/>
          </a:p>
        </p:txBody>
      </p:sp>
      <p:sp>
        <p:nvSpPr>
          <p:cNvPr id="25" name="Rectangle 24"/>
          <p:cNvSpPr/>
          <p:nvPr/>
        </p:nvSpPr>
        <p:spPr>
          <a:xfrm flipH="1">
            <a:off x="78724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r" rtl="1"/>
            <a:endParaRPr lang="en-US"/>
          </a:p>
        </p:txBody>
      </p:sp>
      <p:sp>
        <p:nvSpPr>
          <p:cNvPr id="11" name="TextBox 10"/>
          <p:cNvSpPr txBox="1"/>
          <p:nvPr/>
        </p:nvSpPr>
        <p:spPr>
          <a:xfrm flipH="1">
            <a:off x="9584521" y="2962586"/>
            <a:ext cx="415636" cy="369332"/>
          </a:xfrm>
          <a:prstGeom prst="rect">
            <a:avLst/>
          </a:prstGeom>
          <a:noFill/>
        </p:spPr>
        <p:txBody>
          <a:bodyPr wrap="square" rtlCol="0">
            <a:spAutoFit/>
          </a:bodyPr>
          <a:lstStyle/>
          <a:p>
            <a:pPr algn="l" rtl="1"/>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flipH="1">
            <a:off x="1625567" y="3147254"/>
            <a:ext cx="7956560" cy="1424746"/>
          </a:xfrm>
        </p:spPr>
        <p:txBody>
          <a:bodyPr anchor="t">
            <a:normAutofit/>
          </a:bodyPr>
          <a:lstStyle>
            <a:lvl1pPr algn="l" rtl="1">
              <a:defRPr sz="32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flipH="1">
            <a:off x="1626101" y="2268786"/>
            <a:ext cx="7791931" cy="878468"/>
          </a:xfrm>
        </p:spPr>
        <p:txBody>
          <a:bodyPr tIns="0" anchor="b">
            <a:normAutofit/>
          </a:bodyPr>
          <a:lstStyle>
            <a:lvl1pPr marL="0" indent="0" algn="l" rtl="1">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a:xfrm rot="16200000" flipH="1">
            <a:off x="10339336" y="5270604"/>
            <a:ext cx="2662729" cy="182880"/>
          </a:xfrm>
        </p:spPr>
        <p:txBody>
          <a:bodyPr/>
          <a:lstStyle>
            <a:lvl1pPr algn="l" rtl="1">
              <a:defRPr/>
            </a:lvl1pPr>
          </a:lstStyle>
          <a:p>
            <a:fld id="{3E5059C3-6A89-4494-99FF-5A4D6FFD50EB}" type="datetimeFigureOut">
              <a:rPr lang="en-US" smtClean="0"/>
              <a:pPr/>
              <a:t>8/16/2022</a:t>
            </a:fld>
            <a:endParaRPr lang="en-US" dirty="0"/>
          </a:p>
        </p:txBody>
      </p:sp>
      <p:sp>
        <p:nvSpPr>
          <p:cNvPr id="5" name="Footer Placeholder 4"/>
          <p:cNvSpPr>
            <a:spLocks noGrp="1"/>
          </p:cNvSpPr>
          <p:nvPr>
            <p:ph type="ftr" sz="quarter" idx="11"/>
          </p:nvPr>
        </p:nvSpPr>
        <p:spPr>
          <a:xfrm rot="16200000" flipH="1">
            <a:off x="8543778" y="3661144"/>
            <a:ext cx="5885352" cy="179176"/>
          </a:xfrm>
        </p:spPr>
        <p:txBody>
          <a:bodyPr/>
          <a:lstStyle>
            <a:lvl1pPr algn="l" rtl="1">
              <a:defRPr/>
            </a:lvl1pPr>
          </a:lstStyle>
          <a:p>
            <a:r>
              <a:rPr lang="en-US"/>
              <a:t>
              </a:t>
            </a:r>
            <a:endParaRPr lang="en-US" dirty="0"/>
          </a:p>
        </p:txBody>
      </p:sp>
      <p:sp>
        <p:nvSpPr>
          <p:cNvPr id="6" name="Slide Number Placeholder 5"/>
          <p:cNvSpPr>
            <a:spLocks noGrp="1"/>
          </p:cNvSpPr>
          <p:nvPr>
            <p:ph type="sldNum" sz="quarter" idx="12"/>
          </p:nvPr>
        </p:nvSpPr>
        <p:spPr>
          <a:xfrm flipH="1">
            <a:off x="11396866" y="164592"/>
            <a:ext cx="636727" cy="322851"/>
          </a:xfrm>
        </p:spPr>
        <p:txBody>
          <a:bodyPr/>
          <a:lstStyle>
            <a:lvl1pPr algn="l" rtl="1">
              <a:defRPr/>
            </a:lvl1pPr>
          </a:lstStyle>
          <a:p>
            <a:fld id="{6D22F896-40B5-4ADD-8801-0D06FADFA0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6" name="Rectangle 25"/>
          <p:cNvSpPr/>
          <p:nvPr/>
        </p:nvSpPr>
        <p:spPr>
          <a:xfrm flipH="1">
            <a:off x="815205"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r" rtl="1"/>
            <a:endParaRPr lang="en-US"/>
          </a:p>
        </p:txBody>
      </p:sp>
      <p:sp>
        <p:nvSpPr>
          <p:cNvPr id="27" name="Rectangle 26"/>
          <p:cNvSpPr/>
          <p:nvPr/>
        </p:nvSpPr>
        <p:spPr>
          <a:xfrm flipH="1">
            <a:off x="78724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r" rtl="1"/>
            <a:endParaRPr lang="en-US"/>
          </a:p>
        </p:txBody>
      </p:sp>
      <p:sp>
        <p:nvSpPr>
          <p:cNvPr id="2" name="Title 1"/>
          <p:cNvSpPr>
            <a:spLocks noGrp="1"/>
          </p:cNvSpPr>
          <p:nvPr>
            <p:ph type="title"/>
          </p:nvPr>
        </p:nvSpPr>
        <p:spPr>
          <a:xfrm flipH="1">
            <a:off x="1631143" y="805817"/>
            <a:ext cx="7950984" cy="1081705"/>
          </a:xfrm>
        </p:spPr>
        <p:txBody>
          <a:bodyPr/>
          <a:lstStyle>
            <a:lvl1pPr algn="l" rtl="1">
              <a:defRPr/>
            </a:lvl1p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flipH="1">
            <a:off x="5694666" y="2052116"/>
            <a:ext cx="3891960" cy="3997828"/>
          </a:xfrm>
        </p:spPr>
        <p:txBody>
          <a:bodyPr/>
          <a:lstStyle>
            <a:lvl1pPr algn="r" rtl="1">
              <a:defRPr/>
            </a:lvl1pPr>
            <a:lvl2pPr algn="r" rtl="1">
              <a:defRPr/>
            </a:lvl2pPr>
            <a:lvl3pPr algn="r" rtl="1">
              <a:defRPr/>
            </a:lvl3pPr>
            <a:lvl4pPr algn="r" rtl="1">
              <a:defRPr/>
            </a:lvl4pPr>
            <a:lvl5pPr algn="r" rtl="1">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flipH="1">
            <a:off x="1631142" y="2052114"/>
            <a:ext cx="3894222" cy="3997829"/>
          </a:xfrm>
        </p:spPr>
        <p:txBody>
          <a:bodyPr/>
          <a:lstStyle>
            <a:lvl1pPr algn="r" rtl="1">
              <a:defRPr/>
            </a:lvl1pPr>
            <a:lvl2pPr algn="r" rtl="1">
              <a:defRPr/>
            </a:lvl2pPr>
            <a:lvl3pPr algn="r" rtl="1">
              <a:defRPr/>
            </a:lvl3pPr>
            <a:lvl4pPr algn="r" rtl="1">
              <a:defRPr/>
            </a:lvl4pPr>
            <a:lvl5pPr algn="r" rtl="1">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a:xfrm rot="16200000" flipH="1">
            <a:off x="10339336" y="5270604"/>
            <a:ext cx="2662729" cy="182880"/>
          </a:xfrm>
        </p:spPr>
        <p:txBody>
          <a:bodyPr/>
          <a:lstStyle>
            <a:lvl1pPr algn="l" rtl="1">
              <a:defRPr/>
            </a:lvl1pPr>
          </a:lstStyle>
          <a:p>
            <a:fld id="{CA954B2F-12DE-47F5-8894-472B206D2E1E}" type="datetimeFigureOut">
              <a:rPr lang="en-US" smtClean="0"/>
              <a:pPr/>
              <a:t>8/16/2022</a:t>
            </a:fld>
            <a:endParaRPr lang="en-US" dirty="0"/>
          </a:p>
        </p:txBody>
      </p:sp>
      <p:sp>
        <p:nvSpPr>
          <p:cNvPr id="6" name="Footer Placeholder 5"/>
          <p:cNvSpPr>
            <a:spLocks noGrp="1"/>
          </p:cNvSpPr>
          <p:nvPr>
            <p:ph type="ftr" sz="quarter" idx="11"/>
          </p:nvPr>
        </p:nvSpPr>
        <p:spPr>
          <a:xfrm rot="16200000" flipH="1">
            <a:off x="8543778" y="3661144"/>
            <a:ext cx="5885352" cy="179176"/>
          </a:xfrm>
        </p:spPr>
        <p:txBody>
          <a:bodyPr/>
          <a:lstStyle>
            <a:lvl1pPr algn="l" rtl="1">
              <a:defRPr/>
            </a:lvl1pPr>
          </a:lstStyle>
          <a:p>
            <a:r>
              <a:rPr lang="en-US"/>
              <a:t>
              </a:t>
            </a:r>
            <a:endParaRPr lang="en-US" dirty="0"/>
          </a:p>
        </p:txBody>
      </p:sp>
      <p:sp>
        <p:nvSpPr>
          <p:cNvPr id="7" name="Slide Number Placeholder 6"/>
          <p:cNvSpPr>
            <a:spLocks noGrp="1"/>
          </p:cNvSpPr>
          <p:nvPr>
            <p:ph type="sldNum" sz="quarter" idx="12"/>
          </p:nvPr>
        </p:nvSpPr>
        <p:spPr>
          <a:xfrm flipH="1">
            <a:off x="11396866" y="164592"/>
            <a:ext cx="636727" cy="322851"/>
          </a:xfrm>
        </p:spPr>
        <p:txBody>
          <a:bodyPr/>
          <a:lstStyle>
            <a:lvl1pPr algn="l" rtl="1">
              <a:defRPr/>
            </a:lvl1pPr>
          </a:lstStyle>
          <a:p>
            <a:fld id="{6D22F896-40B5-4ADD-8801-0D06FADFA095}" type="slidenum">
              <a:rPr lang="en-US" smtClean="0"/>
              <a:pPr/>
              <a:t>‹#›</a:t>
            </a:fld>
            <a:endParaRPr lang="en-US" dirty="0"/>
          </a:p>
        </p:txBody>
      </p:sp>
      <p:sp>
        <p:nvSpPr>
          <p:cNvPr id="10" name="TextBox 9"/>
          <p:cNvSpPr txBox="1"/>
          <p:nvPr/>
        </p:nvSpPr>
        <p:spPr>
          <a:xfrm flipH="1">
            <a:off x="9580192" y="641223"/>
            <a:ext cx="415636" cy="369332"/>
          </a:xfrm>
          <a:prstGeom prst="rect">
            <a:avLst/>
          </a:prstGeom>
          <a:noFill/>
        </p:spPr>
        <p:txBody>
          <a:bodyPr wrap="square" rtlCol="0">
            <a:spAutoFit/>
          </a:bodyPr>
          <a:lstStyle/>
          <a:p>
            <a:pPr algn="l" rtl="1"/>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0" name="Rectangle 19"/>
          <p:cNvSpPr/>
          <p:nvPr/>
        </p:nvSpPr>
        <p:spPr>
          <a:xfrm flipH="1">
            <a:off x="815205"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r" rtl="1"/>
            <a:endParaRPr lang="en-US"/>
          </a:p>
        </p:txBody>
      </p:sp>
      <p:sp>
        <p:nvSpPr>
          <p:cNvPr id="21" name="Rectangle 20"/>
          <p:cNvSpPr/>
          <p:nvPr/>
        </p:nvSpPr>
        <p:spPr>
          <a:xfrm flipH="1">
            <a:off x="78724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r" rtl="1"/>
            <a:endParaRPr lang="en-US"/>
          </a:p>
        </p:txBody>
      </p:sp>
      <p:sp>
        <p:nvSpPr>
          <p:cNvPr id="12" name="TextBox 11"/>
          <p:cNvSpPr txBox="1"/>
          <p:nvPr/>
        </p:nvSpPr>
        <p:spPr>
          <a:xfrm flipH="1">
            <a:off x="9582714" y="636424"/>
            <a:ext cx="415636" cy="369332"/>
          </a:xfrm>
          <a:prstGeom prst="rect">
            <a:avLst/>
          </a:prstGeom>
          <a:noFill/>
        </p:spPr>
        <p:txBody>
          <a:bodyPr wrap="square" rtlCol="0">
            <a:spAutoFit/>
          </a:bodyPr>
          <a:lstStyle/>
          <a:p>
            <a:pPr algn="l" rtl="1"/>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flipH="1">
            <a:off x="1625567" y="805818"/>
            <a:ext cx="7956560" cy="1078348"/>
          </a:xfrm>
        </p:spPr>
        <p:txBody>
          <a:bodyPr/>
          <a:lstStyle>
            <a:lvl1pPr algn="l" rtl="1">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flipH="1">
            <a:off x="5686248" y="2052115"/>
            <a:ext cx="3896467" cy="713818"/>
          </a:xfrm>
        </p:spPr>
        <p:txBody>
          <a:bodyPr anchor="b">
            <a:noAutofit/>
          </a:bodyPr>
          <a:lstStyle>
            <a:lvl1pPr marL="0" indent="0" algn="r" rtl="1">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flipH="1">
            <a:off x="5689092" y="2851331"/>
            <a:ext cx="3893623" cy="3071434"/>
          </a:xfrm>
        </p:spPr>
        <p:txBody>
          <a:bodyPr/>
          <a:lstStyle>
            <a:lvl1pPr algn="r" rtl="1">
              <a:defRPr/>
            </a:lvl1pPr>
            <a:lvl2pPr algn="r" rtl="1">
              <a:defRPr/>
            </a:lvl2pPr>
            <a:lvl3pPr algn="r" rtl="1">
              <a:defRPr/>
            </a:lvl3pPr>
            <a:lvl4pPr algn="r" rtl="1">
              <a:defRPr/>
            </a:lvl4pPr>
            <a:lvl5pPr algn="r" rtl="1">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flipH="1">
            <a:off x="1625568" y="2052115"/>
            <a:ext cx="3899798" cy="713818"/>
          </a:xfrm>
        </p:spPr>
        <p:txBody>
          <a:bodyPr anchor="b">
            <a:noAutofit/>
          </a:bodyPr>
          <a:lstStyle>
            <a:lvl1pPr marL="0" indent="0" algn="r" rtl="1">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flipH="1">
            <a:off x="1625567" y="2851331"/>
            <a:ext cx="3899798" cy="3071434"/>
          </a:xfrm>
        </p:spPr>
        <p:txBody>
          <a:bodyPr/>
          <a:lstStyle>
            <a:lvl1pPr algn="r" rtl="1">
              <a:defRPr/>
            </a:lvl1pPr>
            <a:lvl2pPr algn="r" rtl="1">
              <a:defRPr/>
            </a:lvl2pPr>
            <a:lvl3pPr algn="r" rtl="1">
              <a:defRPr/>
            </a:lvl3pPr>
            <a:lvl4pPr algn="r" rtl="1">
              <a:defRPr/>
            </a:lvl4pPr>
            <a:lvl5pPr algn="r" rtl="1">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a:xfrm rot="16200000" flipH="1">
            <a:off x="10339336" y="5270604"/>
            <a:ext cx="2662729" cy="182880"/>
          </a:xfrm>
        </p:spPr>
        <p:txBody>
          <a:bodyPr/>
          <a:lstStyle>
            <a:lvl1pPr algn="l" rtl="1">
              <a:defRPr/>
            </a:lvl1pPr>
          </a:lstStyle>
          <a:p>
            <a:fld id="{3F30E46F-7819-4ACF-B48B-48222C2ACC88}" type="datetimeFigureOut">
              <a:rPr lang="en-US" smtClean="0"/>
              <a:pPr/>
              <a:t>8/16/2022</a:t>
            </a:fld>
            <a:endParaRPr lang="en-US" dirty="0"/>
          </a:p>
        </p:txBody>
      </p:sp>
      <p:sp>
        <p:nvSpPr>
          <p:cNvPr id="8" name="Footer Placeholder 7"/>
          <p:cNvSpPr>
            <a:spLocks noGrp="1"/>
          </p:cNvSpPr>
          <p:nvPr>
            <p:ph type="ftr" sz="quarter" idx="11"/>
          </p:nvPr>
        </p:nvSpPr>
        <p:spPr>
          <a:xfrm rot="16200000" flipH="1">
            <a:off x="8543778" y="3661144"/>
            <a:ext cx="5885352" cy="179176"/>
          </a:xfrm>
        </p:spPr>
        <p:txBody>
          <a:bodyPr/>
          <a:lstStyle>
            <a:lvl1pPr algn="l" rtl="1">
              <a:defRPr/>
            </a:lvl1pPr>
          </a:lstStyle>
          <a:p>
            <a:r>
              <a:rPr lang="en-US"/>
              <a:t>
              </a:t>
            </a:r>
            <a:endParaRPr lang="en-US" dirty="0"/>
          </a:p>
        </p:txBody>
      </p:sp>
      <p:sp>
        <p:nvSpPr>
          <p:cNvPr id="9" name="Slide Number Placeholder 8"/>
          <p:cNvSpPr>
            <a:spLocks noGrp="1"/>
          </p:cNvSpPr>
          <p:nvPr>
            <p:ph type="sldNum" sz="quarter" idx="12"/>
          </p:nvPr>
        </p:nvSpPr>
        <p:spPr>
          <a:xfrm flipH="1">
            <a:off x="11396866" y="164592"/>
            <a:ext cx="636727" cy="322851"/>
          </a:xfrm>
        </p:spPr>
        <p:txBody>
          <a:bodyPr/>
          <a:lstStyle>
            <a:lvl1pPr algn="l" rtl="1">
              <a:defRPr/>
            </a:lvl1pPr>
          </a:lstStyle>
          <a:p>
            <a:fld id="{6D22F896-40B5-4ADD-8801-0D06FADFA0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13" name="Rectangle 12"/>
          <p:cNvSpPr/>
          <p:nvPr/>
        </p:nvSpPr>
        <p:spPr>
          <a:xfrm flipH="1">
            <a:off x="815205"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r" rtl="1"/>
            <a:endParaRPr lang="en-US"/>
          </a:p>
        </p:txBody>
      </p:sp>
      <p:sp>
        <p:nvSpPr>
          <p:cNvPr id="14" name="Rectangle 13"/>
          <p:cNvSpPr/>
          <p:nvPr/>
        </p:nvSpPr>
        <p:spPr>
          <a:xfrm flipH="1">
            <a:off x="78724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r" rtl="1"/>
            <a:endParaRPr lang="en-US"/>
          </a:p>
        </p:txBody>
      </p:sp>
      <p:sp>
        <p:nvSpPr>
          <p:cNvPr id="2" name="Title 1"/>
          <p:cNvSpPr>
            <a:spLocks noGrp="1"/>
          </p:cNvSpPr>
          <p:nvPr>
            <p:ph type="title"/>
          </p:nvPr>
        </p:nvSpPr>
        <p:spPr>
          <a:xfrm flipH="1">
            <a:off x="1621861" y="808056"/>
            <a:ext cx="7958331" cy="1077229"/>
          </a:xfrm>
        </p:spPr>
        <p:txBody>
          <a:bodyPr/>
          <a:lstStyle>
            <a:lvl1pPr algn="l" rtl="1">
              <a:defRPr/>
            </a:lvl1pPr>
          </a:lstStyle>
          <a:p>
            <a:r>
              <a:rPr lang="ar-SA"/>
              <a:t>انقر لتحرير نمط عنوان الشكل الرئيسي</a:t>
            </a:r>
            <a:endParaRPr lang="en-US" dirty="0"/>
          </a:p>
        </p:txBody>
      </p:sp>
      <p:sp>
        <p:nvSpPr>
          <p:cNvPr id="3" name="Date Placeholder 2"/>
          <p:cNvSpPr>
            <a:spLocks noGrp="1"/>
          </p:cNvSpPr>
          <p:nvPr>
            <p:ph type="dt" sz="half" idx="10"/>
          </p:nvPr>
        </p:nvSpPr>
        <p:spPr>
          <a:xfrm rot="16200000" flipH="1">
            <a:off x="10339336" y="5270604"/>
            <a:ext cx="2662729" cy="182880"/>
          </a:xfrm>
        </p:spPr>
        <p:txBody>
          <a:bodyPr/>
          <a:lstStyle>
            <a:lvl1pPr algn="l" rtl="1">
              <a:defRPr/>
            </a:lvl1pPr>
          </a:lstStyle>
          <a:p>
            <a:fld id="{1FAF3416-4057-4DAA-829D-4CA07428D088}" type="datetimeFigureOut">
              <a:rPr lang="en-US" smtClean="0"/>
              <a:pPr/>
              <a:t>8/16/2022</a:t>
            </a:fld>
            <a:endParaRPr lang="en-US" dirty="0"/>
          </a:p>
        </p:txBody>
      </p:sp>
      <p:sp>
        <p:nvSpPr>
          <p:cNvPr id="4" name="Footer Placeholder 3"/>
          <p:cNvSpPr>
            <a:spLocks noGrp="1"/>
          </p:cNvSpPr>
          <p:nvPr>
            <p:ph type="ftr" sz="quarter" idx="11"/>
          </p:nvPr>
        </p:nvSpPr>
        <p:spPr>
          <a:xfrm rot="16200000" flipH="1">
            <a:off x="8543778" y="3661144"/>
            <a:ext cx="5885352" cy="179176"/>
          </a:xfrm>
        </p:spPr>
        <p:txBody>
          <a:bodyPr/>
          <a:lstStyle>
            <a:lvl1pPr algn="l" rtl="1">
              <a:defRPr/>
            </a:lvl1pPr>
          </a:lstStyle>
          <a:p>
            <a:r>
              <a:rPr lang="en-US"/>
              <a:t>
              </a:t>
            </a:r>
            <a:endParaRPr lang="en-US" dirty="0"/>
          </a:p>
        </p:txBody>
      </p:sp>
      <p:sp>
        <p:nvSpPr>
          <p:cNvPr id="5" name="Slide Number Placeholder 4"/>
          <p:cNvSpPr>
            <a:spLocks noGrp="1"/>
          </p:cNvSpPr>
          <p:nvPr>
            <p:ph type="sldNum" sz="quarter" idx="12"/>
          </p:nvPr>
        </p:nvSpPr>
        <p:spPr>
          <a:xfrm flipH="1">
            <a:off x="11396866" y="164592"/>
            <a:ext cx="636727" cy="322851"/>
          </a:xfrm>
        </p:spPr>
        <p:txBody>
          <a:bodyPr/>
          <a:lstStyle>
            <a:lvl1pPr algn="l" rtl="1">
              <a:defRPr/>
            </a:lvl1pPr>
          </a:lstStyle>
          <a:p>
            <a:fld id="{6D22F896-40B5-4ADD-8801-0D06FADFA095}" type="slidenum">
              <a:rPr lang="en-US" smtClean="0"/>
              <a:pPr/>
              <a:t>‹#›</a:t>
            </a:fld>
            <a:endParaRPr lang="en-US" dirty="0"/>
          </a:p>
        </p:txBody>
      </p:sp>
      <p:sp>
        <p:nvSpPr>
          <p:cNvPr id="8" name="TextBox 7"/>
          <p:cNvSpPr txBox="1"/>
          <p:nvPr/>
        </p:nvSpPr>
        <p:spPr>
          <a:xfrm flipH="1">
            <a:off x="9580192" y="641226"/>
            <a:ext cx="415636" cy="369332"/>
          </a:xfrm>
          <a:prstGeom prst="rect">
            <a:avLst/>
          </a:prstGeom>
          <a:noFill/>
        </p:spPr>
        <p:txBody>
          <a:bodyPr wrap="square" rtlCol="0">
            <a:spAutoFit/>
          </a:bodyPr>
          <a:lstStyle/>
          <a:p>
            <a:pPr algn="l" rtl="1"/>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12" name="Rectangle 11"/>
          <p:cNvSpPr/>
          <p:nvPr/>
        </p:nvSpPr>
        <p:spPr>
          <a:xfrm flipH="1">
            <a:off x="815205"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r" rtl="1"/>
            <a:endParaRPr lang="en-US"/>
          </a:p>
        </p:txBody>
      </p:sp>
      <p:sp>
        <p:nvSpPr>
          <p:cNvPr id="13" name="Rectangle 12"/>
          <p:cNvSpPr/>
          <p:nvPr/>
        </p:nvSpPr>
        <p:spPr>
          <a:xfrm flipH="1">
            <a:off x="78724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r" rtl="1"/>
            <a:endParaRPr lang="en-US"/>
          </a:p>
        </p:txBody>
      </p:sp>
      <p:sp>
        <p:nvSpPr>
          <p:cNvPr id="2" name="Date Placeholder 1"/>
          <p:cNvSpPr>
            <a:spLocks noGrp="1"/>
          </p:cNvSpPr>
          <p:nvPr>
            <p:ph type="dt" sz="half" idx="10"/>
          </p:nvPr>
        </p:nvSpPr>
        <p:spPr>
          <a:xfrm rot="16200000" flipH="1">
            <a:off x="10339336" y="5270604"/>
            <a:ext cx="2662729" cy="182880"/>
          </a:xfrm>
        </p:spPr>
        <p:txBody>
          <a:bodyPr/>
          <a:lstStyle>
            <a:lvl1pPr algn="l" rtl="1">
              <a:defRPr/>
            </a:lvl1pPr>
          </a:lstStyle>
          <a:p>
            <a:fld id="{921D9284-D300-4297-87F7-E791DCC15DB1}" type="datetimeFigureOut">
              <a:rPr lang="en-US" smtClean="0"/>
              <a:pPr/>
              <a:t>8/16/2022</a:t>
            </a:fld>
            <a:endParaRPr lang="en-US" dirty="0"/>
          </a:p>
        </p:txBody>
      </p:sp>
      <p:sp>
        <p:nvSpPr>
          <p:cNvPr id="3" name="Footer Placeholder 2"/>
          <p:cNvSpPr>
            <a:spLocks noGrp="1"/>
          </p:cNvSpPr>
          <p:nvPr>
            <p:ph type="ftr" sz="quarter" idx="11"/>
          </p:nvPr>
        </p:nvSpPr>
        <p:spPr>
          <a:xfrm rot="16200000" flipH="1">
            <a:off x="8543778" y="3661144"/>
            <a:ext cx="5885352" cy="179176"/>
          </a:xfrm>
        </p:spPr>
        <p:txBody>
          <a:bodyPr/>
          <a:lstStyle>
            <a:lvl1pPr algn="l" rtl="1">
              <a:defRPr/>
            </a:lvl1pPr>
          </a:lstStyle>
          <a:p>
            <a:r>
              <a:rPr lang="en-US"/>
              <a:t>
              </a:t>
            </a:r>
            <a:endParaRPr lang="en-US" dirty="0"/>
          </a:p>
        </p:txBody>
      </p:sp>
      <p:sp>
        <p:nvSpPr>
          <p:cNvPr id="4" name="Slide Number Placeholder 3"/>
          <p:cNvSpPr>
            <a:spLocks noGrp="1"/>
          </p:cNvSpPr>
          <p:nvPr>
            <p:ph type="sldNum" sz="quarter" idx="12"/>
          </p:nvPr>
        </p:nvSpPr>
        <p:spPr>
          <a:xfrm flipH="1">
            <a:off x="11396866" y="164592"/>
            <a:ext cx="636727" cy="322851"/>
          </a:xfrm>
        </p:spPr>
        <p:txBody>
          <a:bodyPr/>
          <a:lstStyle>
            <a:lvl1pPr algn="l" rtl="1">
              <a:defRPr/>
            </a:lvl1pPr>
          </a:lstStyle>
          <a:p>
            <a:fld id="{6D22F896-40B5-4ADD-8801-0D06FADFA0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5" name="Rectangle 24"/>
          <p:cNvSpPr/>
          <p:nvPr/>
        </p:nvSpPr>
        <p:spPr>
          <a:xfrm flipH="1">
            <a:off x="815205"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r" rtl="1"/>
            <a:endParaRPr lang="en-US"/>
          </a:p>
        </p:txBody>
      </p:sp>
      <p:sp>
        <p:nvSpPr>
          <p:cNvPr id="26" name="Rectangle 25"/>
          <p:cNvSpPr/>
          <p:nvPr/>
        </p:nvSpPr>
        <p:spPr>
          <a:xfrm flipH="1">
            <a:off x="78724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r" rtl="1"/>
            <a:endParaRPr lang="en-US"/>
          </a:p>
        </p:txBody>
      </p:sp>
      <p:sp>
        <p:nvSpPr>
          <p:cNvPr id="10" name="TextBox 9"/>
          <p:cNvSpPr txBox="1"/>
          <p:nvPr/>
        </p:nvSpPr>
        <p:spPr>
          <a:xfrm flipH="1">
            <a:off x="10222210" y="1127550"/>
            <a:ext cx="415636" cy="369332"/>
          </a:xfrm>
          <a:prstGeom prst="rect">
            <a:avLst/>
          </a:prstGeom>
          <a:noFill/>
        </p:spPr>
        <p:txBody>
          <a:bodyPr wrap="square" rtlCol="0">
            <a:spAutoFit/>
          </a:bodyPr>
          <a:lstStyle/>
          <a:p>
            <a:pPr algn="l" rtl="1"/>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flipH="1">
            <a:off x="7557316" y="1282451"/>
            <a:ext cx="2664361" cy="1903241"/>
          </a:xfrm>
        </p:spPr>
        <p:txBody>
          <a:bodyPr anchor="b">
            <a:normAutofit/>
          </a:bodyPr>
          <a:lstStyle>
            <a:lvl1pPr algn="r" rtl="1">
              <a:defRPr sz="24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flipH="1">
            <a:off x="1625568" y="805818"/>
            <a:ext cx="5446278" cy="5244126"/>
          </a:xfrm>
        </p:spPr>
        <p:txBody>
          <a:bodyPr anchor="ctr"/>
          <a:lstStyle>
            <a:lvl1pPr algn="r" rtl="1">
              <a:defRPr/>
            </a:lvl1pPr>
            <a:lvl2pPr algn="r" rtl="1">
              <a:defRPr/>
            </a:lvl2pPr>
            <a:lvl3pPr algn="r" rtl="1">
              <a:defRPr/>
            </a:lvl3pPr>
            <a:lvl4pPr algn="r" rtl="1">
              <a:defRPr/>
            </a:lvl4pPr>
            <a:lvl5pPr algn="r" rtl="1">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flipH="1">
            <a:off x="7557317" y="3186154"/>
            <a:ext cx="2664361" cy="2386397"/>
          </a:xfrm>
        </p:spPr>
        <p:txBody>
          <a:bodyPr/>
          <a:lstStyle>
            <a:lvl1pPr marL="0" indent="0" algn="r" rtl="1">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rot="16200000" flipH="1">
            <a:off x="10339336" y="5270604"/>
            <a:ext cx="2662729" cy="182880"/>
          </a:xfrm>
        </p:spPr>
        <p:txBody>
          <a:bodyPr/>
          <a:lstStyle>
            <a:lvl1pPr algn="l" rtl="1">
              <a:defRPr/>
            </a:lvl1pPr>
          </a:lstStyle>
          <a:p>
            <a:fld id="{37D525BB-DA17-4BA0-B3C8-3AC3ABC827E6}" type="datetimeFigureOut">
              <a:rPr lang="en-US" smtClean="0"/>
              <a:pPr/>
              <a:t>8/16/2022</a:t>
            </a:fld>
            <a:endParaRPr lang="en-US" dirty="0"/>
          </a:p>
        </p:txBody>
      </p:sp>
      <p:sp>
        <p:nvSpPr>
          <p:cNvPr id="6" name="Footer Placeholder 5"/>
          <p:cNvSpPr>
            <a:spLocks noGrp="1"/>
          </p:cNvSpPr>
          <p:nvPr>
            <p:ph type="ftr" sz="quarter" idx="11"/>
          </p:nvPr>
        </p:nvSpPr>
        <p:spPr>
          <a:xfrm rot="16200000" flipH="1">
            <a:off x="8543778" y="3661144"/>
            <a:ext cx="5885352" cy="179176"/>
          </a:xfrm>
        </p:spPr>
        <p:txBody>
          <a:bodyPr/>
          <a:lstStyle>
            <a:lvl1pPr algn="l" rtl="1">
              <a:defRPr/>
            </a:lvl1pPr>
          </a:lstStyle>
          <a:p>
            <a:r>
              <a:rPr lang="en-US"/>
              <a:t>
              </a:t>
            </a:r>
            <a:endParaRPr lang="en-US" dirty="0"/>
          </a:p>
        </p:txBody>
      </p:sp>
      <p:sp>
        <p:nvSpPr>
          <p:cNvPr id="7" name="Slide Number Placeholder 6"/>
          <p:cNvSpPr>
            <a:spLocks noGrp="1"/>
          </p:cNvSpPr>
          <p:nvPr>
            <p:ph type="sldNum" sz="quarter" idx="12"/>
          </p:nvPr>
        </p:nvSpPr>
        <p:spPr>
          <a:xfrm flipH="1">
            <a:off x="11396866" y="164592"/>
            <a:ext cx="636727" cy="322851"/>
          </a:xfrm>
        </p:spPr>
        <p:txBody>
          <a:bodyPr/>
          <a:lstStyle>
            <a:lvl1pPr algn="l" rtl="1">
              <a:defRPr/>
            </a:lvl1pPr>
          </a:lstStyle>
          <a:p>
            <a:fld id="{6D22F896-40B5-4ADD-8801-0D06FADFA0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19" name="Rectangle 18"/>
          <p:cNvSpPr/>
          <p:nvPr/>
        </p:nvSpPr>
        <p:spPr>
          <a:xfrm flipH="1">
            <a:off x="815205"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r" rtl="1"/>
            <a:endParaRPr lang="en-US"/>
          </a:p>
        </p:txBody>
      </p:sp>
      <p:sp>
        <p:nvSpPr>
          <p:cNvPr id="20" name="Rectangle 19"/>
          <p:cNvSpPr/>
          <p:nvPr/>
        </p:nvSpPr>
        <p:spPr>
          <a:xfrm flipH="1">
            <a:off x="78724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r" rtl="1"/>
            <a:endParaRPr lang="en-US"/>
          </a:p>
        </p:txBody>
      </p:sp>
      <p:sp>
        <p:nvSpPr>
          <p:cNvPr id="3" name="Picture Placeholder 2"/>
          <p:cNvSpPr>
            <a:spLocks noGrp="1" noChangeAspect="1"/>
          </p:cNvSpPr>
          <p:nvPr>
            <p:ph type="pic" idx="1"/>
          </p:nvPr>
        </p:nvSpPr>
        <p:spPr>
          <a:xfrm flipH="1">
            <a:off x="815204"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rtl="1">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10" name="TextBox 9"/>
          <p:cNvSpPr txBox="1"/>
          <p:nvPr/>
        </p:nvSpPr>
        <p:spPr>
          <a:xfrm flipH="1">
            <a:off x="10221678" y="1127550"/>
            <a:ext cx="415636" cy="369332"/>
          </a:xfrm>
          <a:prstGeom prst="rect">
            <a:avLst/>
          </a:prstGeom>
          <a:noFill/>
        </p:spPr>
        <p:txBody>
          <a:bodyPr wrap="square" rtlCol="0">
            <a:spAutoFit/>
          </a:bodyPr>
          <a:lstStyle/>
          <a:p>
            <a:pPr algn="l" rtl="1"/>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flipH="1">
            <a:off x="6249773" y="1282452"/>
            <a:ext cx="3970986" cy="1900473"/>
          </a:xfrm>
        </p:spPr>
        <p:txBody>
          <a:bodyPr anchor="b">
            <a:normAutofit/>
          </a:bodyPr>
          <a:lstStyle>
            <a:lvl1pPr algn="r" rtl="1">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flipH="1">
            <a:off x="6249804" y="3182928"/>
            <a:ext cx="3971874" cy="2386394"/>
          </a:xfrm>
        </p:spPr>
        <p:txBody>
          <a:bodyPr>
            <a:normAutofit/>
          </a:bodyPr>
          <a:lstStyle>
            <a:lvl1pPr marL="0" indent="0" algn="r" rtl="1">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rot="16200000" flipH="1">
            <a:off x="10339336" y="5270604"/>
            <a:ext cx="2662729" cy="182880"/>
          </a:xfrm>
        </p:spPr>
        <p:txBody>
          <a:bodyPr/>
          <a:lstStyle>
            <a:lvl1pPr algn="l" rtl="1">
              <a:defRPr/>
            </a:lvl1pPr>
          </a:lstStyle>
          <a:p>
            <a:fld id="{B16C4C9A-3960-41CF-A4E9-2A8FB932454B}" type="datetimeFigureOut">
              <a:rPr lang="en-US" smtClean="0"/>
              <a:pPr/>
              <a:t>8/16/2022</a:t>
            </a:fld>
            <a:endParaRPr lang="en-US" dirty="0"/>
          </a:p>
        </p:txBody>
      </p:sp>
      <p:sp>
        <p:nvSpPr>
          <p:cNvPr id="6" name="Footer Placeholder 5"/>
          <p:cNvSpPr>
            <a:spLocks noGrp="1"/>
          </p:cNvSpPr>
          <p:nvPr>
            <p:ph type="ftr" sz="quarter" idx="11"/>
          </p:nvPr>
        </p:nvSpPr>
        <p:spPr>
          <a:xfrm rot="16200000" flipH="1">
            <a:off x="8543778" y="3661144"/>
            <a:ext cx="5885352" cy="179176"/>
          </a:xfrm>
        </p:spPr>
        <p:txBody>
          <a:bodyPr/>
          <a:lstStyle>
            <a:lvl1pPr algn="l" rtl="1">
              <a:defRPr/>
            </a:lvl1pPr>
          </a:lstStyle>
          <a:p>
            <a:r>
              <a:rPr lang="en-US"/>
              <a:t>
              </a:t>
            </a:r>
            <a:endParaRPr lang="en-US" dirty="0"/>
          </a:p>
        </p:txBody>
      </p:sp>
      <p:sp>
        <p:nvSpPr>
          <p:cNvPr id="7" name="Slide Number Placeholder 6"/>
          <p:cNvSpPr>
            <a:spLocks noGrp="1"/>
          </p:cNvSpPr>
          <p:nvPr>
            <p:ph type="sldNum" sz="quarter" idx="12"/>
          </p:nvPr>
        </p:nvSpPr>
        <p:spPr>
          <a:xfrm flipH="1">
            <a:off x="11396866" y="164592"/>
            <a:ext cx="636727" cy="322851"/>
          </a:xfrm>
        </p:spPr>
        <p:txBody>
          <a:bodyPr/>
          <a:lstStyle>
            <a:lvl1pPr algn="l" rtl="1">
              <a:defRPr/>
            </a:lvl1pPr>
          </a:lstStyle>
          <a:p>
            <a:fld id="{6D22F896-40B5-4ADD-8801-0D06FADFA0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1"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2133" y="0"/>
            <a:ext cx="12189867" cy="6858000"/>
          </a:xfrm>
          <a:prstGeom prst="rect">
            <a:avLst/>
          </a:prstGeom>
        </p:spPr>
      </p:pic>
      <p:sp>
        <p:nvSpPr>
          <p:cNvPr id="8" name="Rectangle 7"/>
          <p:cNvSpPr/>
          <p:nvPr/>
        </p:nvSpPr>
        <p:spPr>
          <a:xfrm flipH="1">
            <a:off x="11227826"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flipH="1">
            <a:off x="1621861" y="808056"/>
            <a:ext cx="7958331" cy="1077229"/>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flipH="1">
            <a:off x="1621861" y="2052116"/>
            <a:ext cx="7796540" cy="399782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rot="16200000" flipH="1">
            <a:off x="10339336" y="5270604"/>
            <a:ext cx="2662729" cy="182880"/>
          </a:xfrm>
          <a:prstGeom prst="rect">
            <a:avLst/>
          </a:prstGeom>
        </p:spPr>
        <p:txBody>
          <a:bodyPr vert="horz" lIns="91440" tIns="18288" rIns="91440" bIns="45720" rtlCol="0" anchor="t"/>
          <a:lstStyle>
            <a:lvl1pPr algn="l" rtl="1">
              <a:defRPr sz="800">
                <a:solidFill>
                  <a:schemeClr val="tx1">
                    <a:tint val="75000"/>
                  </a:schemeClr>
                </a:solidFill>
                <a:latin typeface="+mn-lt"/>
              </a:defRPr>
            </a:lvl1pPr>
          </a:lstStyle>
          <a:p>
            <a:fld id="{3CBC1C18-307B-4F68-A007-B5B542270E8D}" type="datetimeFigureOut">
              <a:rPr lang="en-US" smtClean="0"/>
              <a:pPr/>
              <a:t>8/16/2022</a:t>
            </a:fld>
            <a:endParaRPr lang="en-US" dirty="0"/>
          </a:p>
        </p:txBody>
      </p:sp>
      <p:sp>
        <p:nvSpPr>
          <p:cNvPr id="5" name="Footer Placeholder 4"/>
          <p:cNvSpPr>
            <a:spLocks noGrp="1"/>
          </p:cNvSpPr>
          <p:nvPr>
            <p:ph type="ftr" sz="quarter" idx="3"/>
          </p:nvPr>
        </p:nvSpPr>
        <p:spPr>
          <a:xfrm rot="16200000" flipH="1">
            <a:off x="8543778" y="3661144"/>
            <a:ext cx="5885352" cy="179176"/>
          </a:xfrm>
          <a:prstGeom prst="rect">
            <a:avLst/>
          </a:prstGeom>
        </p:spPr>
        <p:txBody>
          <a:bodyPr vert="horz" lIns="91440" tIns="45720" rIns="91440" bIns="18288" rtlCol="0" anchor="b"/>
          <a:lstStyle>
            <a:lvl1pPr algn="l" rtl="1">
              <a:defRPr sz="8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flipH="1">
            <a:off x="11396866" y="164592"/>
            <a:ext cx="636727" cy="322851"/>
          </a:xfrm>
          <a:prstGeom prst="rect">
            <a:avLst/>
          </a:prstGeom>
        </p:spPr>
        <p:txBody>
          <a:bodyPr vert="horz" lIns="91440" tIns="45720" rIns="45720" bIns="45720" rtlCol="0" anchor="ctr"/>
          <a:lstStyle>
            <a:lvl1pPr algn="l" rtl="1">
              <a:defRPr sz="1800">
                <a:solidFill>
                  <a:schemeClr val="tx1">
                    <a:tint val="75000"/>
                  </a:schemeClr>
                </a:solidFill>
              </a:defRPr>
            </a:lvl1pPr>
          </a:lstStyle>
          <a:p>
            <a:fld id="{6D22F896-40B5-4ADD-8801-0D06FADFA095}" type="slidenum">
              <a:rPr lang="en-US" smtClean="0"/>
              <a:pPr/>
              <a:t>‹#›</a:t>
            </a:fld>
            <a:endParaRPr lang="en-US" dirty="0"/>
          </a:p>
        </p:txBody>
      </p:sp>
      <p:sp>
        <p:nvSpPr>
          <p:cNvPr id="57" name="Rectangle 56"/>
          <p:cNvSpPr/>
          <p:nvPr/>
        </p:nvSpPr>
        <p:spPr>
          <a:xfrm flipH="1">
            <a:off x="1118423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1"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r" defTabSz="914400" rtl="1"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r" defTabSz="914400" rtl="1"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r" defTabSz="914400" rtl="1"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r" defTabSz="914400" rtl="1"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r" defTabSz="914400" rtl="1"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r" defTabSz="914400" rtl="1"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r" defTabSz="914400" rtl="1"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r" defTabSz="914400" rtl="1"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r" defTabSz="914400" rtl="1"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svgsilh.com/ar/image/1597966.htm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s://svgsilh.com/ar/cddc39/tag/%D8%B5%D9%81%20%D8%AF%D8%B1%D8%A7%D8%B3%D9%8A-1.html"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freemages.com/browse/photo-1477-red-rose.html" TargetMode="External"/><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DE51A65-A07D-430B-F4DC-D78FFE983D8E}"/>
              </a:ext>
            </a:extLst>
          </p:cNvPr>
          <p:cNvSpPr>
            <a:spLocks noGrp="1"/>
          </p:cNvSpPr>
          <p:nvPr>
            <p:ph type="ctrTitle"/>
          </p:nvPr>
        </p:nvSpPr>
        <p:spPr>
          <a:solidFill>
            <a:schemeClr val="accent1">
              <a:lumMod val="75000"/>
            </a:schemeClr>
          </a:solidFill>
        </p:spPr>
        <p:txBody>
          <a:bodyPr/>
          <a:lstStyle/>
          <a:p>
            <a:pPr algn="ctr"/>
            <a:r>
              <a:rPr lang="ar-IQ" b="1" dirty="0"/>
              <a:t>الأستاذ الدكتورة</a:t>
            </a:r>
            <a:br>
              <a:rPr lang="ar-IQ" b="1" dirty="0"/>
            </a:br>
            <a:r>
              <a:rPr lang="ar-IQ" b="1" dirty="0"/>
              <a:t>فضيلة سلمان داود</a:t>
            </a:r>
          </a:p>
        </p:txBody>
      </p:sp>
      <p:sp>
        <p:nvSpPr>
          <p:cNvPr id="3" name="عنوان فرعي 2">
            <a:extLst>
              <a:ext uri="{FF2B5EF4-FFF2-40B4-BE49-F238E27FC236}">
                <a16:creationId xmlns:a16="http://schemas.microsoft.com/office/drawing/2014/main" id="{C8F487EA-F78D-0E89-137F-CC2F382ADCA9}"/>
              </a:ext>
            </a:extLst>
          </p:cNvPr>
          <p:cNvSpPr>
            <a:spLocks noGrp="1"/>
          </p:cNvSpPr>
          <p:nvPr>
            <p:ph type="subTitle" idx="1"/>
          </p:nvPr>
        </p:nvSpPr>
        <p:spPr>
          <a:xfrm flipH="1">
            <a:off x="4062126" y="2268787"/>
            <a:ext cx="6453474" cy="916866"/>
          </a:xfrm>
          <a:solidFill>
            <a:schemeClr val="accent2"/>
          </a:solidFill>
        </p:spPr>
        <p:txBody>
          <a:bodyPr>
            <a:normAutofit/>
          </a:bodyPr>
          <a:lstStyle/>
          <a:p>
            <a:r>
              <a:rPr lang="ar-IQ" sz="4300" dirty="0"/>
              <a:t>تطبيق معايير الجودة في التدريب</a:t>
            </a:r>
          </a:p>
        </p:txBody>
      </p:sp>
    </p:spTree>
    <p:extLst>
      <p:ext uri="{BB962C8B-B14F-4D97-AF65-F5344CB8AC3E}">
        <p14:creationId xmlns:p14="http://schemas.microsoft.com/office/powerpoint/2010/main" val="4213989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648AE42-3300-D466-28C8-56D3D5DD3C77}"/>
              </a:ext>
            </a:extLst>
          </p:cNvPr>
          <p:cNvSpPr>
            <a:spLocks noGrp="1"/>
          </p:cNvSpPr>
          <p:nvPr>
            <p:ph type="title"/>
          </p:nvPr>
        </p:nvSpPr>
        <p:spPr/>
        <p:txBody>
          <a:bodyPr/>
          <a:lstStyle/>
          <a:p>
            <a:endParaRPr lang="ar-IQ"/>
          </a:p>
        </p:txBody>
      </p:sp>
      <p:sp>
        <p:nvSpPr>
          <p:cNvPr id="3" name="عنصر نائب للمحتوى 2">
            <a:extLst>
              <a:ext uri="{FF2B5EF4-FFF2-40B4-BE49-F238E27FC236}">
                <a16:creationId xmlns:a16="http://schemas.microsoft.com/office/drawing/2014/main" id="{BE3D3910-25EC-45F5-5830-C9D36F6C536B}"/>
              </a:ext>
            </a:extLst>
          </p:cNvPr>
          <p:cNvSpPr>
            <a:spLocks noGrp="1"/>
          </p:cNvSpPr>
          <p:nvPr>
            <p:ph idx="1"/>
          </p:nvPr>
        </p:nvSpPr>
        <p:spPr>
          <a:xfrm flipH="1">
            <a:off x="1621861" y="493486"/>
            <a:ext cx="10134710" cy="6364514"/>
          </a:xfrm>
          <a:solidFill>
            <a:schemeClr val="accent1">
              <a:lumMod val="75000"/>
            </a:schemeClr>
          </a:solidFill>
        </p:spPr>
        <p:txBody>
          <a:bodyPr>
            <a:normAutofit fontScale="85000" lnSpcReduction="10000"/>
          </a:bodyPr>
          <a:lstStyle/>
          <a:p>
            <a:pPr algn="just" rtl="1">
              <a:buFont typeface="+mj-lt"/>
              <a:buAutoNum type="arabicPeriod"/>
            </a:pPr>
            <a:endParaRPr lang="ar-IQ" b="1" i="0" dirty="0">
              <a:solidFill>
                <a:srgbClr val="333333"/>
              </a:solidFill>
              <a:effectLst/>
              <a:latin typeface="Neo sans arabic"/>
            </a:endParaRPr>
          </a:p>
          <a:p>
            <a:pPr algn="just" rtl="1">
              <a:buFont typeface="+mj-lt"/>
              <a:buAutoNum type="arabicPeriod"/>
            </a:pPr>
            <a:r>
              <a:rPr lang="ar-IQ" b="1" i="0" dirty="0">
                <a:solidFill>
                  <a:srgbClr val="333333"/>
                </a:solidFill>
                <a:effectLst/>
                <a:latin typeface="Neo sans arabic"/>
              </a:rPr>
              <a:t>حديد الفئات من المتدربين التي تستهدفها الحقيبة بالعملية التدريبية.</a:t>
            </a:r>
          </a:p>
          <a:p>
            <a:pPr algn="just" rtl="1">
              <a:buFont typeface="+mj-lt"/>
              <a:buAutoNum type="arabicPeriod"/>
            </a:pPr>
            <a:r>
              <a:rPr lang="ar-IQ" b="1" i="0" dirty="0">
                <a:solidFill>
                  <a:srgbClr val="333333"/>
                </a:solidFill>
                <a:effectLst/>
                <a:latin typeface="Neo sans arabic"/>
              </a:rPr>
              <a:t>تحديد المهام التي يفترض أن تقوم بها الفئة المستهدفة من التدريب.</a:t>
            </a:r>
          </a:p>
          <a:p>
            <a:pPr algn="just" rtl="1">
              <a:buFont typeface="+mj-lt"/>
              <a:buAutoNum type="arabicPeriod"/>
            </a:pPr>
            <a:r>
              <a:rPr lang="ar-IQ" b="1" i="0" dirty="0">
                <a:solidFill>
                  <a:srgbClr val="333333"/>
                </a:solidFill>
                <a:effectLst/>
                <a:latin typeface="Neo sans arabic"/>
              </a:rPr>
              <a:t>تحديد الاتجاهات والمهارات والمعارف التي تسمح للفئة المستهدفة من التدريب القيام بكافة مهامها.</a:t>
            </a:r>
          </a:p>
          <a:p>
            <a:pPr algn="just" rtl="1">
              <a:buFont typeface="+mj-lt"/>
              <a:buAutoNum type="arabicPeriod"/>
            </a:pPr>
            <a:r>
              <a:rPr lang="ar-IQ" b="1" i="0" dirty="0">
                <a:solidFill>
                  <a:srgbClr val="333333"/>
                </a:solidFill>
                <a:effectLst/>
                <a:latin typeface="Neo sans arabic"/>
              </a:rPr>
              <a:t>صياغة جميع الأهداف الرئيسية أو الفرعية للحقيبة التدريبية.</a:t>
            </a:r>
          </a:p>
          <a:p>
            <a:pPr algn="just" rtl="1">
              <a:buFont typeface="+mj-lt"/>
              <a:buAutoNum type="arabicPeriod"/>
            </a:pPr>
            <a:r>
              <a:rPr lang="ar-IQ" b="1" i="0" dirty="0">
                <a:solidFill>
                  <a:srgbClr val="333333"/>
                </a:solidFill>
                <a:effectLst/>
                <a:latin typeface="Neo sans arabic"/>
              </a:rPr>
              <a:t>تحديد الموضوعات الأساسية والفرعية التي يتضمنها المحتوى التدريبي للحقيبة.</a:t>
            </a:r>
          </a:p>
          <a:p>
            <a:pPr algn="just" rtl="1">
              <a:buFont typeface="+mj-lt"/>
              <a:buAutoNum type="arabicPeriod"/>
            </a:pPr>
            <a:r>
              <a:rPr lang="ar-IQ" b="1" i="0" dirty="0">
                <a:solidFill>
                  <a:srgbClr val="333333"/>
                </a:solidFill>
                <a:effectLst/>
                <a:latin typeface="Neo sans arabic"/>
              </a:rPr>
              <a:t>ترتيب المحتوى التدريبي وتصنيفه.</a:t>
            </a:r>
          </a:p>
          <a:p>
            <a:pPr algn="just" rtl="1">
              <a:buFont typeface="+mj-lt"/>
              <a:buAutoNum type="arabicPeriod"/>
            </a:pPr>
            <a:r>
              <a:rPr lang="ar-IQ" b="1" i="0" dirty="0">
                <a:solidFill>
                  <a:srgbClr val="333333"/>
                </a:solidFill>
                <a:effectLst/>
                <a:latin typeface="Neo sans arabic"/>
              </a:rPr>
              <a:t>اعداد الخطط اللازمة للجلسات التدريبية.</a:t>
            </a:r>
          </a:p>
          <a:p>
            <a:pPr algn="just" rtl="1">
              <a:buFont typeface="+mj-lt"/>
              <a:buAutoNum type="arabicPeriod"/>
            </a:pPr>
            <a:r>
              <a:rPr lang="ar-IQ" b="1" i="0" dirty="0">
                <a:solidFill>
                  <a:srgbClr val="333333"/>
                </a:solidFill>
                <a:effectLst/>
                <a:latin typeface="Neo sans arabic"/>
              </a:rPr>
              <a:t>اعداد وتصميم المواد التدريبية.</a:t>
            </a:r>
          </a:p>
          <a:p>
            <a:pPr algn="just" rtl="1">
              <a:buFont typeface="+mj-lt"/>
              <a:buAutoNum type="arabicPeriod"/>
            </a:pPr>
            <a:r>
              <a:rPr lang="ar-IQ" b="1" i="0" dirty="0">
                <a:solidFill>
                  <a:srgbClr val="333333"/>
                </a:solidFill>
                <a:effectLst/>
                <a:latin typeface="Neo sans arabic"/>
              </a:rPr>
              <a:t>القيام بجميع خطوات إعداد الحقيبة التدريبية وتجهيزها.</a:t>
            </a:r>
          </a:p>
          <a:p>
            <a:pPr algn="just" rtl="1">
              <a:buFont typeface="+mj-lt"/>
              <a:buAutoNum type="arabicPeriod"/>
            </a:pPr>
            <a:r>
              <a:rPr lang="ar-IQ" b="1" i="0" dirty="0">
                <a:solidFill>
                  <a:srgbClr val="333333"/>
                </a:solidFill>
                <a:effectLst/>
                <a:latin typeface="Neo sans arabic"/>
              </a:rPr>
              <a:t>الاختبار الميداني لما يتضمنه المحتوى التدريبي.</a:t>
            </a:r>
          </a:p>
          <a:p>
            <a:pPr algn="just" rtl="1">
              <a:buFont typeface="+mj-lt"/>
              <a:buAutoNum type="arabicPeriod"/>
            </a:pPr>
            <a:r>
              <a:rPr lang="ar-IQ" b="1" i="0" dirty="0">
                <a:solidFill>
                  <a:srgbClr val="333333"/>
                </a:solidFill>
                <a:effectLst/>
                <a:latin typeface="Neo sans arabic"/>
              </a:rPr>
              <a:t>بناء على ما يخرج من نتائج للاختبار الميداني يجب اجراء بعض التعديلات اللازمة على بعض أجزاء المحتوى التدريبي.</a:t>
            </a:r>
          </a:p>
          <a:p>
            <a:pPr algn="just" rtl="1">
              <a:buFont typeface="+mj-lt"/>
              <a:buAutoNum type="arabicPeriod"/>
            </a:pPr>
            <a:r>
              <a:rPr lang="ar-IQ" b="1" i="0" dirty="0">
                <a:solidFill>
                  <a:srgbClr val="333333"/>
                </a:solidFill>
                <a:effectLst/>
                <a:latin typeface="Neo sans arabic"/>
              </a:rPr>
              <a:t>في الخطوة الأخيرة من خطوات إعداد الحقيبة التدريبية يتم انتاج الحقيبة التدريبية بصيغتها النهائية واخراجها للتداول.</a:t>
            </a:r>
          </a:p>
          <a:p>
            <a:endParaRPr lang="ar-IQ" dirty="0"/>
          </a:p>
        </p:txBody>
      </p:sp>
    </p:spTree>
    <p:extLst>
      <p:ext uri="{BB962C8B-B14F-4D97-AF65-F5344CB8AC3E}">
        <p14:creationId xmlns:p14="http://schemas.microsoft.com/office/powerpoint/2010/main" val="4277703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CA50C97-E7C5-21E7-2F6A-AE06AF4C8E02}"/>
              </a:ext>
            </a:extLst>
          </p:cNvPr>
          <p:cNvSpPr>
            <a:spLocks noGrp="1"/>
          </p:cNvSpPr>
          <p:nvPr>
            <p:ph type="title"/>
          </p:nvPr>
        </p:nvSpPr>
        <p:spPr>
          <a:solidFill>
            <a:schemeClr val="accent1">
              <a:lumMod val="75000"/>
            </a:schemeClr>
          </a:solidFill>
        </p:spPr>
        <p:txBody>
          <a:bodyPr/>
          <a:lstStyle/>
          <a:p>
            <a:pPr algn="ctr"/>
            <a:r>
              <a:rPr lang="ar-IQ" dirty="0"/>
              <a:t>ماهي أنواع الحقيبة التدريبية؟؟؟؟؟</a:t>
            </a:r>
          </a:p>
        </p:txBody>
      </p:sp>
      <p:pic>
        <p:nvPicPr>
          <p:cNvPr id="10" name="عنصر نائب للمحتوى 9">
            <a:extLst>
              <a:ext uri="{FF2B5EF4-FFF2-40B4-BE49-F238E27FC236}">
                <a16:creationId xmlns:a16="http://schemas.microsoft.com/office/drawing/2014/main" id="{C4CD193D-E74F-B8D8-20A1-9E760513DDBD}"/>
              </a:ext>
            </a:extLst>
          </p:cNvPr>
          <p:cNvPicPr>
            <a:picLocks noGrp="1" noChangeAspect="1"/>
          </p:cNvPicPr>
          <p:nvPr>
            <p:ph idx="1"/>
          </p:nvPr>
        </p:nvPicPr>
        <p:blipFill>
          <a:blip r:embed="rId2">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3062522" y="2052638"/>
            <a:ext cx="4916018" cy="3997325"/>
          </a:xfrm>
        </p:spPr>
      </p:pic>
    </p:spTree>
    <p:extLst>
      <p:ext uri="{BB962C8B-B14F-4D97-AF65-F5344CB8AC3E}">
        <p14:creationId xmlns:p14="http://schemas.microsoft.com/office/powerpoint/2010/main" val="3417677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D988837-C232-AC0D-54DA-3B8BB554BBF8}"/>
              </a:ext>
            </a:extLst>
          </p:cNvPr>
          <p:cNvSpPr>
            <a:spLocks noGrp="1"/>
          </p:cNvSpPr>
          <p:nvPr>
            <p:ph type="title"/>
          </p:nvPr>
        </p:nvSpPr>
        <p:spPr>
          <a:solidFill>
            <a:schemeClr val="accent1">
              <a:lumMod val="75000"/>
            </a:schemeClr>
          </a:solidFill>
        </p:spPr>
        <p:txBody>
          <a:bodyPr/>
          <a:lstStyle/>
          <a:p>
            <a:pPr algn="r"/>
            <a:r>
              <a:rPr lang="ar-IQ" b="1" dirty="0">
                <a:latin typeface="inherit"/>
              </a:rPr>
              <a:t>إطار الحقيبة التدريبية العام:</a:t>
            </a:r>
            <a:br>
              <a:rPr lang="ar-IQ" dirty="0">
                <a:latin typeface="inherit"/>
              </a:rPr>
            </a:br>
            <a:endParaRPr lang="ar-IQ" dirty="0"/>
          </a:p>
        </p:txBody>
      </p:sp>
      <p:sp>
        <p:nvSpPr>
          <p:cNvPr id="3" name="عنصر نائب للمحتوى 2">
            <a:extLst>
              <a:ext uri="{FF2B5EF4-FFF2-40B4-BE49-F238E27FC236}">
                <a16:creationId xmlns:a16="http://schemas.microsoft.com/office/drawing/2014/main" id="{B96943B4-6275-A5F4-E738-C0C413EB6BAA}"/>
              </a:ext>
            </a:extLst>
          </p:cNvPr>
          <p:cNvSpPr>
            <a:spLocks noGrp="1"/>
          </p:cNvSpPr>
          <p:nvPr>
            <p:ph idx="1"/>
          </p:nvPr>
        </p:nvSpPr>
        <p:spPr>
          <a:solidFill>
            <a:schemeClr val="accent1"/>
          </a:solidFill>
        </p:spPr>
        <p:txBody>
          <a:bodyPr>
            <a:normAutofit/>
          </a:bodyPr>
          <a:lstStyle/>
          <a:p>
            <a:pPr algn="just" rtl="1"/>
            <a:r>
              <a:rPr lang="ar-IQ" b="1" i="0" dirty="0">
                <a:solidFill>
                  <a:srgbClr val="333333"/>
                </a:solidFill>
                <a:effectLst/>
                <a:latin typeface="Neo sans arabic"/>
              </a:rPr>
              <a:t> </a:t>
            </a:r>
          </a:p>
          <a:p>
            <a:pPr algn="just" rtl="1"/>
            <a:r>
              <a:rPr lang="ar-IQ" b="1" i="0" dirty="0">
                <a:effectLst/>
                <a:latin typeface="Neo sans arabic"/>
              </a:rPr>
              <a:t>وهو من معايير جودة الحقيبة التدريبية الرئيسية التي يمكن أن تقسم الى عدة معايير فرعية من ابرزها:</a:t>
            </a:r>
          </a:p>
          <a:p>
            <a:pPr algn="just" rtl="1">
              <a:buFont typeface="+mj-lt"/>
              <a:buAutoNum type="arabicPeriod"/>
            </a:pPr>
            <a:r>
              <a:rPr lang="ar-IQ" b="1" i="0" dirty="0">
                <a:solidFill>
                  <a:srgbClr val="333333"/>
                </a:solidFill>
                <a:effectLst/>
                <a:latin typeface="Neo sans arabic"/>
              </a:rPr>
              <a:t>توزيع المواضيع التي تتناولها الحقيبة وتنظيمها بشكل أكاديمي علمي مناسب.</a:t>
            </a:r>
          </a:p>
          <a:p>
            <a:pPr algn="just" rtl="1">
              <a:buFont typeface="+mj-lt"/>
              <a:buAutoNum type="arabicPeriod"/>
            </a:pPr>
            <a:r>
              <a:rPr lang="ar-IQ" b="1" i="0" dirty="0">
                <a:solidFill>
                  <a:srgbClr val="333333"/>
                </a:solidFill>
                <a:effectLst/>
                <a:latin typeface="Neo sans arabic"/>
              </a:rPr>
              <a:t>تحديد الجدول الزمني لكل موضوع من مواضيع الحقيبة، وتحديد ما تحتاجه الحقيبة التدريبة كاملةً من وقت.</a:t>
            </a:r>
          </a:p>
          <a:p>
            <a:pPr algn="just" rtl="1">
              <a:buFont typeface="+mj-lt"/>
              <a:buAutoNum type="arabicPeriod"/>
            </a:pPr>
            <a:r>
              <a:rPr lang="ar-IQ" b="1" i="0" dirty="0">
                <a:solidFill>
                  <a:srgbClr val="333333"/>
                </a:solidFill>
                <a:effectLst/>
                <a:latin typeface="Neo sans arabic"/>
              </a:rPr>
              <a:t>تحديد الوسائل والطرق التي تساعد على تحقيق أهداف الدورة التدريبية.</a:t>
            </a:r>
          </a:p>
          <a:p>
            <a:endParaRPr lang="ar-IQ" dirty="0"/>
          </a:p>
        </p:txBody>
      </p:sp>
      <p:pic>
        <p:nvPicPr>
          <p:cNvPr id="4" name="صورة 3">
            <a:extLst>
              <a:ext uri="{FF2B5EF4-FFF2-40B4-BE49-F238E27FC236}">
                <a16:creationId xmlns:a16="http://schemas.microsoft.com/office/drawing/2014/main" id="{3A9C472F-D0F9-D3A6-7BBD-5D5C76B72B59}"/>
              </a:ext>
            </a:extLst>
          </p:cNvPr>
          <p:cNvPicPr>
            <a:picLocks noChangeAspect="1"/>
          </p:cNvPicPr>
          <p:nvPr/>
        </p:nvPicPr>
        <p:blipFill>
          <a:blip r:embed="rId2"/>
          <a:stretch>
            <a:fillRect/>
          </a:stretch>
        </p:blipFill>
        <p:spPr>
          <a:xfrm>
            <a:off x="10051793" y="4483048"/>
            <a:ext cx="2028825" cy="2257425"/>
          </a:xfrm>
          <a:prstGeom prst="rect">
            <a:avLst/>
          </a:prstGeom>
        </p:spPr>
      </p:pic>
    </p:spTree>
    <p:extLst>
      <p:ext uri="{BB962C8B-B14F-4D97-AF65-F5344CB8AC3E}">
        <p14:creationId xmlns:p14="http://schemas.microsoft.com/office/powerpoint/2010/main" val="3282591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EE82698-C60D-93AB-D12E-A746351741E4}"/>
              </a:ext>
            </a:extLst>
          </p:cNvPr>
          <p:cNvSpPr>
            <a:spLocks noGrp="1"/>
          </p:cNvSpPr>
          <p:nvPr>
            <p:ph type="title"/>
          </p:nvPr>
        </p:nvSpPr>
        <p:spPr>
          <a:solidFill>
            <a:schemeClr val="accent1">
              <a:lumMod val="75000"/>
            </a:schemeClr>
          </a:solidFill>
        </p:spPr>
        <p:txBody>
          <a:bodyPr/>
          <a:lstStyle/>
          <a:p>
            <a:pPr algn="r"/>
            <a:r>
              <a:rPr lang="ar-IQ" b="1" dirty="0">
                <a:latin typeface="inherit"/>
              </a:rPr>
              <a:t>محتوى الحقيبة التدريبية من الناحية العلمية:</a:t>
            </a:r>
            <a:br>
              <a:rPr lang="ar-IQ" dirty="0">
                <a:latin typeface="inherit"/>
              </a:rPr>
            </a:br>
            <a:endParaRPr lang="ar-IQ" dirty="0"/>
          </a:p>
        </p:txBody>
      </p:sp>
      <p:sp>
        <p:nvSpPr>
          <p:cNvPr id="3" name="عنصر نائب للمحتوى 2">
            <a:extLst>
              <a:ext uri="{FF2B5EF4-FFF2-40B4-BE49-F238E27FC236}">
                <a16:creationId xmlns:a16="http://schemas.microsoft.com/office/drawing/2014/main" id="{37E7FDD3-7587-A683-1152-BEA540503CE0}"/>
              </a:ext>
            </a:extLst>
          </p:cNvPr>
          <p:cNvSpPr>
            <a:spLocks noGrp="1"/>
          </p:cNvSpPr>
          <p:nvPr>
            <p:ph idx="1"/>
          </p:nvPr>
        </p:nvSpPr>
        <p:spPr>
          <a:solidFill>
            <a:schemeClr val="accent1"/>
          </a:solidFill>
        </p:spPr>
        <p:txBody>
          <a:bodyPr>
            <a:normAutofit fontScale="77500" lnSpcReduction="20000"/>
          </a:bodyPr>
          <a:lstStyle/>
          <a:p>
            <a:pPr algn="just" rtl="1"/>
            <a:r>
              <a:rPr lang="ar-IQ" b="0" i="0" dirty="0">
                <a:solidFill>
                  <a:srgbClr val="333333"/>
                </a:solidFill>
                <a:effectLst/>
                <a:latin typeface="Neo sans arabic"/>
              </a:rPr>
              <a:t> </a:t>
            </a:r>
          </a:p>
          <a:p>
            <a:pPr algn="just" rtl="1"/>
            <a:r>
              <a:rPr lang="ar-IQ" b="1" i="0" dirty="0">
                <a:solidFill>
                  <a:srgbClr val="333333"/>
                </a:solidFill>
                <a:effectLst/>
                <a:latin typeface="Neo sans arabic"/>
              </a:rPr>
              <a:t>وهو المعيار الأهم والأوسع من معايير جودة الحقيبة التدريبية الرئيسية التي يتم تقسيمها لبعض المعايير الفرعية ومنها:</a:t>
            </a:r>
          </a:p>
          <a:p>
            <a:pPr algn="just" rtl="1">
              <a:buFont typeface="+mj-lt"/>
              <a:buAutoNum type="arabicPeriod"/>
            </a:pPr>
            <a:r>
              <a:rPr lang="ar-IQ" b="1" i="0" dirty="0">
                <a:solidFill>
                  <a:srgbClr val="333333"/>
                </a:solidFill>
                <a:effectLst/>
                <a:latin typeface="Neo sans arabic"/>
              </a:rPr>
              <a:t>من الأساسي أن تكون كافة الموضوعات المطروحة والتي تتناولها الحقيبة التدريبية واضحة وليس فيها أي غموض، بحيث لا يلتبس أي موضوع مع مواضيع أخرى.</a:t>
            </a:r>
          </a:p>
          <a:p>
            <a:pPr algn="just" rtl="1">
              <a:buFont typeface="+mj-lt"/>
              <a:buAutoNum type="arabicPeriod"/>
            </a:pPr>
            <a:r>
              <a:rPr lang="ar-IQ" b="1" i="0" dirty="0">
                <a:solidFill>
                  <a:srgbClr val="333333"/>
                </a:solidFill>
                <a:effectLst/>
                <a:latin typeface="Neo sans arabic"/>
              </a:rPr>
              <a:t>إن قائمة أو فهرس المحتويات من الأمور التي يجب أن تظهر في المحتوى التدريبي، فهو يمنح الفئة المستهدفة فكرة شاملة وعامة عن محتوى الحقيبة، ويشكّل الفهرس تمهيد لكل ما تتطرق اليه الحقيبة.</a:t>
            </a:r>
          </a:p>
          <a:p>
            <a:pPr algn="just" rtl="1">
              <a:buFont typeface="+mj-lt"/>
              <a:buAutoNum type="arabicPeriod"/>
            </a:pPr>
            <a:r>
              <a:rPr lang="ar-IQ" b="1" i="0" dirty="0">
                <a:solidFill>
                  <a:srgbClr val="333333"/>
                </a:solidFill>
                <a:effectLst/>
                <a:latin typeface="Neo sans arabic"/>
              </a:rPr>
              <a:t>تظهر أهمية الحقائب التدريبية من خلال طرحها للمواضيع التي تهم المجتمع والتي تتسم بالحداثة، وبالتالي يفترض أن تعتمد على أهم المراجع والمصادر وأحدثها.</a:t>
            </a:r>
          </a:p>
          <a:p>
            <a:pPr algn="just" rtl="1">
              <a:buFont typeface="+mj-lt"/>
              <a:buAutoNum type="arabicPeriod"/>
            </a:pPr>
            <a:r>
              <a:rPr lang="ar-IQ" b="1" i="0" dirty="0">
                <a:solidFill>
                  <a:srgbClr val="333333"/>
                </a:solidFill>
                <a:effectLst/>
                <a:latin typeface="Neo sans arabic"/>
              </a:rPr>
              <a:t>إن هذه الدورة التدريبية من الأعمال العلمية الأكاديمية، التي يعتبر وضوحها وخلوها ومن الأخطاء اللغوية والنحوية والإملائية من أبرز معايير جودة الحقيبة التدريبية.</a:t>
            </a:r>
          </a:p>
          <a:p>
            <a:endParaRPr lang="ar-IQ" dirty="0"/>
          </a:p>
        </p:txBody>
      </p:sp>
      <p:pic>
        <p:nvPicPr>
          <p:cNvPr id="4" name="صورة 3">
            <a:extLst>
              <a:ext uri="{FF2B5EF4-FFF2-40B4-BE49-F238E27FC236}">
                <a16:creationId xmlns:a16="http://schemas.microsoft.com/office/drawing/2014/main" id="{3C47244F-46A2-BEA8-1028-50343E626FAC}"/>
              </a:ext>
            </a:extLst>
          </p:cNvPr>
          <p:cNvPicPr>
            <a:picLocks noChangeAspect="1"/>
          </p:cNvPicPr>
          <p:nvPr/>
        </p:nvPicPr>
        <p:blipFill>
          <a:blip r:embed="rId2"/>
          <a:stretch>
            <a:fillRect/>
          </a:stretch>
        </p:blipFill>
        <p:spPr>
          <a:xfrm>
            <a:off x="10058400" y="4702277"/>
            <a:ext cx="2133600" cy="2133600"/>
          </a:xfrm>
          <a:prstGeom prst="rect">
            <a:avLst/>
          </a:prstGeom>
        </p:spPr>
      </p:pic>
    </p:spTree>
    <p:extLst>
      <p:ext uri="{BB962C8B-B14F-4D97-AF65-F5344CB8AC3E}">
        <p14:creationId xmlns:p14="http://schemas.microsoft.com/office/powerpoint/2010/main" val="3076039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730D31AA-D325-7688-FF17-9912F4C8D171}"/>
              </a:ext>
            </a:extLst>
          </p:cNvPr>
          <p:cNvSpPr>
            <a:spLocks noGrp="1"/>
          </p:cNvSpPr>
          <p:nvPr>
            <p:ph idx="1"/>
          </p:nvPr>
        </p:nvSpPr>
        <p:spPr>
          <a:xfrm flipH="1">
            <a:off x="1621861" y="398206"/>
            <a:ext cx="7796540" cy="5651738"/>
          </a:xfrm>
          <a:solidFill>
            <a:schemeClr val="accent1"/>
          </a:solidFill>
        </p:spPr>
        <p:txBody>
          <a:bodyPr>
            <a:normAutofit/>
          </a:bodyPr>
          <a:lstStyle/>
          <a:p>
            <a:pPr algn="just" rtl="1">
              <a:buFont typeface="+mj-lt"/>
              <a:buAutoNum type="arabicPeriod"/>
            </a:pPr>
            <a:r>
              <a:rPr lang="ar-IQ" b="1" i="0" dirty="0">
                <a:solidFill>
                  <a:srgbClr val="333333"/>
                </a:solidFill>
                <a:effectLst/>
                <a:latin typeface="Neo sans arabic"/>
              </a:rPr>
              <a:t>ان المعايير الأساسية شمولية الحقيبة التدريبية وتكاملها، فهنا لا يفترض أن يترك المدرب أي جانب من جوانب الحقيبة إلا ويتطرق اليه أثناء الدورة التدريبية.</a:t>
            </a:r>
          </a:p>
          <a:p>
            <a:pPr algn="just" rtl="1">
              <a:buFont typeface="+mj-lt"/>
              <a:buAutoNum type="arabicPeriod"/>
            </a:pPr>
            <a:r>
              <a:rPr lang="ar-IQ" b="1" i="0" dirty="0">
                <a:solidFill>
                  <a:srgbClr val="333333"/>
                </a:solidFill>
                <a:effectLst/>
                <a:latin typeface="Neo sans arabic"/>
              </a:rPr>
              <a:t>إن استخدام النماذج التوضيحية والصور والجداول والأشكال البيانية، يساعد الفئة المستهدفة بالتدريب على الفهم الاعمق للموضوعات المطروحة من خلالها. </a:t>
            </a:r>
          </a:p>
          <a:p>
            <a:pPr algn="just" rtl="1">
              <a:buFont typeface="+mj-lt"/>
              <a:buAutoNum type="arabicPeriod"/>
            </a:pPr>
            <a:r>
              <a:rPr lang="ar-IQ" b="1" i="0" dirty="0">
                <a:solidFill>
                  <a:srgbClr val="333333"/>
                </a:solidFill>
                <a:effectLst/>
                <a:latin typeface="Neo sans arabic"/>
              </a:rPr>
              <a:t>إن طرح المدرب للأمثلة بصورة مستمرة بساهم في زيادة استيعاب المتدربين للمواضيع والمواد العلمية المقدمة في الحقيبة التدريبية.</a:t>
            </a:r>
          </a:p>
          <a:p>
            <a:pPr algn="just" rtl="1">
              <a:buFont typeface="+mj-lt"/>
              <a:buAutoNum type="arabicPeriod"/>
            </a:pPr>
            <a:r>
              <a:rPr lang="ar-IQ" b="1" i="0" dirty="0">
                <a:solidFill>
                  <a:srgbClr val="333333"/>
                </a:solidFill>
                <a:effectLst/>
                <a:latin typeface="Neo sans arabic"/>
              </a:rPr>
              <a:t>من الاساسيات التي تؤثر في جودة الحقيبة التدريبية وجود قائمة للمراجع والمصادر العلمية المرتبطة بالمواضيع والمواد العلمية المطروحة في الحقيبة، ومن هذه المصادر مثلاً المجلات العلمية أو المواقع الالكترونية أو النشرات أو الكتب وغيرها من المصادر الأخرى.</a:t>
            </a:r>
          </a:p>
          <a:p>
            <a:endParaRPr lang="ar-IQ" dirty="0"/>
          </a:p>
        </p:txBody>
      </p:sp>
      <p:pic>
        <p:nvPicPr>
          <p:cNvPr id="4" name="صورة 3">
            <a:extLst>
              <a:ext uri="{FF2B5EF4-FFF2-40B4-BE49-F238E27FC236}">
                <a16:creationId xmlns:a16="http://schemas.microsoft.com/office/drawing/2014/main" id="{2AFFAAC8-F0AD-5EA2-09A3-45C55F8B048C}"/>
              </a:ext>
            </a:extLst>
          </p:cNvPr>
          <p:cNvPicPr>
            <a:picLocks noChangeAspect="1"/>
          </p:cNvPicPr>
          <p:nvPr/>
        </p:nvPicPr>
        <p:blipFill>
          <a:blip r:embed="rId2"/>
          <a:stretch>
            <a:fillRect/>
          </a:stretch>
        </p:blipFill>
        <p:spPr>
          <a:xfrm>
            <a:off x="9267825" y="5268894"/>
            <a:ext cx="2924175" cy="1562100"/>
          </a:xfrm>
          <a:prstGeom prst="rect">
            <a:avLst/>
          </a:prstGeom>
        </p:spPr>
      </p:pic>
    </p:spTree>
    <p:extLst>
      <p:ext uri="{BB962C8B-B14F-4D97-AF65-F5344CB8AC3E}">
        <p14:creationId xmlns:p14="http://schemas.microsoft.com/office/powerpoint/2010/main" val="3794919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07E0E9A-FD95-065D-D555-D6918219AF92}"/>
              </a:ext>
            </a:extLst>
          </p:cNvPr>
          <p:cNvSpPr>
            <a:spLocks noGrp="1"/>
          </p:cNvSpPr>
          <p:nvPr>
            <p:ph type="title"/>
          </p:nvPr>
        </p:nvSpPr>
        <p:spPr>
          <a:solidFill>
            <a:schemeClr val="accent1">
              <a:lumMod val="75000"/>
            </a:schemeClr>
          </a:solidFill>
        </p:spPr>
        <p:txBody>
          <a:bodyPr>
            <a:normAutofit/>
          </a:bodyPr>
          <a:lstStyle/>
          <a:p>
            <a:pPr algn="ctr"/>
            <a:r>
              <a:rPr lang="ar-IQ" b="1" i="0" dirty="0">
                <a:solidFill>
                  <a:srgbClr val="EEEEEE"/>
                </a:solidFill>
                <a:effectLst/>
                <a:latin typeface="Libre Franklin" panose="020B0604020202020204" pitchFamily="2" charset="0"/>
              </a:rPr>
              <a:t>المعايير الأساسية لجودة الحقيبة التدريبية</a:t>
            </a:r>
            <a:br>
              <a:rPr lang="ar-IQ" dirty="0"/>
            </a:br>
            <a:endParaRPr lang="ar-IQ" dirty="0"/>
          </a:p>
        </p:txBody>
      </p:sp>
      <p:sp>
        <p:nvSpPr>
          <p:cNvPr id="3" name="عنصر نائب للمحتوى 2">
            <a:extLst>
              <a:ext uri="{FF2B5EF4-FFF2-40B4-BE49-F238E27FC236}">
                <a16:creationId xmlns:a16="http://schemas.microsoft.com/office/drawing/2014/main" id="{C944B168-796B-B109-E9C1-3AFE9AAF733B}"/>
              </a:ext>
            </a:extLst>
          </p:cNvPr>
          <p:cNvSpPr>
            <a:spLocks noGrp="1"/>
          </p:cNvSpPr>
          <p:nvPr>
            <p:ph idx="1"/>
          </p:nvPr>
        </p:nvSpPr>
        <p:spPr>
          <a:xfrm flipH="1">
            <a:off x="1621859" y="2052115"/>
            <a:ext cx="9291945" cy="4525665"/>
          </a:xfrm>
        </p:spPr>
        <p:txBody>
          <a:bodyPr>
            <a:normAutofit fontScale="92500" lnSpcReduction="10000"/>
          </a:bodyPr>
          <a:lstStyle/>
          <a:p>
            <a:pPr>
              <a:buFont typeface="Arial" panose="020B0604020202020204" pitchFamily="34" charset="0"/>
              <a:buChar char="•"/>
            </a:pPr>
            <a:r>
              <a:rPr lang="ar-IQ" sz="2400" b="1" i="0" dirty="0">
                <a:solidFill>
                  <a:srgbClr val="EEEEEE"/>
                </a:solidFill>
                <a:effectLst/>
                <a:latin typeface="Libre Franklin" pitchFamily="2" charset="0"/>
              </a:rPr>
              <a:t>الملائمة:</a:t>
            </a:r>
            <a:r>
              <a:rPr lang="ar-IQ" sz="2400" b="0" i="0" dirty="0">
                <a:solidFill>
                  <a:srgbClr val="EEEEEE"/>
                </a:solidFill>
                <a:effectLst/>
                <a:latin typeface="Libre Franklin" pitchFamily="2" charset="0"/>
              </a:rPr>
              <a:t> وتعني مدى توافق الحقيبة التدريبية واتساقها مع الرؤية والسياسة العامة للتدريب التي تم وضعها كأساس للحقيبة.</a:t>
            </a:r>
          </a:p>
          <a:p>
            <a:pPr>
              <a:buFont typeface="Arial" panose="020B0604020202020204" pitchFamily="34" charset="0"/>
              <a:buChar char="•"/>
            </a:pPr>
            <a:r>
              <a:rPr lang="ar-IQ" sz="2400" b="1" i="0" dirty="0">
                <a:solidFill>
                  <a:srgbClr val="EEEEEE"/>
                </a:solidFill>
                <a:effectLst/>
                <a:latin typeface="Libre Franklin" pitchFamily="2" charset="0"/>
              </a:rPr>
              <a:t>الانتظامية:</a:t>
            </a:r>
            <a:r>
              <a:rPr lang="ar-IQ" sz="2400" b="0" i="0" dirty="0">
                <a:solidFill>
                  <a:srgbClr val="EEEEEE"/>
                </a:solidFill>
                <a:effectLst/>
                <a:latin typeface="Libre Franklin" pitchFamily="2" charset="0"/>
              </a:rPr>
              <a:t> ويقصد بها إلى أي أحد يتم الالتزام بمعايير وإجراءات المؤسسة في بناء الحقيبة التدريبية.</a:t>
            </a:r>
          </a:p>
          <a:p>
            <a:pPr>
              <a:buFont typeface="Arial" panose="020B0604020202020204" pitchFamily="34" charset="0"/>
              <a:buChar char="•"/>
            </a:pPr>
            <a:r>
              <a:rPr lang="ar-IQ" sz="2400" b="1" i="0" dirty="0">
                <a:solidFill>
                  <a:srgbClr val="EEEEEE"/>
                </a:solidFill>
                <a:effectLst/>
                <a:latin typeface="Libre Franklin" pitchFamily="2" charset="0"/>
              </a:rPr>
              <a:t>المرونة:</a:t>
            </a:r>
            <a:r>
              <a:rPr lang="ar-IQ" sz="2400" b="0" i="0" dirty="0">
                <a:solidFill>
                  <a:srgbClr val="EEEEEE"/>
                </a:solidFill>
                <a:effectLst/>
                <a:latin typeface="Libre Franklin" pitchFamily="2" charset="0"/>
              </a:rPr>
              <a:t> وهي ألّا تكون الحقيبة التدريبية بعيدة عن معطيات الواقع من ظروف وإمكانيات متاحة.</a:t>
            </a:r>
          </a:p>
          <a:p>
            <a:pPr>
              <a:buFont typeface="Arial" panose="020B0604020202020204" pitchFamily="34" charset="0"/>
              <a:buChar char="•"/>
            </a:pPr>
            <a:r>
              <a:rPr lang="ar-IQ" sz="2400" b="1" i="0" dirty="0">
                <a:solidFill>
                  <a:srgbClr val="EEEEEE"/>
                </a:solidFill>
                <a:effectLst/>
                <a:latin typeface="Libre Franklin" pitchFamily="2" charset="0"/>
              </a:rPr>
              <a:t>الدقة:</a:t>
            </a:r>
            <a:r>
              <a:rPr lang="ar-IQ" sz="2400" b="0" i="0" dirty="0">
                <a:solidFill>
                  <a:srgbClr val="EEEEEE"/>
                </a:solidFill>
                <a:effectLst/>
                <a:latin typeface="Libre Franklin" pitchFamily="2" charset="0"/>
              </a:rPr>
              <a:t> لابد أن تتسم الحقيبة التدريبية بوضوح أجزائها بالكامل بعيدا عن الغموض.</a:t>
            </a:r>
          </a:p>
          <a:p>
            <a:pPr>
              <a:buFont typeface="Arial" panose="020B0604020202020204" pitchFamily="34" charset="0"/>
              <a:buChar char="•"/>
            </a:pPr>
            <a:r>
              <a:rPr lang="ar-IQ" sz="2400" b="1" i="0" dirty="0">
                <a:solidFill>
                  <a:srgbClr val="EEEEEE"/>
                </a:solidFill>
                <a:effectLst/>
                <a:latin typeface="Libre Franklin" pitchFamily="2" charset="0"/>
              </a:rPr>
              <a:t>الصدق:</a:t>
            </a:r>
            <a:r>
              <a:rPr lang="ar-IQ" sz="2400" b="0" i="0" dirty="0">
                <a:solidFill>
                  <a:srgbClr val="EEEEEE"/>
                </a:solidFill>
                <a:effectLst/>
                <a:latin typeface="Libre Franklin" pitchFamily="2" charset="0"/>
              </a:rPr>
              <a:t> فالمعلومات والبيانات التي تحتوي عليها الحقيبة التدريبية لابد أن تتسم جميعها بأعلى قدر من الصدق.</a:t>
            </a:r>
          </a:p>
          <a:p>
            <a:pPr>
              <a:buFont typeface="Arial" panose="020B0604020202020204" pitchFamily="34" charset="0"/>
              <a:buChar char="•"/>
            </a:pPr>
            <a:r>
              <a:rPr lang="ar-IQ" sz="2400" b="1" i="0" dirty="0">
                <a:solidFill>
                  <a:srgbClr val="EEEEEE"/>
                </a:solidFill>
                <a:effectLst/>
                <a:latin typeface="Libre Franklin" pitchFamily="2" charset="0"/>
              </a:rPr>
              <a:t>الشمول:</a:t>
            </a:r>
            <a:r>
              <a:rPr lang="ar-IQ" sz="2400" b="0" i="0" dirty="0">
                <a:solidFill>
                  <a:srgbClr val="EEEEEE"/>
                </a:solidFill>
                <a:effectLst/>
                <a:latin typeface="Libre Franklin" pitchFamily="2" charset="0"/>
              </a:rPr>
              <a:t> تعتبر من أهم المعايير ويقصد بها قدرة أي حقيبة على أن تشمل كافة الغايات والأهداف الأساسية.</a:t>
            </a:r>
          </a:p>
          <a:p>
            <a:endParaRPr lang="ar-IQ" sz="2400" dirty="0"/>
          </a:p>
        </p:txBody>
      </p:sp>
      <p:pic>
        <p:nvPicPr>
          <p:cNvPr id="4" name="صورة 3">
            <a:extLst>
              <a:ext uri="{FF2B5EF4-FFF2-40B4-BE49-F238E27FC236}">
                <a16:creationId xmlns:a16="http://schemas.microsoft.com/office/drawing/2014/main" id="{EF74375F-4AB8-E2E5-F677-F027C0E466F9}"/>
              </a:ext>
            </a:extLst>
          </p:cNvPr>
          <p:cNvPicPr>
            <a:picLocks noChangeAspect="1"/>
          </p:cNvPicPr>
          <p:nvPr/>
        </p:nvPicPr>
        <p:blipFill>
          <a:blip r:embed="rId2"/>
          <a:stretch>
            <a:fillRect/>
          </a:stretch>
        </p:blipFill>
        <p:spPr>
          <a:xfrm>
            <a:off x="9932729" y="0"/>
            <a:ext cx="1962150" cy="1740310"/>
          </a:xfrm>
          <a:prstGeom prst="rect">
            <a:avLst/>
          </a:prstGeom>
        </p:spPr>
      </p:pic>
    </p:spTree>
    <p:extLst>
      <p:ext uri="{BB962C8B-B14F-4D97-AF65-F5344CB8AC3E}">
        <p14:creationId xmlns:p14="http://schemas.microsoft.com/office/powerpoint/2010/main" val="1810494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BD53DD0F-F823-C2F6-CA59-0F548F8B120E}"/>
              </a:ext>
            </a:extLst>
          </p:cNvPr>
          <p:cNvSpPr>
            <a:spLocks noGrp="1"/>
          </p:cNvSpPr>
          <p:nvPr>
            <p:ph idx="1"/>
          </p:nvPr>
        </p:nvSpPr>
        <p:spPr>
          <a:xfrm flipH="1">
            <a:off x="1621860" y="235974"/>
            <a:ext cx="9498423" cy="5813970"/>
          </a:xfrm>
        </p:spPr>
        <p:txBody>
          <a:bodyPr>
            <a:normAutofit/>
          </a:bodyPr>
          <a:lstStyle/>
          <a:p>
            <a:pPr marL="344488" marR="0" lvl="0" indent="-344488" defTabSz="914400" rtl="1" eaLnBrk="1" fontAlgn="auto" latinLnBrk="0" hangingPunct="1">
              <a:lnSpc>
                <a:spcPct val="120000"/>
              </a:lnSpc>
              <a:spcBef>
                <a:spcPts val="1000"/>
              </a:spcBef>
              <a:spcAft>
                <a:spcPts val="600"/>
              </a:spcAft>
              <a:buClr>
                <a:srgbClr val="8EC0C1"/>
              </a:buClr>
              <a:buSzPct val="90000"/>
              <a:buFont typeface="Arial" panose="020B0604020202020204" pitchFamily="34" charset="0"/>
              <a:buChar char="•"/>
              <a:tabLst/>
              <a:defRPr/>
            </a:pPr>
            <a:r>
              <a:rPr lang="ar-IQ" sz="2400" b="1" dirty="0">
                <a:solidFill>
                  <a:srgbClr val="EEEEEE"/>
                </a:solidFill>
                <a:latin typeface="Libre Franklin" pitchFamily="2" charset="0"/>
                <a:cs typeface="Arial" panose="020B0604020202020204" pitchFamily="34" charset="0"/>
              </a:rPr>
              <a:t>القابلية للتطوير</a:t>
            </a:r>
            <a:r>
              <a:rPr lang="ar-IQ" sz="2400" dirty="0">
                <a:solidFill>
                  <a:srgbClr val="EEEEEE"/>
                </a:solidFill>
                <a:latin typeface="Libre Franklin" pitchFamily="2" charset="0"/>
                <a:cs typeface="Arial" panose="020B0604020202020204" pitchFamily="34" charset="0"/>
              </a:rPr>
              <a:t>: فلابد لأي حقيبة تدريبية ألّا تكون مغلقة أمام إمكانية تطويرها وفقا لما يُستجد من تطورات محيطة.</a:t>
            </a:r>
          </a:p>
          <a:p>
            <a:pPr marL="344488" marR="0" lvl="0" indent="-344488" defTabSz="914400" rtl="1" eaLnBrk="1" fontAlgn="auto" latinLnBrk="0" hangingPunct="1">
              <a:lnSpc>
                <a:spcPct val="120000"/>
              </a:lnSpc>
              <a:spcBef>
                <a:spcPts val="1000"/>
              </a:spcBef>
              <a:spcAft>
                <a:spcPts val="600"/>
              </a:spcAft>
              <a:buClr>
                <a:srgbClr val="8EC0C1"/>
              </a:buClr>
              <a:buSzPct val="90000"/>
              <a:buFont typeface="Arial" panose="020B0604020202020204" pitchFamily="34" charset="0"/>
              <a:buChar char="•"/>
              <a:tabLst/>
              <a:defRPr/>
            </a:pPr>
            <a:r>
              <a:rPr kumimoji="0" lang="ar-IQ" sz="2400" b="1" i="0" u="none" strike="noStrike" kern="1200" cap="none" spc="0" normalizeH="0" baseline="0" noProof="0" dirty="0">
                <a:ln>
                  <a:noFill/>
                </a:ln>
                <a:solidFill>
                  <a:srgbClr val="EEEEEE"/>
                </a:solidFill>
                <a:effectLst/>
                <a:uLnTx/>
                <a:uFillTx/>
                <a:latin typeface="Libre Franklin" pitchFamily="2" charset="0"/>
                <a:ea typeface="+mn-ea"/>
                <a:cs typeface="Arial" panose="020B0604020202020204" pitchFamily="34" charset="0"/>
              </a:rPr>
              <a:t>المواكبة:</a:t>
            </a:r>
            <a:r>
              <a:rPr kumimoji="0" lang="ar-IQ" sz="2400" i="0" u="none" strike="noStrike" kern="1200" cap="none" spc="0" normalizeH="0" baseline="0" noProof="0" dirty="0">
                <a:ln>
                  <a:noFill/>
                </a:ln>
                <a:solidFill>
                  <a:srgbClr val="EEEEEE"/>
                </a:solidFill>
                <a:effectLst/>
                <a:uLnTx/>
                <a:uFillTx/>
                <a:latin typeface="Libre Franklin" pitchFamily="2" charset="0"/>
                <a:ea typeface="+mn-ea"/>
                <a:cs typeface="Arial" panose="020B0604020202020204" pitchFamily="34" charset="0"/>
              </a:rPr>
              <a:t> وهو معيار يقاس عليه مدى توافق الحقيبة التدريبية مع خصائص المتغيرات المتطورة.</a:t>
            </a:r>
          </a:p>
          <a:p>
            <a:pPr marL="344488" marR="0" lvl="0" indent="-344488" defTabSz="914400" rtl="1" eaLnBrk="1" fontAlgn="auto" latinLnBrk="0" hangingPunct="1">
              <a:lnSpc>
                <a:spcPct val="120000"/>
              </a:lnSpc>
              <a:spcBef>
                <a:spcPts val="1000"/>
              </a:spcBef>
              <a:spcAft>
                <a:spcPts val="600"/>
              </a:spcAft>
              <a:buClr>
                <a:srgbClr val="8EC0C1"/>
              </a:buClr>
              <a:buSzPct val="90000"/>
              <a:buFont typeface="Arial" panose="020B0604020202020204" pitchFamily="34" charset="0"/>
              <a:buChar char="•"/>
              <a:tabLst/>
              <a:defRPr/>
            </a:pPr>
            <a:r>
              <a:rPr kumimoji="0" lang="ar-IQ" sz="2400" b="1" i="0" u="none" strike="noStrike" kern="1200" cap="none" spc="0" normalizeH="0" baseline="0" noProof="0" dirty="0">
                <a:ln>
                  <a:noFill/>
                </a:ln>
                <a:solidFill>
                  <a:srgbClr val="EEEEEE"/>
                </a:solidFill>
                <a:effectLst/>
                <a:uLnTx/>
                <a:uFillTx/>
                <a:latin typeface="Libre Franklin" pitchFamily="2" charset="0"/>
                <a:ea typeface="+mn-ea"/>
                <a:cs typeface="Arial" panose="020B0604020202020204" pitchFamily="34" charset="0"/>
              </a:rPr>
              <a:t>الوفاء:</a:t>
            </a:r>
            <a:r>
              <a:rPr kumimoji="0" lang="ar-IQ" sz="2400" i="0" u="none" strike="noStrike" kern="1200" cap="none" spc="0" normalizeH="0" baseline="0" noProof="0" dirty="0">
                <a:ln>
                  <a:noFill/>
                </a:ln>
                <a:solidFill>
                  <a:srgbClr val="EEEEEE"/>
                </a:solidFill>
                <a:effectLst/>
                <a:uLnTx/>
                <a:uFillTx/>
                <a:latin typeface="Libre Franklin" pitchFamily="2" charset="0"/>
                <a:ea typeface="+mn-ea"/>
                <a:cs typeface="Arial" panose="020B0604020202020204" pitchFamily="34" charset="0"/>
              </a:rPr>
              <a:t> ويرتبط هذا المعيار بالنتائج المحققة ومدى الوصول إلى طموحات أولئك المستفيدين منها.</a:t>
            </a:r>
          </a:p>
          <a:p>
            <a:pPr marL="344488" marR="0" lvl="0" indent="-344488" defTabSz="914400" rtl="1" eaLnBrk="1" fontAlgn="auto" latinLnBrk="0" hangingPunct="1">
              <a:lnSpc>
                <a:spcPct val="120000"/>
              </a:lnSpc>
              <a:spcBef>
                <a:spcPts val="1000"/>
              </a:spcBef>
              <a:spcAft>
                <a:spcPts val="600"/>
              </a:spcAft>
              <a:buClr>
                <a:srgbClr val="8EC0C1"/>
              </a:buClr>
              <a:buSzPct val="90000"/>
              <a:buFont typeface="Arial" panose="020B0604020202020204" pitchFamily="34" charset="0"/>
              <a:buChar char="•"/>
              <a:tabLst/>
              <a:defRPr/>
            </a:pPr>
            <a:r>
              <a:rPr kumimoji="0" lang="ar-IQ" sz="2400" b="1" i="0" u="none" strike="noStrike" kern="1200" cap="none" spc="0" normalizeH="0" baseline="0" noProof="0" dirty="0">
                <a:ln>
                  <a:noFill/>
                </a:ln>
                <a:solidFill>
                  <a:srgbClr val="EEEEEE"/>
                </a:solidFill>
                <a:effectLst/>
                <a:uLnTx/>
                <a:uFillTx/>
                <a:latin typeface="Libre Franklin" pitchFamily="2" charset="0"/>
                <a:ea typeface="+mn-ea"/>
                <a:cs typeface="Arial" panose="020B0604020202020204" pitchFamily="34" charset="0"/>
              </a:rPr>
              <a:t>التوافق:</a:t>
            </a:r>
            <a:r>
              <a:rPr kumimoji="0" lang="ar-IQ" sz="2400" i="0" u="none" strike="noStrike" kern="1200" cap="none" spc="0" normalizeH="0" baseline="0" noProof="0" dirty="0">
                <a:ln>
                  <a:noFill/>
                </a:ln>
                <a:solidFill>
                  <a:srgbClr val="EEEEEE"/>
                </a:solidFill>
                <a:effectLst/>
                <a:uLnTx/>
                <a:uFillTx/>
                <a:latin typeface="Libre Franklin" pitchFamily="2" charset="0"/>
                <a:ea typeface="+mn-ea"/>
                <a:cs typeface="Arial" panose="020B0604020202020204" pitchFamily="34" charset="0"/>
              </a:rPr>
              <a:t> ويعتبر  واحدا من أهم معايير الجودة والمقصود بالتوافق مدى ترابط أجزاء المحتوى المختلفة مع بعضها البعض.</a:t>
            </a:r>
          </a:p>
          <a:p>
            <a:pPr marL="344488" marR="0" lvl="0" indent="-344488" defTabSz="914400" rtl="1" eaLnBrk="1" fontAlgn="auto" latinLnBrk="0" hangingPunct="1">
              <a:lnSpc>
                <a:spcPct val="120000"/>
              </a:lnSpc>
              <a:spcBef>
                <a:spcPts val="1000"/>
              </a:spcBef>
              <a:spcAft>
                <a:spcPts val="600"/>
              </a:spcAft>
              <a:buClr>
                <a:srgbClr val="8EC0C1"/>
              </a:buClr>
              <a:buSzPct val="90000"/>
              <a:buFont typeface="Arial" panose="020B0604020202020204" pitchFamily="34" charset="0"/>
              <a:buChar char="•"/>
              <a:tabLst/>
              <a:defRPr/>
            </a:pPr>
            <a:r>
              <a:rPr kumimoji="0" lang="ar-IQ" sz="2400" b="1" i="0" u="none" strike="noStrike" kern="1200" cap="none" spc="0" normalizeH="0" baseline="0" noProof="0" dirty="0">
                <a:ln>
                  <a:noFill/>
                </a:ln>
                <a:solidFill>
                  <a:srgbClr val="EEEEEE"/>
                </a:solidFill>
                <a:effectLst/>
                <a:uLnTx/>
                <a:uFillTx/>
                <a:latin typeface="Libre Franklin" pitchFamily="2" charset="0"/>
                <a:ea typeface="+mn-ea"/>
                <a:cs typeface="Arial" panose="020B0604020202020204" pitchFamily="34" charset="0"/>
              </a:rPr>
              <a:t>التكامل:</a:t>
            </a:r>
            <a:r>
              <a:rPr kumimoji="0" lang="ar-IQ" sz="2400" i="0" u="none" strike="noStrike" kern="1200" cap="none" spc="0" normalizeH="0" baseline="0" noProof="0" dirty="0">
                <a:ln>
                  <a:noFill/>
                </a:ln>
                <a:solidFill>
                  <a:srgbClr val="EEEEEE"/>
                </a:solidFill>
                <a:effectLst/>
                <a:uLnTx/>
                <a:uFillTx/>
                <a:latin typeface="Libre Franklin" pitchFamily="2" charset="0"/>
                <a:ea typeface="+mn-ea"/>
                <a:cs typeface="Arial" panose="020B0604020202020204" pitchFamily="34" charset="0"/>
              </a:rPr>
              <a:t> وتعني إلى أي مدى يتم الالتزام بتكامل الخبرات التعليمية ضمن محتوى الحقيبة التدريبية.</a:t>
            </a:r>
          </a:p>
          <a:p>
            <a:endParaRPr lang="ar-IQ" dirty="0"/>
          </a:p>
        </p:txBody>
      </p:sp>
      <p:pic>
        <p:nvPicPr>
          <p:cNvPr id="4" name="صورة 3">
            <a:extLst>
              <a:ext uri="{FF2B5EF4-FFF2-40B4-BE49-F238E27FC236}">
                <a16:creationId xmlns:a16="http://schemas.microsoft.com/office/drawing/2014/main" id="{AB1C6BFB-B202-61E2-8B61-B8E8E6B13F59}"/>
              </a:ext>
            </a:extLst>
          </p:cNvPr>
          <p:cNvPicPr>
            <a:picLocks noChangeAspect="1"/>
          </p:cNvPicPr>
          <p:nvPr/>
        </p:nvPicPr>
        <p:blipFill>
          <a:blip r:embed="rId2"/>
          <a:stretch>
            <a:fillRect/>
          </a:stretch>
        </p:blipFill>
        <p:spPr>
          <a:xfrm>
            <a:off x="0" y="5083585"/>
            <a:ext cx="2143125" cy="2143125"/>
          </a:xfrm>
          <a:prstGeom prst="rect">
            <a:avLst/>
          </a:prstGeom>
        </p:spPr>
      </p:pic>
    </p:spTree>
    <p:extLst>
      <p:ext uri="{BB962C8B-B14F-4D97-AF65-F5344CB8AC3E}">
        <p14:creationId xmlns:p14="http://schemas.microsoft.com/office/powerpoint/2010/main" val="3350158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CFACC49-08C0-56FB-9D06-1224272BFC29}"/>
              </a:ext>
            </a:extLst>
          </p:cNvPr>
          <p:cNvSpPr>
            <a:spLocks noGrp="1"/>
          </p:cNvSpPr>
          <p:nvPr>
            <p:ph type="title"/>
          </p:nvPr>
        </p:nvSpPr>
        <p:spPr>
          <a:solidFill>
            <a:schemeClr val="accent1">
              <a:lumMod val="75000"/>
            </a:schemeClr>
          </a:solidFill>
        </p:spPr>
        <p:txBody>
          <a:bodyPr/>
          <a:lstStyle/>
          <a:p>
            <a:pPr algn="ctr"/>
            <a:r>
              <a:rPr lang="ar-IQ" dirty="0"/>
              <a:t>لماذا نقوم بعملية تقييم البرنامج التدريبي؟؟؟؟؟؟؟</a:t>
            </a:r>
          </a:p>
        </p:txBody>
      </p:sp>
      <p:pic>
        <p:nvPicPr>
          <p:cNvPr id="4" name="عنصر نائب للمحتوى 3">
            <a:extLst>
              <a:ext uri="{FF2B5EF4-FFF2-40B4-BE49-F238E27FC236}">
                <a16:creationId xmlns:a16="http://schemas.microsoft.com/office/drawing/2014/main" id="{43346ABB-FD44-2CBC-A7E8-C65A4E853F4B}"/>
              </a:ext>
            </a:extLst>
          </p:cNvPr>
          <p:cNvPicPr>
            <a:picLocks noGrp="1" noChangeAspect="1"/>
          </p:cNvPicPr>
          <p:nvPr>
            <p:ph idx="1"/>
          </p:nvPr>
        </p:nvPicPr>
        <p:blipFill>
          <a:blip r:embed="rId2"/>
          <a:stretch>
            <a:fillRect/>
          </a:stretch>
        </p:blipFill>
        <p:spPr>
          <a:xfrm>
            <a:off x="1622425" y="2093097"/>
            <a:ext cx="7796213" cy="3916407"/>
          </a:xfrm>
          <a:prstGeom prst="rect">
            <a:avLst/>
          </a:prstGeom>
        </p:spPr>
      </p:pic>
    </p:spTree>
    <p:extLst>
      <p:ext uri="{BB962C8B-B14F-4D97-AF65-F5344CB8AC3E}">
        <p14:creationId xmlns:p14="http://schemas.microsoft.com/office/powerpoint/2010/main" val="1263031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8DFF7F9-3BE2-9CE6-6687-214D14047BCC}"/>
              </a:ext>
            </a:extLst>
          </p:cNvPr>
          <p:cNvSpPr>
            <a:spLocks noGrp="1"/>
          </p:cNvSpPr>
          <p:nvPr>
            <p:ph type="title"/>
          </p:nvPr>
        </p:nvSpPr>
        <p:spPr/>
        <p:txBody>
          <a:bodyPr/>
          <a:lstStyle/>
          <a:p>
            <a:endParaRPr lang="ar-IQ"/>
          </a:p>
        </p:txBody>
      </p:sp>
      <p:pic>
        <p:nvPicPr>
          <p:cNvPr id="2050" name="Picture 2">
            <a:extLst>
              <a:ext uri="{FF2B5EF4-FFF2-40B4-BE49-F238E27FC236}">
                <a16:creationId xmlns:a16="http://schemas.microsoft.com/office/drawing/2014/main" id="{FE6F7255-855A-9E60-782D-CE44229C4ED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2890" y="117988"/>
            <a:ext cx="9807678" cy="5931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402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5E8E530-27D2-0E22-E210-599FC77933E0}"/>
              </a:ext>
            </a:extLst>
          </p:cNvPr>
          <p:cNvSpPr>
            <a:spLocks noGrp="1"/>
          </p:cNvSpPr>
          <p:nvPr>
            <p:ph type="title"/>
          </p:nvPr>
        </p:nvSpPr>
        <p:spPr/>
        <p:txBody>
          <a:bodyPr/>
          <a:lstStyle/>
          <a:p>
            <a:endParaRPr lang="ar-IQ"/>
          </a:p>
        </p:txBody>
      </p:sp>
      <p:pic>
        <p:nvPicPr>
          <p:cNvPr id="3074" name="Picture 2">
            <a:extLst>
              <a:ext uri="{FF2B5EF4-FFF2-40B4-BE49-F238E27FC236}">
                <a16:creationId xmlns:a16="http://schemas.microsoft.com/office/drawing/2014/main" id="{A84488B6-361F-7303-EA07-1D1129C620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6632" y="147484"/>
            <a:ext cx="9737346" cy="5902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088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B7E0229-392D-B4F8-716A-4EB79C2CF78A}"/>
              </a:ext>
            </a:extLst>
          </p:cNvPr>
          <p:cNvSpPr>
            <a:spLocks noGrp="1"/>
          </p:cNvSpPr>
          <p:nvPr>
            <p:ph type="title"/>
          </p:nvPr>
        </p:nvSpPr>
        <p:spPr>
          <a:xfrm flipH="1">
            <a:off x="1621860" y="808057"/>
            <a:ext cx="7958331" cy="622538"/>
          </a:xfrm>
          <a:solidFill>
            <a:schemeClr val="accent1">
              <a:lumMod val="75000"/>
            </a:schemeClr>
          </a:solidFill>
        </p:spPr>
        <p:txBody>
          <a:bodyPr/>
          <a:lstStyle/>
          <a:p>
            <a:pPr algn="r"/>
            <a:endParaRPr lang="ar-IQ" dirty="0"/>
          </a:p>
        </p:txBody>
      </p:sp>
      <p:sp>
        <p:nvSpPr>
          <p:cNvPr id="3" name="عنصر نائب للمحتوى 2">
            <a:extLst>
              <a:ext uri="{FF2B5EF4-FFF2-40B4-BE49-F238E27FC236}">
                <a16:creationId xmlns:a16="http://schemas.microsoft.com/office/drawing/2014/main" id="{C00503C6-730F-D99F-4FDD-F23A847D0771}"/>
              </a:ext>
            </a:extLst>
          </p:cNvPr>
          <p:cNvSpPr>
            <a:spLocks noGrp="1"/>
          </p:cNvSpPr>
          <p:nvPr>
            <p:ph idx="1"/>
          </p:nvPr>
        </p:nvSpPr>
        <p:spPr>
          <a:xfrm flipH="1">
            <a:off x="1621861" y="1430595"/>
            <a:ext cx="9395184" cy="4619349"/>
          </a:xfrm>
        </p:spPr>
        <p:txBody>
          <a:bodyPr/>
          <a:lstStyle/>
          <a:p>
            <a:pPr algn="just" rtl="1"/>
            <a:r>
              <a:rPr lang="ar-IQ" b="1" i="0" dirty="0">
                <a:effectLst/>
                <a:latin typeface="Neo sans arabic"/>
              </a:rPr>
              <a:t>قبل الوصول الى معايير جودة الحقيبة التدريبية من الضروري ان نطلع على تعريف هذه الحقائب التدريبية، وهي محتوى تدريبي ينتمي لاختصاص معين، حيث يتم تصميمه ويقوم مدرب أو أكثر من ذوي الاختصاص باستخدامه، للوصول الى الاهداف الرئيسية أو الفرعية للحقائب، ومنح المتدرب ما يحتاجه من معارف ومهارات ترتبط بمجال الحقيبة.</a:t>
            </a:r>
          </a:p>
          <a:p>
            <a:pPr algn="just" rtl="1"/>
            <a:r>
              <a:rPr lang="ar-IQ" b="1" i="0" dirty="0">
                <a:effectLst/>
                <a:latin typeface="Neo sans arabic"/>
              </a:rPr>
              <a:t>فالحقائب التدريبية هي إحدى أبرز الأدوات التدريبية التي تعتبر كدليل تدريبي يتضمن العديد من الأدوات والخبرات والوسائل المساعدة بتحقيق أهداف التدريب.</a:t>
            </a:r>
          </a:p>
          <a:p>
            <a:endParaRPr lang="ar-IQ" dirty="0"/>
          </a:p>
        </p:txBody>
      </p:sp>
      <p:pic>
        <p:nvPicPr>
          <p:cNvPr id="4" name="صورة 3">
            <a:extLst>
              <a:ext uri="{FF2B5EF4-FFF2-40B4-BE49-F238E27FC236}">
                <a16:creationId xmlns:a16="http://schemas.microsoft.com/office/drawing/2014/main" id="{69599A88-63CC-9841-85D0-E674D346956E}"/>
              </a:ext>
            </a:extLst>
          </p:cNvPr>
          <p:cNvPicPr>
            <a:picLocks noChangeAspect="1"/>
          </p:cNvPicPr>
          <p:nvPr/>
        </p:nvPicPr>
        <p:blipFill>
          <a:blip r:embed="rId2"/>
          <a:stretch>
            <a:fillRect/>
          </a:stretch>
        </p:blipFill>
        <p:spPr>
          <a:xfrm>
            <a:off x="0" y="7956"/>
            <a:ext cx="2857500" cy="1600200"/>
          </a:xfrm>
          <a:prstGeom prst="rect">
            <a:avLst/>
          </a:prstGeom>
        </p:spPr>
      </p:pic>
    </p:spTree>
    <p:extLst>
      <p:ext uri="{BB962C8B-B14F-4D97-AF65-F5344CB8AC3E}">
        <p14:creationId xmlns:p14="http://schemas.microsoft.com/office/powerpoint/2010/main" val="2014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D1EE454-D394-765C-FBBB-022B6538B4E8}"/>
              </a:ext>
            </a:extLst>
          </p:cNvPr>
          <p:cNvSpPr>
            <a:spLocks noGrp="1"/>
          </p:cNvSpPr>
          <p:nvPr>
            <p:ph type="title"/>
          </p:nvPr>
        </p:nvSpPr>
        <p:spPr/>
        <p:txBody>
          <a:bodyPr/>
          <a:lstStyle/>
          <a:p>
            <a:endParaRPr lang="ar-IQ"/>
          </a:p>
        </p:txBody>
      </p:sp>
      <p:pic>
        <p:nvPicPr>
          <p:cNvPr id="5122" name="Picture 2">
            <a:extLst>
              <a:ext uri="{FF2B5EF4-FFF2-40B4-BE49-F238E27FC236}">
                <a16:creationId xmlns:a16="http://schemas.microsoft.com/office/drawing/2014/main" id="{E36F78C8-11F0-B72E-504D-F2861169563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21861" y="412956"/>
            <a:ext cx="9336191" cy="5637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795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A5FBF44-405F-5BF6-BFE0-D73728C1DE3A}"/>
              </a:ext>
            </a:extLst>
          </p:cNvPr>
          <p:cNvSpPr>
            <a:spLocks noGrp="1"/>
          </p:cNvSpPr>
          <p:nvPr>
            <p:ph type="title"/>
          </p:nvPr>
        </p:nvSpPr>
        <p:spPr>
          <a:solidFill>
            <a:schemeClr val="accent1">
              <a:lumMod val="75000"/>
            </a:schemeClr>
          </a:solidFill>
        </p:spPr>
        <p:txBody>
          <a:bodyPr>
            <a:normAutofit fontScale="90000"/>
          </a:bodyPr>
          <a:lstStyle/>
          <a:p>
            <a:pPr algn="ctr" rtl="1"/>
            <a:r>
              <a:rPr lang="ar-IQ" b="1" i="0" dirty="0">
                <a:solidFill>
                  <a:srgbClr val="C0392B"/>
                </a:solidFill>
                <a:effectLst/>
                <a:latin typeface="Neo sans arabic"/>
              </a:rPr>
              <a:t>ماهي أبرز أساليب التدريب التي تستخدم في شرح مختلف الحقائب التدريبية المتخصصة:</a:t>
            </a:r>
            <a:br>
              <a:rPr lang="ar-IQ" b="0" i="0" dirty="0">
                <a:solidFill>
                  <a:srgbClr val="333333"/>
                </a:solidFill>
                <a:effectLst/>
                <a:latin typeface="Neo sans arabic"/>
              </a:rPr>
            </a:br>
            <a:br>
              <a:rPr lang="ar-IQ" dirty="0"/>
            </a:br>
            <a:endParaRPr lang="ar-IQ" dirty="0"/>
          </a:p>
        </p:txBody>
      </p:sp>
      <p:pic>
        <p:nvPicPr>
          <p:cNvPr id="5" name="عنصر نائب للمحتوى 4">
            <a:extLst>
              <a:ext uri="{FF2B5EF4-FFF2-40B4-BE49-F238E27FC236}">
                <a16:creationId xmlns:a16="http://schemas.microsoft.com/office/drawing/2014/main" id="{A8CF0CCE-612B-F515-72CD-012A446EAE43}"/>
              </a:ext>
            </a:extLst>
          </p:cNvPr>
          <p:cNvPicPr>
            <a:picLocks noGrp="1" noChangeAspect="1"/>
          </p:cNvPicPr>
          <p:nvPr>
            <p:ph idx="1"/>
          </p:nvPr>
        </p:nvPicPr>
        <p:blipFill>
          <a:blip r:embed="rId2">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3809901" y="2052638"/>
            <a:ext cx="3421260" cy="3997325"/>
          </a:xfrm>
        </p:spPr>
      </p:pic>
    </p:spTree>
    <p:extLst>
      <p:ext uri="{BB962C8B-B14F-4D97-AF65-F5344CB8AC3E}">
        <p14:creationId xmlns:p14="http://schemas.microsoft.com/office/powerpoint/2010/main" val="1614141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6BC3135-03A3-7BF8-C61B-CA92CD221B8B}"/>
              </a:ext>
            </a:extLst>
          </p:cNvPr>
          <p:cNvSpPr>
            <a:spLocks noGrp="1"/>
          </p:cNvSpPr>
          <p:nvPr>
            <p:ph type="title"/>
          </p:nvPr>
        </p:nvSpPr>
        <p:spPr/>
        <p:txBody>
          <a:bodyPr/>
          <a:lstStyle/>
          <a:p>
            <a:endParaRPr lang="ar-IQ"/>
          </a:p>
        </p:txBody>
      </p:sp>
      <p:pic>
        <p:nvPicPr>
          <p:cNvPr id="7170" name="Picture 2">
            <a:extLst>
              <a:ext uri="{FF2B5EF4-FFF2-40B4-BE49-F238E27FC236}">
                <a16:creationId xmlns:a16="http://schemas.microsoft.com/office/drawing/2014/main" id="{44657665-4773-4610-5EA9-4537580AB0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21861" y="294968"/>
            <a:ext cx="9192117" cy="5754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64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743AF7C-E6C0-064E-AC26-8D66A26D6AD3}"/>
              </a:ext>
            </a:extLst>
          </p:cNvPr>
          <p:cNvSpPr>
            <a:spLocks noGrp="1"/>
          </p:cNvSpPr>
          <p:nvPr>
            <p:ph type="title"/>
          </p:nvPr>
        </p:nvSpPr>
        <p:spPr/>
        <p:txBody>
          <a:bodyPr/>
          <a:lstStyle/>
          <a:p>
            <a:endParaRPr lang="ar-IQ"/>
          </a:p>
        </p:txBody>
      </p:sp>
      <p:pic>
        <p:nvPicPr>
          <p:cNvPr id="8194" name="Picture 2">
            <a:extLst>
              <a:ext uri="{FF2B5EF4-FFF2-40B4-BE49-F238E27FC236}">
                <a16:creationId xmlns:a16="http://schemas.microsoft.com/office/drawing/2014/main" id="{560040D7-02A1-9A31-A0A9-385C1E2E0E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21861" y="280220"/>
            <a:ext cx="8569273" cy="5769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212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a:extLst>
              <a:ext uri="{FF2B5EF4-FFF2-40B4-BE49-F238E27FC236}">
                <a16:creationId xmlns:a16="http://schemas.microsoft.com/office/drawing/2014/main" id="{D512EA80-EC1A-5794-0F86-85C0EFD651F3}"/>
              </a:ext>
            </a:extLst>
          </p:cNvPr>
          <p:cNvPicPr>
            <a:picLocks noGrp="1" noChangeAspect="1"/>
          </p:cNvPicPr>
          <p:nvPr>
            <p:ph idx="1"/>
          </p:nvPr>
        </p:nvPicPr>
        <p:blipFill>
          <a:blip r:embed="rId2"/>
          <a:stretch>
            <a:fillRect/>
          </a:stretch>
        </p:blipFill>
        <p:spPr>
          <a:xfrm>
            <a:off x="1460090" y="427703"/>
            <a:ext cx="9426521" cy="6327058"/>
          </a:xfrm>
          <a:prstGeom prst="rect">
            <a:avLst/>
          </a:prstGeom>
        </p:spPr>
      </p:pic>
      <p:sp>
        <p:nvSpPr>
          <p:cNvPr id="5" name="مستطيل 4">
            <a:extLst>
              <a:ext uri="{FF2B5EF4-FFF2-40B4-BE49-F238E27FC236}">
                <a16:creationId xmlns:a16="http://schemas.microsoft.com/office/drawing/2014/main" id="{767C63F7-AB09-9FDD-439E-16B6D483FB08}"/>
              </a:ext>
            </a:extLst>
          </p:cNvPr>
          <p:cNvSpPr/>
          <p:nvPr/>
        </p:nvSpPr>
        <p:spPr>
          <a:xfrm>
            <a:off x="1011414" y="103239"/>
            <a:ext cx="10323871" cy="1077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3958432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84364B8-7153-8E43-CA32-192A274D7676}"/>
              </a:ext>
            </a:extLst>
          </p:cNvPr>
          <p:cNvSpPr>
            <a:spLocks noGrp="1"/>
          </p:cNvSpPr>
          <p:nvPr>
            <p:ph type="title"/>
          </p:nvPr>
        </p:nvSpPr>
        <p:spPr>
          <a:solidFill>
            <a:schemeClr val="accent1">
              <a:lumMod val="75000"/>
            </a:schemeClr>
          </a:solidFill>
        </p:spPr>
        <p:txBody>
          <a:bodyPr/>
          <a:lstStyle/>
          <a:p>
            <a:pPr algn="ctr"/>
            <a:r>
              <a:rPr lang="ar-JO" sz="3600" b="1" dirty="0">
                <a:latin typeface="Times New Roman"/>
                <a:ea typeface="+mn-ea"/>
              </a:rPr>
              <a:t>معايير تقييم برامج التدريب</a:t>
            </a:r>
            <a:br>
              <a:rPr lang="ar-JO" sz="3600" b="1" dirty="0">
                <a:latin typeface="Times New Roman"/>
                <a:ea typeface="+mn-ea"/>
              </a:rPr>
            </a:br>
            <a:endParaRPr lang="ar-IQ" dirty="0"/>
          </a:p>
        </p:txBody>
      </p:sp>
      <p:sp>
        <p:nvSpPr>
          <p:cNvPr id="6" name="عنصر نائب للمحتوى 5">
            <a:extLst>
              <a:ext uri="{FF2B5EF4-FFF2-40B4-BE49-F238E27FC236}">
                <a16:creationId xmlns:a16="http://schemas.microsoft.com/office/drawing/2014/main" id="{1FC2F5B7-B536-F796-0E2D-DD28944B7986}"/>
              </a:ext>
            </a:extLst>
          </p:cNvPr>
          <p:cNvSpPr>
            <a:spLocks noGrp="1"/>
          </p:cNvSpPr>
          <p:nvPr>
            <p:ph idx="1"/>
          </p:nvPr>
        </p:nvSpPr>
        <p:spPr>
          <a:xfrm flipH="1">
            <a:off x="1621861" y="2052116"/>
            <a:ext cx="7796540" cy="3997828"/>
          </a:xfrm>
          <a:solidFill>
            <a:schemeClr val="accent1"/>
          </a:solidFill>
        </p:spPr>
        <p:txBody>
          <a:bodyPr/>
          <a:lstStyle/>
          <a:p>
            <a:pPr marL="0" marR="0" lvl="0" indent="0" algn="r" defTabSz="914400" rtl="1" eaLnBrk="1" fontAlgn="auto" latinLnBrk="0" hangingPunct="1">
              <a:lnSpc>
                <a:spcPct val="115000"/>
              </a:lnSpc>
              <a:spcBef>
                <a:spcPts val="0"/>
              </a:spcBef>
              <a:spcAft>
                <a:spcPts val="1000"/>
              </a:spcAft>
              <a:buClrTx/>
              <a:buSzTx/>
              <a:buFontTx/>
              <a:buNone/>
              <a:tabLst/>
              <a:defRPr/>
            </a:pPr>
            <a:r>
              <a:rPr kumimoji="0" lang="ar-JO" sz="2800" b="1" i="0" u="none" strike="noStrike" kern="1200" cap="none" spc="0" normalizeH="0" baseline="0" noProof="0" dirty="0">
                <a:ln>
                  <a:noFill/>
                </a:ln>
                <a:solidFill>
                  <a:srgbClr val="FF0000"/>
                </a:solidFill>
                <a:effectLst/>
                <a:uLnTx/>
                <a:uFillTx/>
                <a:latin typeface="Times New Roman"/>
                <a:ea typeface="+mn-ea"/>
                <a:cs typeface="Times New Roman" panose="02020603050405020304" pitchFamily="18" charset="0"/>
              </a:rPr>
              <a:t>1- المعايير الاربع التي تعود الى (دونالد</a:t>
            </a:r>
            <a:r>
              <a:rPr kumimoji="0" lang="ar-SA" sz="2800" b="1" i="0" u="none" strike="noStrike" kern="1200" cap="none" spc="0" normalizeH="0" baseline="0" noProof="0" dirty="0">
                <a:ln>
                  <a:noFill/>
                </a:ln>
                <a:solidFill>
                  <a:srgbClr val="FF0000"/>
                </a:solidFill>
                <a:effectLst/>
                <a:uLnTx/>
                <a:uFillTx/>
                <a:latin typeface="Times New Roman"/>
                <a:ea typeface="+mn-ea"/>
                <a:cs typeface="Times New Roman" panose="02020603050405020304" pitchFamily="18" charset="0"/>
              </a:rPr>
              <a:t> كيرك باتريك</a:t>
            </a:r>
            <a:r>
              <a:rPr kumimoji="0" lang="ar-SA" sz="2800" b="0" i="0" u="none" strike="noStrike" kern="1200" cap="none" spc="0" normalizeH="0" baseline="0" noProof="0" dirty="0">
                <a:ln>
                  <a:noFill/>
                </a:ln>
                <a:solidFill>
                  <a:srgbClr val="FF0000"/>
                </a:solidFill>
                <a:effectLst/>
                <a:uLnTx/>
                <a:uFillTx/>
                <a:latin typeface="Times New Roman"/>
                <a:ea typeface="+mn-ea"/>
                <a:cs typeface="Times New Roman" panose="02020603050405020304" pitchFamily="18" charset="0"/>
              </a:rPr>
              <a:t> </a:t>
            </a:r>
            <a:r>
              <a:rPr kumimoji="0" lang="en-US" sz="2800" b="1" i="0" u="none" strike="noStrike" kern="1200" cap="none" spc="0" normalizeH="0" baseline="0" noProof="0" dirty="0">
                <a:ln>
                  <a:noFill/>
                </a:ln>
                <a:solidFill>
                  <a:srgbClr val="FF0000"/>
                </a:solidFill>
                <a:effectLst/>
                <a:uLnTx/>
                <a:uFillTx/>
                <a:latin typeface="Times New Roman"/>
                <a:ea typeface="+mn-ea"/>
                <a:cs typeface="+mn-cs"/>
              </a:rPr>
              <a:t>Donald </a:t>
            </a:r>
            <a:r>
              <a:rPr kumimoji="0" lang="en-US" sz="2800" b="1" i="0" u="none" strike="noStrike" kern="1200" cap="none" spc="0" normalizeH="0" baseline="0" noProof="0" dirty="0" err="1">
                <a:ln>
                  <a:noFill/>
                </a:ln>
                <a:solidFill>
                  <a:srgbClr val="FF0000"/>
                </a:solidFill>
                <a:effectLst/>
                <a:uLnTx/>
                <a:uFillTx/>
                <a:latin typeface="Times New Roman"/>
                <a:ea typeface="+mn-ea"/>
                <a:cs typeface="+mn-cs"/>
              </a:rPr>
              <a:t>Kerk</a:t>
            </a:r>
            <a:r>
              <a:rPr kumimoji="0" lang="en-US" sz="2800" b="1"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1" i="0" u="none" strike="noStrike" kern="1200" cap="none" spc="0" normalizeH="0" baseline="0" noProof="0" dirty="0" err="1">
                <a:ln>
                  <a:noFill/>
                </a:ln>
                <a:solidFill>
                  <a:srgbClr val="FF0000"/>
                </a:solidFill>
                <a:effectLst/>
                <a:uLnTx/>
                <a:uFillTx/>
                <a:latin typeface="Times New Roman"/>
                <a:ea typeface="+mn-ea"/>
                <a:cs typeface="+mn-cs"/>
              </a:rPr>
              <a:t>Patrik</a:t>
            </a:r>
            <a:r>
              <a:rPr kumimoji="0" lang="en-US" sz="2800" b="1" i="0" u="none" strike="noStrike" kern="1200" cap="none" spc="0" normalizeH="0" baseline="0" noProof="0" dirty="0">
                <a:ln>
                  <a:noFill/>
                </a:ln>
                <a:solidFill>
                  <a:srgbClr val="FF0000"/>
                </a:solidFill>
                <a:effectLst/>
                <a:uLnTx/>
                <a:uFillTx/>
                <a:latin typeface="Times New Roman"/>
                <a:ea typeface="+mn-ea"/>
                <a:cs typeface="+mn-cs"/>
              </a:rPr>
              <a:t> </a:t>
            </a:r>
            <a:r>
              <a:rPr kumimoji="0" lang="ar-JO" sz="2800" b="1" i="0" u="none" strike="noStrike" kern="1200" cap="none" spc="0" normalizeH="0" baseline="0" noProof="0" dirty="0">
                <a:ln>
                  <a:noFill/>
                </a:ln>
                <a:solidFill>
                  <a:srgbClr val="FF0000"/>
                </a:solidFill>
                <a:effectLst/>
                <a:uLnTx/>
                <a:uFillTx/>
                <a:latin typeface="Times New Roman"/>
                <a:ea typeface="+mn-ea"/>
                <a:cs typeface="Times New Roman" panose="02020603050405020304" pitchFamily="18"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Times New Roman"/>
                <a:ea typeface="+mn-ea"/>
                <a:cs typeface="Times New Roman" panose="02020603050405020304" pitchFamily="18" charset="0"/>
              </a:rPr>
              <a:t>ويقسم باتريك هذا المنهج إلى أربعة مستويات أساسية يعتمد كل منها على الآخر</a:t>
            </a:r>
            <a:r>
              <a:rPr kumimoji="0" lang="ar-JO" sz="1800" b="0" i="0" u="none" strike="noStrike" kern="1200" cap="none" spc="0" normalizeH="0" baseline="0" noProof="0" dirty="0">
                <a:ln>
                  <a:noFill/>
                </a:ln>
                <a:solidFill>
                  <a:prstClr val="black"/>
                </a:solidFill>
                <a:effectLst/>
                <a:uLnTx/>
                <a:uFillTx/>
                <a:latin typeface="Times New Roman"/>
                <a:ea typeface="+mn-ea"/>
                <a:cs typeface="Times New Roman" panose="02020603050405020304" pitchFamily="18" charset="0"/>
              </a:rPr>
              <a:t>،</a:t>
            </a:r>
            <a:r>
              <a:rPr kumimoji="0" lang="ar-SA" sz="1800" b="0" i="0" u="none" strike="noStrike" kern="1200" cap="none" spc="0" normalizeH="0" baseline="0" noProof="0" dirty="0">
                <a:ln>
                  <a:noFill/>
                </a:ln>
                <a:solidFill>
                  <a:prstClr val="black"/>
                </a:solidFill>
                <a:effectLst/>
                <a:uLnTx/>
                <a:uFillTx/>
                <a:latin typeface="Times New Roman"/>
                <a:ea typeface="+mn-ea"/>
                <a:cs typeface="Times New Roman" panose="02020603050405020304" pitchFamily="18" charset="0"/>
              </a:rPr>
              <a:t> بحيث يمكن استخدام</a:t>
            </a:r>
            <a:r>
              <a:rPr kumimoji="0" lang="ar-JO" sz="1800" b="0" i="0" u="none" strike="noStrike" kern="1200" cap="none" spc="0" normalizeH="0" baseline="0" noProof="0" dirty="0">
                <a:ln>
                  <a:noFill/>
                </a:ln>
                <a:solidFill>
                  <a:prstClr val="black"/>
                </a:solidFill>
                <a:effectLst/>
                <a:uLnTx/>
                <a:uFillTx/>
                <a:latin typeface="Times New Roman"/>
                <a:ea typeface="+mn-ea"/>
                <a:cs typeface="Times New Roman" panose="02020603050405020304" pitchFamily="18" charset="0"/>
              </a:rPr>
              <a:t> النتيجة</a:t>
            </a:r>
            <a:r>
              <a:rPr kumimoji="0" lang="ar-SA" sz="1800" b="0" i="0" u="none" strike="noStrike" kern="1200" cap="none" spc="0" normalizeH="0" baseline="0" noProof="0" dirty="0">
                <a:ln>
                  <a:noFill/>
                </a:ln>
                <a:solidFill>
                  <a:prstClr val="black"/>
                </a:solidFill>
                <a:effectLst/>
                <a:uLnTx/>
                <a:uFillTx/>
                <a:latin typeface="Times New Roman"/>
                <a:ea typeface="+mn-ea"/>
                <a:cs typeface="Times New Roman" panose="02020603050405020304" pitchFamily="18" charset="0"/>
              </a:rPr>
              <a:t> التي تحصل عليها من كل مستوى لخدمة المستوى التالي له</a:t>
            </a:r>
            <a:r>
              <a:rPr kumimoji="0" lang="ar-JO" sz="1800" b="0" i="0" u="none" strike="noStrike" kern="1200" cap="none" spc="0" normalizeH="0" baseline="0" noProof="0" dirty="0">
                <a:ln>
                  <a:noFill/>
                </a:ln>
                <a:solidFill>
                  <a:prstClr val="black"/>
                </a:solidFill>
                <a:effectLst/>
                <a:uLnTx/>
                <a:uFillTx/>
                <a:latin typeface="Times New Roman"/>
                <a:ea typeface="+mn-ea"/>
                <a:cs typeface="Times New Roman" panose="02020603050405020304" pitchFamily="18" charset="0"/>
              </a:rPr>
              <a:t>،</a:t>
            </a:r>
            <a:r>
              <a:rPr kumimoji="0" lang="ar-SA" sz="1800" b="0" i="0" u="none" strike="noStrike" kern="1200" cap="none" spc="0" normalizeH="0" baseline="0" noProof="0" dirty="0">
                <a:ln>
                  <a:noFill/>
                </a:ln>
                <a:solidFill>
                  <a:prstClr val="black"/>
                </a:solidFill>
                <a:effectLst/>
                <a:uLnTx/>
                <a:uFillTx/>
                <a:latin typeface="Times New Roman"/>
                <a:ea typeface="+mn-ea"/>
                <a:cs typeface="Times New Roman" panose="02020603050405020304" pitchFamily="18" charset="0"/>
              </a:rPr>
              <a:t> وهذه المستويات الأربعة هي:-</a:t>
            </a: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800" b="0" i="0" u="none" strike="noStrike" kern="1200" cap="none" spc="0" normalizeH="0" baseline="0" noProof="0" dirty="0">
                <a:ln>
                  <a:noFill/>
                </a:ln>
                <a:solidFill>
                  <a:prstClr val="black"/>
                </a:solidFill>
                <a:effectLst/>
                <a:uLnTx/>
                <a:uFillTx/>
                <a:latin typeface="Times New Roman"/>
                <a:ea typeface="+mn-ea"/>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SA" sz="1800" b="1" i="0" u="none" strike="noStrike" kern="1200" cap="none" spc="0" normalizeH="0" baseline="0" noProof="0" dirty="0">
                <a:ln>
                  <a:noFill/>
                </a:ln>
                <a:solidFill>
                  <a:prstClr val="black"/>
                </a:solidFill>
                <a:effectLst/>
                <a:uLnTx/>
                <a:uFillTx/>
                <a:latin typeface="Times New Roman"/>
                <a:ea typeface="+mn-ea"/>
                <a:cs typeface="Times New Roman" panose="02020603050405020304" pitchFamily="18" charset="0"/>
              </a:rPr>
              <a:t>رد الفعل	   </a:t>
            </a:r>
            <a:r>
              <a:rPr kumimoji="0" lang="en-US" sz="1800" b="1" i="0" u="none" strike="noStrike" kern="1200" cap="none" spc="0" normalizeH="0" baseline="0" noProof="0" dirty="0">
                <a:ln>
                  <a:noFill/>
                </a:ln>
                <a:solidFill>
                  <a:prstClr val="black"/>
                </a:solidFill>
                <a:effectLst/>
                <a:uLnTx/>
                <a:uFillTx/>
                <a:latin typeface="Times New Roman"/>
                <a:ea typeface="+mn-ea"/>
                <a:cs typeface="+mn-cs"/>
              </a:rPr>
              <a:t>Reaction</a:t>
            </a: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SA" sz="1800" b="1" i="0" u="none" strike="noStrike" kern="1200" cap="none" spc="0" normalizeH="0" baseline="0" noProof="0" dirty="0">
                <a:ln>
                  <a:noFill/>
                </a:ln>
                <a:solidFill>
                  <a:prstClr val="black"/>
                </a:solidFill>
                <a:effectLst/>
                <a:uLnTx/>
                <a:uFillTx/>
                <a:latin typeface="Times New Roman"/>
                <a:ea typeface="+mn-ea"/>
                <a:cs typeface="Times New Roman" panose="02020603050405020304" pitchFamily="18" charset="0"/>
              </a:rPr>
              <a:t>التعليم		</a:t>
            </a:r>
            <a:r>
              <a:rPr kumimoji="0" lang="en-US" sz="1800" b="1" i="0" u="none" strike="noStrike" kern="1200" cap="none" spc="0" normalizeH="0" baseline="0" noProof="0" dirty="0">
                <a:ln>
                  <a:noFill/>
                </a:ln>
                <a:solidFill>
                  <a:prstClr val="black"/>
                </a:solidFill>
                <a:effectLst/>
                <a:uLnTx/>
                <a:uFillTx/>
                <a:latin typeface="Times New Roman"/>
                <a:ea typeface="+mn-ea"/>
                <a:cs typeface="+mn-cs"/>
              </a:rPr>
              <a:t>Learning  </a:t>
            </a: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SA" sz="1800" b="1" i="0" u="none" strike="noStrike" kern="1200" cap="none" spc="0" normalizeH="0" baseline="0" noProof="0" dirty="0">
                <a:ln>
                  <a:noFill/>
                </a:ln>
                <a:solidFill>
                  <a:prstClr val="black"/>
                </a:solidFill>
                <a:effectLst/>
                <a:uLnTx/>
                <a:uFillTx/>
                <a:latin typeface="Times New Roman"/>
                <a:ea typeface="+mn-ea"/>
                <a:cs typeface="Times New Roman" panose="02020603050405020304" pitchFamily="18" charset="0"/>
              </a:rPr>
              <a:t>السلوك    	 </a:t>
            </a:r>
            <a:r>
              <a:rPr kumimoji="0" lang="en-US" sz="1800" b="1" i="0" u="none" strike="noStrike" kern="1200" cap="none" spc="0" normalizeH="0" baseline="0" noProof="0" dirty="0">
                <a:ln>
                  <a:noFill/>
                </a:ln>
                <a:solidFill>
                  <a:prstClr val="black"/>
                </a:solidFill>
                <a:effectLst/>
                <a:uLnTx/>
                <a:uFillTx/>
                <a:latin typeface="Times New Roman"/>
                <a:ea typeface="+mn-ea"/>
                <a:cs typeface="+mn-cs"/>
              </a:rPr>
              <a:t>Behavior </a:t>
            </a:r>
            <a:r>
              <a:rPr kumimoji="0" lang="ar-SA" sz="1800" b="1" i="0" u="none" strike="noStrike" kern="1200" cap="none" spc="0" normalizeH="0" baseline="0" noProof="0" dirty="0">
                <a:ln>
                  <a:noFill/>
                </a:ln>
                <a:solidFill>
                  <a:prstClr val="black"/>
                </a:solidFill>
                <a:effectLst/>
                <a:uLnTx/>
                <a:uFillTx/>
                <a:latin typeface="Times New Roman"/>
                <a:ea typeface="+mn-ea"/>
                <a:cs typeface="Times New Roman" panose="02020603050405020304" pitchFamily="18" charset="0"/>
              </a:rPr>
              <a:t>	</a:t>
            </a:r>
            <a:r>
              <a:rPr kumimoji="0" lang="en-US" sz="1800" b="1" i="0" u="none" strike="noStrike" kern="1200" cap="none" spc="0" normalizeH="0" baseline="0" noProof="0" dirty="0">
                <a:ln>
                  <a:noFill/>
                </a:ln>
                <a:solidFill>
                  <a:prstClr val="black"/>
                </a:solidFill>
                <a:effectLst/>
                <a:uLnTx/>
                <a:uFillTx/>
                <a:latin typeface="Times New Roman"/>
                <a:ea typeface="+mn-ea"/>
                <a:cs typeface="+mn-cs"/>
              </a:rPr>
              <a:t>  </a:t>
            </a:r>
            <a:r>
              <a:rPr kumimoji="0" lang="ar-SA" sz="1800" b="1" i="0" u="none" strike="noStrike" kern="1200" cap="none" spc="0" normalizeH="0" baseline="0" noProof="0" dirty="0">
                <a:ln>
                  <a:noFill/>
                </a:ln>
                <a:solidFill>
                  <a:prstClr val="black"/>
                </a:solidFill>
                <a:effectLst/>
                <a:uLnTx/>
                <a:uFillTx/>
                <a:latin typeface="Times New Roman"/>
                <a:ea typeface="+mn-ea"/>
                <a:cs typeface="Times New Roman" panose="02020603050405020304" pitchFamily="18" charset="0"/>
              </a:rPr>
              <a:t>	</a:t>
            </a:r>
            <a:r>
              <a:rPr kumimoji="0" lang="en-US" sz="1800" b="1" i="0" u="none" strike="noStrike" kern="1200" cap="none" spc="0" normalizeH="0" baseline="0" noProof="0" dirty="0">
                <a:ln>
                  <a:noFill/>
                </a:ln>
                <a:solidFill>
                  <a:prstClr val="black"/>
                </a:solidFill>
                <a:effectLst/>
                <a:uLnTx/>
                <a:uFillTx/>
                <a:latin typeface="Times New Roman"/>
                <a:ea typeface="+mn-ea"/>
                <a:cs typeface="+mn-cs"/>
              </a:rPr>
              <a:t>  </a:t>
            </a: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SA" sz="1800" b="1" i="0" u="none" strike="noStrike" kern="1200" cap="none" spc="0" normalizeH="0" baseline="0" noProof="0" dirty="0">
                <a:ln>
                  <a:noFill/>
                </a:ln>
                <a:solidFill>
                  <a:prstClr val="black"/>
                </a:solidFill>
                <a:effectLst/>
                <a:uLnTx/>
                <a:uFillTx/>
                <a:latin typeface="Times New Roman"/>
                <a:ea typeface="+mn-ea"/>
                <a:cs typeface="Times New Roman" panose="02020603050405020304" pitchFamily="18" charset="0"/>
              </a:rPr>
              <a:t>النتائج          </a:t>
            </a:r>
            <a:r>
              <a:rPr kumimoji="0" lang="en-US" sz="1800" b="1" i="0" u="none" strike="noStrike" kern="1200" cap="none" spc="0" normalizeH="0" baseline="0" noProof="0" dirty="0">
                <a:ln>
                  <a:noFill/>
                </a:ln>
                <a:solidFill>
                  <a:prstClr val="black"/>
                </a:solidFill>
                <a:effectLst/>
                <a:uLnTx/>
                <a:uFillTx/>
                <a:latin typeface="Times New Roman"/>
                <a:ea typeface="+mn-ea"/>
                <a:cs typeface="+mn-cs"/>
              </a:rPr>
              <a:t>Results        </a:t>
            </a:r>
            <a:r>
              <a:rPr kumimoji="0" lang="ar-SA" sz="1800" b="1" i="0" u="none" strike="noStrike" kern="1200" cap="none" spc="0" normalizeH="0" baseline="0" noProof="0" dirty="0">
                <a:ln>
                  <a:noFill/>
                </a:ln>
                <a:solidFill>
                  <a:prstClr val="black"/>
                </a:solidFill>
                <a:effectLst/>
                <a:uLnTx/>
                <a:uFillTx/>
                <a:latin typeface="Times New Roman"/>
                <a:ea typeface="+mn-ea"/>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a:p>
            <a:endParaRPr lang="ar-IQ" dirty="0"/>
          </a:p>
        </p:txBody>
      </p:sp>
    </p:spTree>
    <p:extLst>
      <p:ext uri="{BB962C8B-B14F-4D97-AF65-F5344CB8AC3E}">
        <p14:creationId xmlns:p14="http://schemas.microsoft.com/office/powerpoint/2010/main" val="161941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6D7C124-FE1B-A6A4-A4E5-0368AF094768}"/>
              </a:ext>
            </a:extLst>
          </p:cNvPr>
          <p:cNvSpPr>
            <a:spLocks noGrp="1"/>
          </p:cNvSpPr>
          <p:nvPr>
            <p:ph type="title"/>
          </p:nvPr>
        </p:nvSpPr>
        <p:spPr/>
        <p:txBody>
          <a:bodyPr/>
          <a:lstStyle/>
          <a:p>
            <a:endParaRPr lang="ar-IQ"/>
          </a:p>
        </p:txBody>
      </p:sp>
      <p:pic>
        <p:nvPicPr>
          <p:cNvPr id="4" name="عنصر نائب للمحتوى 3">
            <a:extLst>
              <a:ext uri="{FF2B5EF4-FFF2-40B4-BE49-F238E27FC236}">
                <a16:creationId xmlns:a16="http://schemas.microsoft.com/office/drawing/2014/main" id="{D9A1EA11-862C-5499-7C06-C135064C57AB}"/>
              </a:ext>
            </a:extLst>
          </p:cNvPr>
          <p:cNvPicPr>
            <a:picLocks noGrp="1" noChangeAspect="1"/>
          </p:cNvPicPr>
          <p:nvPr>
            <p:ph idx="1"/>
          </p:nvPr>
        </p:nvPicPr>
        <p:blipFill>
          <a:blip r:embed="rId2"/>
          <a:stretch>
            <a:fillRect/>
          </a:stretch>
        </p:blipFill>
        <p:spPr>
          <a:xfrm>
            <a:off x="899652" y="132734"/>
            <a:ext cx="10132142" cy="6725265"/>
          </a:xfrm>
          <a:prstGeom prst="rect">
            <a:avLst/>
          </a:prstGeom>
        </p:spPr>
      </p:pic>
    </p:spTree>
    <p:extLst>
      <p:ext uri="{BB962C8B-B14F-4D97-AF65-F5344CB8AC3E}">
        <p14:creationId xmlns:p14="http://schemas.microsoft.com/office/powerpoint/2010/main" val="957984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5B8BA1C-B230-E34B-71B1-03204EE68894}"/>
              </a:ext>
            </a:extLst>
          </p:cNvPr>
          <p:cNvSpPr>
            <a:spLocks noGrp="1"/>
          </p:cNvSpPr>
          <p:nvPr>
            <p:ph type="title"/>
          </p:nvPr>
        </p:nvSpPr>
        <p:spPr>
          <a:solidFill>
            <a:schemeClr val="accent1">
              <a:lumMod val="75000"/>
            </a:schemeClr>
          </a:solidFill>
        </p:spPr>
        <p:txBody>
          <a:bodyPr/>
          <a:lstStyle/>
          <a:p>
            <a:r>
              <a:rPr lang="ar-IQ" dirty="0"/>
              <a:t>اعتماد المواصفة الدولية التدريبية </a:t>
            </a:r>
            <a:r>
              <a:rPr lang="en-US" dirty="0"/>
              <a:t>ISO 10015‎</a:t>
            </a:r>
            <a:endParaRPr lang="ar-IQ" dirty="0"/>
          </a:p>
        </p:txBody>
      </p:sp>
      <p:sp>
        <p:nvSpPr>
          <p:cNvPr id="3" name="عنصر نائب للمحتوى 2">
            <a:extLst>
              <a:ext uri="{FF2B5EF4-FFF2-40B4-BE49-F238E27FC236}">
                <a16:creationId xmlns:a16="http://schemas.microsoft.com/office/drawing/2014/main" id="{A28E9F68-1CBC-2314-D30B-0F1BED11F5F2}"/>
              </a:ext>
            </a:extLst>
          </p:cNvPr>
          <p:cNvSpPr>
            <a:spLocks noGrp="1"/>
          </p:cNvSpPr>
          <p:nvPr>
            <p:ph idx="1"/>
          </p:nvPr>
        </p:nvSpPr>
        <p:spPr/>
        <p:txBody>
          <a:bodyPr/>
          <a:lstStyle/>
          <a:p>
            <a:pPr marL="344488" marR="0" lvl="0" indent="-344488" algn="r" defTabSz="914400" rtl="1" eaLnBrk="1" fontAlgn="auto" latinLnBrk="0" hangingPunct="1">
              <a:lnSpc>
                <a:spcPct val="120000"/>
              </a:lnSpc>
              <a:spcBef>
                <a:spcPts val="1000"/>
              </a:spcBef>
              <a:spcAft>
                <a:spcPts val="600"/>
              </a:spcAft>
              <a:buClr>
                <a:srgbClr val="8EC0C1"/>
              </a:buClr>
              <a:buSzPct val="90000"/>
              <a:buFont typeface="Wingdings" panose="05000000000000000000" pitchFamily="2" charset="2"/>
              <a:buChar char="§"/>
              <a:tabLst/>
              <a:defRPr/>
            </a:pPr>
            <a:r>
              <a:rPr kumimoji="0" lang="ar-IQ"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تحديد الاحتياجات التدريبية</a:t>
            </a:r>
          </a:p>
          <a:p>
            <a:pPr marL="344488" marR="0" lvl="0" indent="-344488" algn="r" defTabSz="914400" rtl="1" eaLnBrk="1" fontAlgn="auto" latinLnBrk="0" hangingPunct="1">
              <a:lnSpc>
                <a:spcPct val="120000"/>
              </a:lnSpc>
              <a:spcBef>
                <a:spcPts val="1000"/>
              </a:spcBef>
              <a:spcAft>
                <a:spcPts val="600"/>
              </a:spcAft>
              <a:buClr>
                <a:srgbClr val="8EC0C1"/>
              </a:buClr>
              <a:buSzPct val="90000"/>
              <a:buFont typeface="Wingdings" panose="05000000000000000000" pitchFamily="2" charset="2"/>
              <a:buChar char="§"/>
              <a:tabLst/>
              <a:defRPr/>
            </a:pPr>
            <a:r>
              <a:rPr kumimoji="0" lang="ar-IQ"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تصميم وتخطيط التدريب</a:t>
            </a:r>
          </a:p>
          <a:p>
            <a:pPr marL="344488" marR="0" lvl="0" indent="-344488" algn="r" defTabSz="914400" rtl="1" eaLnBrk="1" fontAlgn="auto" latinLnBrk="0" hangingPunct="1">
              <a:lnSpc>
                <a:spcPct val="120000"/>
              </a:lnSpc>
              <a:spcBef>
                <a:spcPts val="1000"/>
              </a:spcBef>
              <a:spcAft>
                <a:spcPts val="600"/>
              </a:spcAft>
              <a:buClr>
                <a:srgbClr val="8EC0C1"/>
              </a:buClr>
              <a:buSzPct val="90000"/>
              <a:buFont typeface="Wingdings" panose="05000000000000000000" pitchFamily="2" charset="2"/>
              <a:buChar char="§"/>
              <a:tabLst/>
              <a:defRPr/>
            </a:pPr>
            <a:r>
              <a:rPr kumimoji="0" lang="ar-IQ"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توفير وتنفيذ التدريب</a:t>
            </a:r>
          </a:p>
          <a:p>
            <a:pPr marL="344488" marR="0" lvl="0" indent="-344488" algn="r" defTabSz="914400" rtl="1" eaLnBrk="1" fontAlgn="auto" latinLnBrk="0" hangingPunct="1">
              <a:lnSpc>
                <a:spcPct val="120000"/>
              </a:lnSpc>
              <a:spcBef>
                <a:spcPts val="1000"/>
              </a:spcBef>
              <a:spcAft>
                <a:spcPts val="600"/>
              </a:spcAft>
              <a:buClr>
                <a:srgbClr val="8EC0C1"/>
              </a:buClr>
              <a:buSzPct val="90000"/>
              <a:buFont typeface="Wingdings" panose="05000000000000000000" pitchFamily="2" charset="2"/>
              <a:buChar char="§"/>
              <a:tabLst/>
              <a:defRPr/>
            </a:pPr>
            <a:r>
              <a:rPr kumimoji="0" lang="ar-IQ"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تـقيـيم نـتائج التدريب</a:t>
            </a:r>
          </a:p>
          <a:p>
            <a:pPr marL="344488" marR="0" lvl="0" indent="-344488" algn="r" defTabSz="914400" rtl="1" eaLnBrk="1" fontAlgn="auto" latinLnBrk="0" hangingPunct="1">
              <a:lnSpc>
                <a:spcPct val="120000"/>
              </a:lnSpc>
              <a:spcBef>
                <a:spcPts val="1000"/>
              </a:spcBef>
              <a:spcAft>
                <a:spcPts val="600"/>
              </a:spcAft>
              <a:buClr>
                <a:srgbClr val="8EC0C1"/>
              </a:buClr>
              <a:buSzPct val="90000"/>
              <a:buFont typeface="Wingdings" panose="05000000000000000000" pitchFamily="2" charset="2"/>
              <a:buChar char="§"/>
              <a:tabLst/>
              <a:defRPr/>
            </a:pPr>
            <a:r>
              <a:rPr kumimoji="0" lang="ar-IQ"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مراقبة وتحسين عملية التدريب</a:t>
            </a:r>
            <a:endParaRPr lang="ar-IQ" dirty="0"/>
          </a:p>
        </p:txBody>
      </p:sp>
      <p:pic>
        <p:nvPicPr>
          <p:cNvPr id="4" name="صورة 3">
            <a:extLst>
              <a:ext uri="{FF2B5EF4-FFF2-40B4-BE49-F238E27FC236}">
                <a16:creationId xmlns:a16="http://schemas.microsoft.com/office/drawing/2014/main" id="{A566355E-A846-AFCD-49D4-790089FCCA51}"/>
              </a:ext>
            </a:extLst>
          </p:cNvPr>
          <p:cNvPicPr>
            <a:picLocks noChangeAspect="1"/>
          </p:cNvPicPr>
          <p:nvPr/>
        </p:nvPicPr>
        <p:blipFill>
          <a:blip r:embed="rId2"/>
          <a:stretch>
            <a:fillRect/>
          </a:stretch>
        </p:blipFill>
        <p:spPr>
          <a:xfrm>
            <a:off x="1453747" y="2339161"/>
            <a:ext cx="4066384" cy="3005588"/>
          </a:xfrm>
          <a:prstGeom prst="rect">
            <a:avLst/>
          </a:prstGeom>
        </p:spPr>
      </p:pic>
    </p:spTree>
    <p:extLst>
      <p:ext uri="{BB962C8B-B14F-4D97-AF65-F5344CB8AC3E}">
        <p14:creationId xmlns:p14="http://schemas.microsoft.com/office/powerpoint/2010/main" val="1217205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9DA368B-8B8C-3150-D073-ECBEFCB06962}"/>
              </a:ext>
            </a:extLst>
          </p:cNvPr>
          <p:cNvSpPr>
            <a:spLocks noGrp="1"/>
          </p:cNvSpPr>
          <p:nvPr>
            <p:ph type="title"/>
          </p:nvPr>
        </p:nvSpPr>
        <p:spPr>
          <a:solidFill>
            <a:schemeClr val="accent1">
              <a:lumMod val="75000"/>
            </a:schemeClr>
          </a:solidFill>
        </p:spPr>
        <p:txBody>
          <a:bodyPr>
            <a:normAutofit fontScale="90000"/>
          </a:bodyPr>
          <a:lstStyle/>
          <a:p>
            <a:pPr algn="ctr"/>
            <a:r>
              <a:rPr lang="ar-IQ" dirty="0"/>
              <a:t>المعايير الدولية للحقائب التدريبية </a:t>
            </a:r>
            <a:br>
              <a:rPr lang="ar-IQ" dirty="0"/>
            </a:br>
            <a:r>
              <a:rPr lang="en-US" sz="2700" dirty="0"/>
              <a:t>International Standards of Instructional Design ISID™</a:t>
            </a:r>
            <a:endParaRPr lang="ar-IQ" dirty="0"/>
          </a:p>
        </p:txBody>
      </p:sp>
      <p:sp>
        <p:nvSpPr>
          <p:cNvPr id="3" name="عنصر نائب للمحتوى 2">
            <a:extLst>
              <a:ext uri="{FF2B5EF4-FFF2-40B4-BE49-F238E27FC236}">
                <a16:creationId xmlns:a16="http://schemas.microsoft.com/office/drawing/2014/main" id="{24BA53A3-0744-2D49-442B-600C71D8C40A}"/>
              </a:ext>
            </a:extLst>
          </p:cNvPr>
          <p:cNvSpPr>
            <a:spLocks noGrp="1"/>
          </p:cNvSpPr>
          <p:nvPr>
            <p:ph idx="1"/>
          </p:nvPr>
        </p:nvSpPr>
        <p:spPr/>
        <p:txBody>
          <a:bodyPr>
            <a:normAutofit fontScale="92500" lnSpcReduction="10000"/>
          </a:bodyPr>
          <a:lstStyle/>
          <a:p>
            <a:r>
              <a:rPr lang="ar-IQ" dirty="0"/>
              <a:t>1 .التمييز بين الحقائب التدريبية وبين الحقائب التعليمية وارشادية وغيرها.</a:t>
            </a:r>
          </a:p>
          <a:p>
            <a:r>
              <a:rPr lang="ar-IQ" dirty="0"/>
              <a:t> 2 .التأكد من استخدام التقنيات التدريبية في الدورات التدريبية.</a:t>
            </a:r>
          </a:p>
          <a:p>
            <a:r>
              <a:rPr lang="ar-IQ" dirty="0"/>
              <a:t> 3 .تزويد المدرب بأهم المعايير التدريبية اللازم توفرها في حقيبته التدريبية.</a:t>
            </a:r>
          </a:p>
          <a:p>
            <a:r>
              <a:rPr lang="ar-IQ" dirty="0"/>
              <a:t> 4 .توفير الجهد والوقت على الشركات والمنظمات من خلال رمز التقييم والتصنيف الموجود على الحقائب التدريبية لاعتمادها وتدريبها، وهكذا توفر الشركات عناء مراجعة الحقيبة التدريبية وتضمن جودتها كونها اجتازت المعايير العالمية في التدريب. </a:t>
            </a:r>
          </a:p>
          <a:p>
            <a:r>
              <a:rPr lang="ar-IQ" dirty="0"/>
              <a:t>5 .المحافظة على هوية التدريب والحقائب التدريبية من حيث الهيكل والتركيب والبنية الداخلية.</a:t>
            </a:r>
          </a:p>
          <a:p>
            <a:r>
              <a:rPr lang="ar-IQ" dirty="0"/>
              <a:t> 6 .اعتماد مرجعية متخصصة في تقييم وإعداد الحقائب التدريبية، تتوفر لديها الخبرة المتراكمة عبر السنوات.</a:t>
            </a:r>
          </a:p>
        </p:txBody>
      </p:sp>
    </p:spTree>
    <p:extLst>
      <p:ext uri="{BB962C8B-B14F-4D97-AF65-F5344CB8AC3E}">
        <p14:creationId xmlns:p14="http://schemas.microsoft.com/office/powerpoint/2010/main" val="452866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E748D76-C87E-4093-01A1-FB2D3CD88A94}"/>
              </a:ext>
            </a:extLst>
          </p:cNvPr>
          <p:cNvSpPr>
            <a:spLocks noGrp="1"/>
          </p:cNvSpPr>
          <p:nvPr>
            <p:ph type="title"/>
          </p:nvPr>
        </p:nvSpPr>
        <p:spPr>
          <a:xfrm flipH="1">
            <a:off x="1621860" y="808056"/>
            <a:ext cx="7958331" cy="696279"/>
          </a:xfrm>
          <a:solidFill>
            <a:schemeClr val="accent1">
              <a:lumMod val="75000"/>
            </a:schemeClr>
          </a:solidFill>
        </p:spPr>
        <p:txBody>
          <a:bodyPr/>
          <a:lstStyle/>
          <a:p>
            <a:pPr algn="ctr"/>
            <a:r>
              <a:rPr lang="ar-IQ" dirty="0"/>
              <a:t>شكرا لحضوركم الورشة</a:t>
            </a:r>
          </a:p>
        </p:txBody>
      </p:sp>
      <p:pic>
        <p:nvPicPr>
          <p:cNvPr id="5" name="عنصر نائب للمحتوى 4">
            <a:extLst>
              <a:ext uri="{FF2B5EF4-FFF2-40B4-BE49-F238E27FC236}">
                <a16:creationId xmlns:a16="http://schemas.microsoft.com/office/drawing/2014/main" id="{65722247-8C47-2F8F-0F75-9E2F739CB7CC}"/>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021818" y="2052638"/>
            <a:ext cx="4997427" cy="3997325"/>
          </a:xfrm>
        </p:spPr>
      </p:pic>
      <p:sp>
        <p:nvSpPr>
          <p:cNvPr id="6" name="مربع نص 5">
            <a:extLst>
              <a:ext uri="{FF2B5EF4-FFF2-40B4-BE49-F238E27FC236}">
                <a16:creationId xmlns:a16="http://schemas.microsoft.com/office/drawing/2014/main" id="{A7C17EFD-D23B-D6D2-88BC-4EAC170CAF63}"/>
              </a:ext>
            </a:extLst>
          </p:cNvPr>
          <p:cNvSpPr txBox="1"/>
          <p:nvPr/>
        </p:nvSpPr>
        <p:spPr>
          <a:xfrm>
            <a:off x="3021818" y="6049963"/>
            <a:ext cx="4997427" cy="230832"/>
          </a:xfrm>
          <a:prstGeom prst="rect">
            <a:avLst/>
          </a:prstGeom>
          <a:noFill/>
        </p:spPr>
        <p:txBody>
          <a:bodyPr wrap="square" rtlCol="1">
            <a:spAutoFit/>
          </a:bodyPr>
          <a:lstStyle/>
          <a:p>
            <a:r>
              <a:rPr lang="ar-IQ" sz="900">
                <a:hlinkClick r:id="rId3" tooltip="http://www.freemages.com/browse/photo-1477-red-rose.html"/>
              </a:rPr>
              <a:t>هذه الصورة</a:t>
            </a:r>
            <a:r>
              <a:rPr lang="ar-IQ" sz="900"/>
              <a:t> بواسطة كاتب غير معروف مرخصة بالاسم </a:t>
            </a:r>
            <a:r>
              <a:rPr lang="ar-IQ" sz="900">
                <a:hlinkClick r:id="rId4" tooltip="https://creativecommons.org/licenses/by/3.0/"/>
              </a:rPr>
              <a:t>CC BY</a:t>
            </a:r>
            <a:endParaRPr lang="ar-IQ" sz="900"/>
          </a:p>
        </p:txBody>
      </p:sp>
    </p:spTree>
    <p:extLst>
      <p:ext uri="{BB962C8B-B14F-4D97-AF65-F5344CB8AC3E}">
        <p14:creationId xmlns:p14="http://schemas.microsoft.com/office/powerpoint/2010/main" val="1577712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E6DC0CF-109E-9240-AC2B-A63464CB7D92}"/>
              </a:ext>
            </a:extLst>
          </p:cNvPr>
          <p:cNvSpPr>
            <a:spLocks noGrp="1"/>
          </p:cNvSpPr>
          <p:nvPr>
            <p:ph type="title"/>
          </p:nvPr>
        </p:nvSpPr>
        <p:spPr/>
        <p:txBody>
          <a:bodyPr/>
          <a:lstStyle/>
          <a:p>
            <a:endParaRPr lang="ar-IQ"/>
          </a:p>
        </p:txBody>
      </p:sp>
      <p:pic>
        <p:nvPicPr>
          <p:cNvPr id="1026" name="Picture 2">
            <a:extLst>
              <a:ext uri="{FF2B5EF4-FFF2-40B4-BE49-F238E27FC236}">
                <a16:creationId xmlns:a16="http://schemas.microsoft.com/office/drawing/2014/main" id="{6E32A84F-B0EF-7C23-1C73-7A80A38BFB1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1884" y="324466"/>
            <a:ext cx="9984658" cy="6533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223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a:extLst>
              <a:ext uri="{FF2B5EF4-FFF2-40B4-BE49-F238E27FC236}">
                <a16:creationId xmlns:a16="http://schemas.microsoft.com/office/drawing/2014/main" id="{68E5EBDB-9BCD-7994-8610-567CC7A1838E}"/>
              </a:ext>
            </a:extLst>
          </p:cNvPr>
          <p:cNvPicPr>
            <a:picLocks noGrp="1" noChangeAspect="1"/>
          </p:cNvPicPr>
          <p:nvPr>
            <p:ph idx="1"/>
          </p:nvPr>
        </p:nvPicPr>
        <p:blipFill>
          <a:blip r:embed="rId2"/>
          <a:stretch>
            <a:fillRect/>
          </a:stretch>
        </p:blipFill>
        <p:spPr>
          <a:xfrm>
            <a:off x="1233715" y="246744"/>
            <a:ext cx="9535886" cy="5803220"/>
          </a:xfrm>
          <a:prstGeom prst="rect">
            <a:avLst/>
          </a:prstGeom>
          <a:solidFill>
            <a:schemeClr val="accent1">
              <a:lumMod val="75000"/>
            </a:schemeClr>
          </a:solidFill>
        </p:spPr>
      </p:pic>
    </p:spTree>
    <p:extLst>
      <p:ext uri="{BB962C8B-B14F-4D97-AF65-F5344CB8AC3E}">
        <p14:creationId xmlns:p14="http://schemas.microsoft.com/office/powerpoint/2010/main" val="1197952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3418D9F-7E0C-85A1-3BA5-75C28D3A5192}"/>
              </a:ext>
            </a:extLst>
          </p:cNvPr>
          <p:cNvSpPr>
            <a:spLocks noGrp="1"/>
          </p:cNvSpPr>
          <p:nvPr>
            <p:ph type="title"/>
          </p:nvPr>
        </p:nvSpPr>
        <p:spPr>
          <a:xfrm flipH="1">
            <a:off x="1621860" y="808057"/>
            <a:ext cx="7958331" cy="725776"/>
          </a:xfrm>
          <a:solidFill>
            <a:schemeClr val="accent1">
              <a:lumMod val="75000"/>
            </a:schemeClr>
          </a:solidFill>
        </p:spPr>
        <p:txBody>
          <a:bodyPr>
            <a:normAutofit fontScale="90000"/>
          </a:bodyPr>
          <a:lstStyle/>
          <a:p>
            <a:pPr algn="ctr"/>
            <a:r>
              <a:rPr lang="ar-IQ" b="1" dirty="0">
                <a:latin typeface="Neo sans arabic"/>
              </a:rPr>
              <a:t>معايير جودة الحقيبة التدريبية</a:t>
            </a:r>
            <a:br>
              <a:rPr lang="ar-IQ" dirty="0">
                <a:latin typeface="Neo sans arabic"/>
              </a:rPr>
            </a:br>
            <a:endParaRPr lang="ar-IQ" dirty="0"/>
          </a:p>
        </p:txBody>
      </p:sp>
      <p:sp>
        <p:nvSpPr>
          <p:cNvPr id="3" name="عنصر نائب للمحتوى 2">
            <a:extLst>
              <a:ext uri="{FF2B5EF4-FFF2-40B4-BE49-F238E27FC236}">
                <a16:creationId xmlns:a16="http://schemas.microsoft.com/office/drawing/2014/main" id="{C209FFC0-FCD8-CA6C-0782-088730160B97}"/>
              </a:ext>
            </a:extLst>
          </p:cNvPr>
          <p:cNvSpPr>
            <a:spLocks noGrp="1"/>
          </p:cNvSpPr>
          <p:nvPr>
            <p:ph idx="1"/>
          </p:nvPr>
        </p:nvSpPr>
        <p:spPr>
          <a:xfrm flipH="1">
            <a:off x="1621861" y="1533833"/>
            <a:ext cx="9631158" cy="4516111"/>
          </a:xfrm>
        </p:spPr>
        <p:txBody>
          <a:bodyPr>
            <a:normAutofit/>
          </a:bodyPr>
          <a:lstStyle/>
          <a:p>
            <a:pPr algn="just" rtl="1">
              <a:buFont typeface="Arial" panose="020B0604020202020204" pitchFamily="34" charset="0"/>
              <a:buChar char="•"/>
            </a:pPr>
            <a:r>
              <a:rPr lang="ar-IQ" b="1" i="0" dirty="0">
                <a:effectLst/>
                <a:latin typeface="Neo sans arabic"/>
              </a:rPr>
              <a:t>مدى الالتزام والانتظام في تصميم الحقيبة التدريبية وبناءها وتنظيم اجراءاتها.</a:t>
            </a:r>
          </a:p>
          <a:p>
            <a:pPr algn="just" rtl="1">
              <a:buFont typeface="Arial" panose="020B0604020202020204" pitchFamily="34" charset="0"/>
              <a:buChar char="•"/>
            </a:pPr>
            <a:r>
              <a:rPr lang="ar-IQ" b="1" i="0" dirty="0">
                <a:effectLst/>
                <a:latin typeface="Neo sans arabic"/>
              </a:rPr>
              <a:t>من الأساسي أن تنطلق الحقائب التدريبية من أسس علمية ورؤية واضحة، وأن تكون متلائمة مع سياسات التعليم والتدريب العامة.</a:t>
            </a:r>
          </a:p>
          <a:p>
            <a:pPr algn="just" rtl="1">
              <a:buFont typeface="Arial" panose="020B0604020202020204" pitchFamily="34" charset="0"/>
              <a:buChar char="•"/>
            </a:pPr>
            <a:r>
              <a:rPr lang="ar-IQ" b="1" i="0" dirty="0">
                <a:effectLst/>
                <a:latin typeface="Neo sans arabic"/>
              </a:rPr>
              <a:t>أن تكون الحقيبة التدريبية مرنة وقابلة للتحقيق والتطبيق العملي حسب الامكانيات والظروف المتاحة.</a:t>
            </a:r>
          </a:p>
          <a:p>
            <a:pPr algn="just" rtl="1">
              <a:buFont typeface="Arial" panose="020B0604020202020204" pitchFamily="34" charset="0"/>
              <a:buChar char="•"/>
            </a:pPr>
            <a:r>
              <a:rPr lang="ar-IQ" b="1" i="0" dirty="0">
                <a:effectLst/>
                <a:latin typeface="Neo sans arabic"/>
              </a:rPr>
              <a:t>من أهم معايير جودة الحقيبة التدريبية دقتها ووضوحها، وابتعادها عن أي شكل من أشكال الغموض، وأن تكون ذات مصداقية عالية في بياناتها ومعلوماتها وجميع عناصر محتواها، مع خلوها من أية أخطاء فنية وتدريبية وعلمية.</a:t>
            </a:r>
          </a:p>
          <a:p>
            <a:endParaRPr lang="ar-IQ" sz="1200" dirty="0"/>
          </a:p>
        </p:txBody>
      </p:sp>
      <p:pic>
        <p:nvPicPr>
          <p:cNvPr id="4" name="صورة 3">
            <a:extLst>
              <a:ext uri="{FF2B5EF4-FFF2-40B4-BE49-F238E27FC236}">
                <a16:creationId xmlns:a16="http://schemas.microsoft.com/office/drawing/2014/main" id="{15DEBAEB-B591-ED54-A199-E8DDB1E5A954}"/>
              </a:ext>
            </a:extLst>
          </p:cNvPr>
          <p:cNvPicPr>
            <a:picLocks noChangeAspect="1"/>
          </p:cNvPicPr>
          <p:nvPr/>
        </p:nvPicPr>
        <p:blipFill>
          <a:blip r:embed="rId2"/>
          <a:stretch>
            <a:fillRect/>
          </a:stretch>
        </p:blipFill>
        <p:spPr>
          <a:xfrm>
            <a:off x="938981" y="4927870"/>
            <a:ext cx="2466975" cy="1847850"/>
          </a:xfrm>
          <a:prstGeom prst="rect">
            <a:avLst/>
          </a:prstGeom>
        </p:spPr>
      </p:pic>
    </p:spTree>
    <p:extLst>
      <p:ext uri="{BB962C8B-B14F-4D97-AF65-F5344CB8AC3E}">
        <p14:creationId xmlns:p14="http://schemas.microsoft.com/office/powerpoint/2010/main" val="3106516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64D7D9BC-09E0-AF24-D7A0-2EA7FCA126D3}"/>
              </a:ext>
            </a:extLst>
          </p:cNvPr>
          <p:cNvSpPr>
            <a:spLocks noGrp="1"/>
          </p:cNvSpPr>
          <p:nvPr>
            <p:ph idx="1"/>
          </p:nvPr>
        </p:nvSpPr>
        <p:spPr>
          <a:xfrm flipH="1">
            <a:off x="1621861" y="545690"/>
            <a:ext cx="7796540" cy="5504254"/>
          </a:xfrm>
        </p:spPr>
        <p:txBody>
          <a:bodyPr/>
          <a:lstStyle/>
          <a:p>
            <a:pPr marL="344488" marR="0" lvl="0" indent="-344488" algn="just" defTabSz="914400" rtl="1" eaLnBrk="1" fontAlgn="auto" latinLnBrk="0" hangingPunct="1">
              <a:lnSpc>
                <a:spcPct val="120000"/>
              </a:lnSpc>
              <a:spcBef>
                <a:spcPts val="1000"/>
              </a:spcBef>
              <a:spcAft>
                <a:spcPts val="600"/>
              </a:spcAft>
              <a:buClr>
                <a:srgbClr val="8EC0C1"/>
              </a:buClr>
              <a:buSzPct val="90000"/>
              <a:buFont typeface="Arial" panose="020B0604020202020204" pitchFamily="34" charset="0"/>
              <a:buChar char="•"/>
              <a:tabLst/>
              <a:defRPr/>
            </a:pPr>
            <a:r>
              <a:rPr kumimoji="0" lang="ar-IQ" b="1" i="0" u="none" strike="noStrike" kern="1200" cap="none" spc="0" normalizeH="0" baseline="0" noProof="0" dirty="0">
                <a:ln>
                  <a:noFill/>
                </a:ln>
                <a:solidFill>
                  <a:prstClr val="white"/>
                </a:solidFill>
                <a:effectLst/>
                <a:uLnTx/>
                <a:uFillTx/>
                <a:latin typeface="Neo sans arabic"/>
                <a:ea typeface="+mn-ea"/>
                <a:cs typeface="Arial" panose="020B0604020202020204" pitchFamily="34" charset="0"/>
              </a:rPr>
              <a:t>يجب أن تشمل الحقيبة التدريبية أهداف العملية التدريبية الرئيسية والفرعية، وكافة الغايات التي تسعى الى تحقيقها.</a:t>
            </a:r>
          </a:p>
          <a:p>
            <a:pPr marL="344488" marR="0" lvl="0" indent="-344488" algn="just" defTabSz="914400" rtl="1" eaLnBrk="1" fontAlgn="auto" latinLnBrk="0" hangingPunct="1">
              <a:lnSpc>
                <a:spcPct val="120000"/>
              </a:lnSpc>
              <a:spcBef>
                <a:spcPts val="1000"/>
              </a:spcBef>
              <a:spcAft>
                <a:spcPts val="600"/>
              </a:spcAft>
              <a:buClr>
                <a:srgbClr val="8EC0C1"/>
              </a:buClr>
              <a:buSzPct val="90000"/>
              <a:buFont typeface="Arial" panose="020B0604020202020204" pitchFamily="34" charset="0"/>
              <a:buChar char="•"/>
              <a:tabLst/>
              <a:defRPr/>
            </a:pPr>
            <a:r>
              <a:rPr kumimoji="0" lang="ar-IQ" b="1" i="0" u="none" strike="noStrike" kern="1200" cap="none" spc="0" normalizeH="0" baseline="0" noProof="0" dirty="0">
                <a:ln>
                  <a:noFill/>
                </a:ln>
                <a:solidFill>
                  <a:prstClr val="white"/>
                </a:solidFill>
                <a:effectLst/>
                <a:uLnTx/>
                <a:uFillTx/>
                <a:latin typeface="Neo sans arabic"/>
                <a:ea typeface="+mn-ea"/>
                <a:cs typeface="Arial" panose="020B0604020202020204" pitchFamily="34" charset="0"/>
              </a:rPr>
              <a:t>إن قابلية الحقيبة للتطور والتغير المستقبلي بما يتناسب مع المتغيرات المتعددة هو معيار أساسي يجب تحقيقه بالمحتوى التدريبي.</a:t>
            </a:r>
          </a:p>
          <a:p>
            <a:pPr marL="344488" marR="0" lvl="0" indent="-344488" algn="just" defTabSz="914400" rtl="1" eaLnBrk="1" fontAlgn="auto" latinLnBrk="0" hangingPunct="1">
              <a:lnSpc>
                <a:spcPct val="120000"/>
              </a:lnSpc>
              <a:spcBef>
                <a:spcPts val="1000"/>
              </a:spcBef>
              <a:spcAft>
                <a:spcPts val="600"/>
              </a:spcAft>
              <a:buClr>
                <a:srgbClr val="8EC0C1"/>
              </a:buClr>
              <a:buSzPct val="90000"/>
              <a:buFont typeface="Arial" panose="020B0604020202020204" pitchFamily="34" charset="0"/>
              <a:buChar char="•"/>
              <a:tabLst/>
              <a:defRPr/>
            </a:pPr>
            <a:r>
              <a:rPr kumimoji="0" lang="ar-IQ" b="1" i="0" u="none" strike="noStrike" kern="1200" cap="none" spc="0" normalizeH="0" baseline="0" noProof="0" dirty="0">
                <a:ln>
                  <a:noFill/>
                </a:ln>
                <a:solidFill>
                  <a:prstClr val="white"/>
                </a:solidFill>
                <a:effectLst/>
                <a:uLnTx/>
                <a:uFillTx/>
                <a:latin typeface="Neo sans arabic"/>
                <a:ea typeface="+mn-ea"/>
                <a:cs typeface="Arial" panose="020B0604020202020204" pitchFamily="34" charset="0"/>
              </a:rPr>
              <a:t>التوافق الكبير بين الحقيبة التدريبية مع مختلف خصائص تطور المتغيرات.</a:t>
            </a:r>
          </a:p>
          <a:p>
            <a:pPr marL="344488" marR="0" lvl="0" indent="-344488" algn="just" defTabSz="914400" rtl="1" eaLnBrk="1" fontAlgn="auto" latinLnBrk="0" hangingPunct="1">
              <a:lnSpc>
                <a:spcPct val="120000"/>
              </a:lnSpc>
              <a:spcBef>
                <a:spcPts val="1000"/>
              </a:spcBef>
              <a:spcAft>
                <a:spcPts val="600"/>
              </a:spcAft>
              <a:buClr>
                <a:srgbClr val="8EC0C1"/>
              </a:buClr>
              <a:buSzPct val="90000"/>
              <a:buFont typeface="Arial" panose="020B0604020202020204" pitchFamily="34" charset="0"/>
              <a:buChar char="•"/>
              <a:tabLst/>
              <a:defRPr/>
            </a:pPr>
            <a:r>
              <a:rPr kumimoji="0" lang="ar-IQ" b="1" i="0" u="none" strike="noStrike" kern="1200" cap="none" spc="0" normalizeH="0" baseline="0" noProof="0" dirty="0">
                <a:ln>
                  <a:noFill/>
                </a:ln>
                <a:solidFill>
                  <a:prstClr val="white"/>
                </a:solidFill>
                <a:effectLst/>
                <a:uLnTx/>
                <a:uFillTx/>
                <a:latin typeface="Neo sans arabic"/>
                <a:ea typeface="+mn-ea"/>
                <a:cs typeface="Arial" panose="020B0604020202020204" pitchFamily="34" charset="0"/>
              </a:rPr>
              <a:t>إن جودة الحقائب التدريبية تظهر من خلال نسبة وفائها لطموحات المتدربين فيها.</a:t>
            </a:r>
          </a:p>
          <a:p>
            <a:pPr marL="344488" marR="0" lvl="0" indent="-344488" algn="just" defTabSz="914400" rtl="1" eaLnBrk="1" fontAlgn="auto" latinLnBrk="0" hangingPunct="1">
              <a:lnSpc>
                <a:spcPct val="120000"/>
              </a:lnSpc>
              <a:spcBef>
                <a:spcPts val="1000"/>
              </a:spcBef>
              <a:spcAft>
                <a:spcPts val="600"/>
              </a:spcAft>
              <a:buClr>
                <a:srgbClr val="8EC0C1"/>
              </a:buClr>
              <a:buSzPct val="90000"/>
              <a:buFont typeface="Arial" panose="020B0604020202020204" pitchFamily="34" charset="0"/>
              <a:buChar char="•"/>
              <a:tabLst/>
              <a:defRPr/>
            </a:pPr>
            <a:r>
              <a:rPr kumimoji="0" lang="ar-IQ" b="1" i="0" u="none" strike="noStrike" kern="1200" cap="none" spc="0" normalizeH="0" baseline="0" noProof="0" dirty="0">
                <a:ln>
                  <a:noFill/>
                </a:ln>
                <a:solidFill>
                  <a:prstClr val="white"/>
                </a:solidFill>
                <a:effectLst/>
                <a:uLnTx/>
                <a:uFillTx/>
                <a:latin typeface="Neo sans arabic"/>
                <a:ea typeface="+mn-ea"/>
                <a:cs typeface="Arial" panose="020B0604020202020204" pitchFamily="34" charset="0"/>
              </a:rPr>
              <a:t>مقدار الالتزام والتوافق والترابط بين مختلف محتويات الحقيبة التدريبية</a:t>
            </a:r>
            <a:r>
              <a:rPr kumimoji="0" lang="ar-IQ" sz="1200" b="1" i="0" u="none" strike="noStrike" kern="1200" cap="none" spc="0" normalizeH="0" baseline="0" noProof="0" dirty="0">
                <a:ln>
                  <a:noFill/>
                </a:ln>
                <a:solidFill>
                  <a:prstClr val="white"/>
                </a:solidFill>
                <a:effectLst/>
                <a:uLnTx/>
                <a:uFillTx/>
                <a:latin typeface="Neo sans arabic"/>
                <a:ea typeface="+mn-ea"/>
                <a:cs typeface="Arial" panose="020B0604020202020204" pitchFamily="34" charset="0"/>
              </a:rPr>
              <a:t>.</a:t>
            </a:r>
          </a:p>
          <a:p>
            <a:endParaRPr lang="ar-IQ" dirty="0"/>
          </a:p>
        </p:txBody>
      </p:sp>
      <p:pic>
        <p:nvPicPr>
          <p:cNvPr id="2" name="صورة 1">
            <a:extLst>
              <a:ext uri="{FF2B5EF4-FFF2-40B4-BE49-F238E27FC236}">
                <a16:creationId xmlns:a16="http://schemas.microsoft.com/office/drawing/2014/main" id="{CD117AF3-AE8F-1219-F4A2-92834FB4C93F}"/>
              </a:ext>
            </a:extLst>
          </p:cNvPr>
          <p:cNvPicPr>
            <a:picLocks noChangeAspect="1"/>
          </p:cNvPicPr>
          <p:nvPr/>
        </p:nvPicPr>
        <p:blipFill>
          <a:blip r:embed="rId2"/>
          <a:stretch>
            <a:fillRect/>
          </a:stretch>
        </p:blipFill>
        <p:spPr>
          <a:xfrm>
            <a:off x="260707" y="4510702"/>
            <a:ext cx="2143125" cy="2143125"/>
          </a:xfrm>
          <a:prstGeom prst="rect">
            <a:avLst/>
          </a:prstGeom>
        </p:spPr>
      </p:pic>
    </p:spTree>
    <p:extLst>
      <p:ext uri="{BB962C8B-B14F-4D97-AF65-F5344CB8AC3E}">
        <p14:creationId xmlns:p14="http://schemas.microsoft.com/office/powerpoint/2010/main" val="3953167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649D58B-5397-9ED9-1289-1DE483023BC1}"/>
              </a:ext>
            </a:extLst>
          </p:cNvPr>
          <p:cNvSpPr>
            <a:spLocks noGrp="1"/>
          </p:cNvSpPr>
          <p:nvPr>
            <p:ph type="title"/>
          </p:nvPr>
        </p:nvSpPr>
        <p:spPr>
          <a:solidFill>
            <a:schemeClr val="accent1">
              <a:lumMod val="75000"/>
            </a:schemeClr>
          </a:solidFill>
        </p:spPr>
        <p:txBody>
          <a:bodyPr>
            <a:normAutofit fontScale="90000"/>
          </a:bodyPr>
          <a:lstStyle/>
          <a:p>
            <a:pPr rtl="1"/>
            <a:r>
              <a:rPr lang="ar-IQ" b="1" i="0" dirty="0">
                <a:effectLst/>
                <a:latin typeface="Neo sans arabic"/>
              </a:rPr>
              <a:t>أهم معايير جودة الحقيبة التدريبية الرئيسية والفرعية:</a:t>
            </a:r>
            <a:br>
              <a:rPr lang="ar-IQ" b="0" i="0" dirty="0">
                <a:effectLst/>
                <a:latin typeface="Neo sans arabic"/>
              </a:rPr>
            </a:br>
            <a:br>
              <a:rPr lang="ar-IQ" dirty="0"/>
            </a:br>
            <a:endParaRPr lang="ar-IQ" dirty="0"/>
          </a:p>
        </p:txBody>
      </p:sp>
      <p:sp>
        <p:nvSpPr>
          <p:cNvPr id="3" name="عنصر نائب للمحتوى 2">
            <a:extLst>
              <a:ext uri="{FF2B5EF4-FFF2-40B4-BE49-F238E27FC236}">
                <a16:creationId xmlns:a16="http://schemas.microsoft.com/office/drawing/2014/main" id="{CC0CDFE4-3F4D-4059-0F0C-396928623DD6}"/>
              </a:ext>
            </a:extLst>
          </p:cNvPr>
          <p:cNvSpPr>
            <a:spLocks noGrp="1"/>
          </p:cNvSpPr>
          <p:nvPr>
            <p:ph idx="1"/>
          </p:nvPr>
        </p:nvSpPr>
        <p:spPr/>
        <p:txBody>
          <a:bodyPr/>
          <a:lstStyle/>
          <a:p>
            <a:pPr algn="just" rtl="1"/>
            <a:r>
              <a:rPr lang="ar-IQ" b="1" i="0" dirty="0">
                <a:effectLst/>
                <a:latin typeface="Neo sans arabic"/>
              </a:rPr>
              <a:t>هناك العديد من المعايير التي تحدد جودة الحقيبة التدريبية، وهي معايير أساسية يتفرع منها عدة معايير فرعية، فما هي هذه المعايير..؟</a:t>
            </a:r>
          </a:p>
          <a:p>
            <a:br>
              <a:rPr lang="ar-IQ" dirty="0"/>
            </a:br>
            <a:endParaRPr lang="ar-IQ" dirty="0"/>
          </a:p>
        </p:txBody>
      </p:sp>
      <p:pic>
        <p:nvPicPr>
          <p:cNvPr id="4" name="صورة 3">
            <a:extLst>
              <a:ext uri="{FF2B5EF4-FFF2-40B4-BE49-F238E27FC236}">
                <a16:creationId xmlns:a16="http://schemas.microsoft.com/office/drawing/2014/main" id="{F382AB4C-1BBE-A03C-11B3-16385E0DDE39}"/>
              </a:ext>
            </a:extLst>
          </p:cNvPr>
          <p:cNvPicPr>
            <a:picLocks noChangeAspect="1"/>
          </p:cNvPicPr>
          <p:nvPr/>
        </p:nvPicPr>
        <p:blipFill>
          <a:blip r:embed="rId2"/>
          <a:stretch>
            <a:fillRect/>
          </a:stretch>
        </p:blipFill>
        <p:spPr>
          <a:xfrm>
            <a:off x="1367144" y="4481358"/>
            <a:ext cx="2466975" cy="1847850"/>
          </a:xfrm>
          <a:prstGeom prst="rect">
            <a:avLst/>
          </a:prstGeom>
        </p:spPr>
      </p:pic>
    </p:spTree>
    <p:extLst>
      <p:ext uri="{BB962C8B-B14F-4D97-AF65-F5344CB8AC3E}">
        <p14:creationId xmlns:p14="http://schemas.microsoft.com/office/powerpoint/2010/main" val="2979691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64B7961-7553-C2B0-6AFE-4D8CFAB0E1AA}"/>
              </a:ext>
            </a:extLst>
          </p:cNvPr>
          <p:cNvSpPr>
            <a:spLocks noGrp="1"/>
          </p:cNvSpPr>
          <p:nvPr>
            <p:ph type="title"/>
          </p:nvPr>
        </p:nvSpPr>
        <p:spPr>
          <a:solidFill>
            <a:schemeClr val="accent1">
              <a:lumMod val="75000"/>
            </a:schemeClr>
          </a:solidFill>
        </p:spPr>
        <p:txBody>
          <a:bodyPr/>
          <a:lstStyle/>
          <a:p>
            <a:pPr algn="r"/>
            <a:r>
              <a:rPr lang="ar-IQ" b="1" dirty="0">
                <a:latin typeface="inherit"/>
              </a:rPr>
              <a:t>اهداف الحقيبة التدريبية:</a:t>
            </a:r>
            <a:br>
              <a:rPr lang="ar-IQ" dirty="0">
                <a:latin typeface="inherit"/>
              </a:rPr>
            </a:br>
            <a:endParaRPr lang="ar-IQ" dirty="0"/>
          </a:p>
        </p:txBody>
      </p:sp>
      <p:sp>
        <p:nvSpPr>
          <p:cNvPr id="3" name="عنصر نائب للمحتوى 2">
            <a:extLst>
              <a:ext uri="{FF2B5EF4-FFF2-40B4-BE49-F238E27FC236}">
                <a16:creationId xmlns:a16="http://schemas.microsoft.com/office/drawing/2014/main" id="{55237D4D-1F65-1FE4-84FE-79CE5BD406C3}"/>
              </a:ext>
            </a:extLst>
          </p:cNvPr>
          <p:cNvSpPr>
            <a:spLocks noGrp="1"/>
          </p:cNvSpPr>
          <p:nvPr>
            <p:ph idx="1"/>
          </p:nvPr>
        </p:nvSpPr>
        <p:spPr>
          <a:solidFill>
            <a:schemeClr val="accent1"/>
          </a:solidFill>
        </p:spPr>
        <p:txBody>
          <a:bodyPr>
            <a:normAutofit/>
          </a:bodyPr>
          <a:lstStyle/>
          <a:p>
            <a:pPr algn="just" rtl="1"/>
            <a:r>
              <a:rPr lang="ar-IQ" b="1" i="0" dirty="0">
                <a:solidFill>
                  <a:srgbClr val="333333"/>
                </a:solidFill>
                <a:effectLst/>
                <a:latin typeface="Neo sans arabic"/>
              </a:rPr>
              <a:t>إن الأهداف هي من أهم معايير جودة الحقيبة التدريبية الرئيسية، وهي بدورها تتفرع الى معايير فرعية هي:</a:t>
            </a:r>
          </a:p>
          <a:p>
            <a:pPr algn="just" rtl="1">
              <a:buFont typeface="+mj-lt"/>
              <a:buAutoNum type="arabicPeriod"/>
            </a:pPr>
            <a:r>
              <a:rPr lang="ar-IQ" b="1" i="0" dirty="0">
                <a:solidFill>
                  <a:srgbClr val="333333"/>
                </a:solidFill>
                <a:effectLst/>
                <a:latin typeface="Neo sans arabic"/>
              </a:rPr>
              <a:t>الأهداف العامة التي تكون من خلال توضيح الأهداف الرئيسية التي تسعى الحقيبة التدريبية لتحقيقها، كما أنها تظهر كل المهارات والمعارف التي يفترض أن يمتلكها المتدرب بعد خضوعه لهذه الدورة التدريبية.</a:t>
            </a:r>
          </a:p>
          <a:p>
            <a:pPr algn="just" rtl="1">
              <a:buFont typeface="+mj-lt"/>
              <a:buAutoNum type="arabicPeriod"/>
            </a:pPr>
            <a:r>
              <a:rPr lang="ar-IQ" b="1" i="0" dirty="0">
                <a:solidFill>
                  <a:srgbClr val="333333"/>
                </a:solidFill>
                <a:effectLst/>
                <a:latin typeface="Neo sans arabic"/>
              </a:rPr>
              <a:t>الاهداف الفرعية وهي تعبر عن أهداف الحقيبة التدريبية التي تكون أكثر دقة وتفصيلاً من الأهداف العامة.</a:t>
            </a:r>
          </a:p>
          <a:p>
            <a:pPr algn="just" rtl="1"/>
            <a:r>
              <a:rPr lang="ar-IQ" b="1" i="0" dirty="0">
                <a:solidFill>
                  <a:srgbClr val="333333"/>
                </a:solidFill>
                <a:effectLst/>
                <a:latin typeface="Neo sans arabic"/>
              </a:rPr>
              <a:t> </a:t>
            </a:r>
          </a:p>
          <a:p>
            <a:endParaRPr lang="ar-IQ" dirty="0"/>
          </a:p>
        </p:txBody>
      </p:sp>
      <p:pic>
        <p:nvPicPr>
          <p:cNvPr id="1026" name="Picture 2" descr="صور عن الجوده , صور عن جوده اى عمل - بنات كول">
            <a:extLst>
              <a:ext uri="{FF2B5EF4-FFF2-40B4-BE49-F238E27FC236}">
                <a16:creationId xmlns:a16="http://schemas.microsoft.com/office/drawing/2014/main" id="{B4806F45-9345-BA35-B211-8D687408FD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7825" y="5268894"/>
            <a:ext cx="2924175"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489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8300F80-BF67-3A86-6B69-ADF5FB12248A}"/>
              </a:ext>
            </a:extLst>
          </p:cNvPr>
          <p:cNvSpPr>
            <a:spLocks noGrp="1"/>
          </p:cNvSpPr>
          <p:nvPr>
            <p:ph type="title"/>
          </p:nvPr>
        </p:nvSpPr>
        <p:spPr>
          <a:xfrm flipH="1">
            <a:off x="2447770" y="326973"/>
            <a:ext cx="7958331" cy="1044627"/>
          </a:xfrm>
          <a:solidFill>
            <a:schemeClr val="accent1">
              <a:lumMod val="75000"/>
            </a:schemeClr>
          </a:solidFill>
        </p:spPr>
        <p:txBody>
          <a:bodyPr>
            <a:normAutofit/>
          </a:bodyPr>
          <a:lstStyle/>
          <a:p>
            <a:pPr algn="r"/>
            <a:r>
              <a:rPr lang="ar-IQ" b="1" dirty="0">
                <a:latin typeface="inherit"/>
              </a:rPr>
              <a:t>تصميم الحقيبة التدريبية وإخراجها:</a:t>
            </a:r>
            <a:br>
              <a:rPr lang="ar-IQ" dirty="0">
                <a:latin typeface="inherit"/>
              </a:rPr>
            </a:br>
            <a:endParaRPr lang="ar-IQ" dirty="0"/>
          </a:p>
        </p:txBody>
      </p:sp>
      <p:sp>
        <p:nvSpPr>
          <p:cNvPr id="3" name="عنصر نائب للمحتوى 2">
            <a:extLst>
              <a:ext uri="{FF2B5EF4-FFF2-40B4-BE49-F238E27FC236}">
                <a16:creationId xmlns:a16="http://schemas.microsoft.com/office/drawing/2014/main" id="{F963B478-2B2F-83D3-DC0F-8F4ED46C97DA}"/>
              </a:ext>
            </a:extLst>
          </p:cNvPr>
          <p:cNvSpPr>
            <a:spLocks noGrp="1"/>
          </p:cNvSpPr>
          <p:nvPr>
            <p:ph idx="1"/>
          </p:nvPr>
        </p:nvSpPr>
        <p:spPr>
          <a:xfrm flipH="1">
            <a:off x="1621860" y="1548581"/>
            <a:ext cx="9188707" cy="5161935"/>
          </a:xfrm>
          <a:solidFill>
            <a:schemeClr val="accent1"/>
          </a:solidFill>
        </p:spPr>
        <p:txBody>
          <a:bodyPr>
            <a:normAutofit fontScale="77500" lnSpcReduction="20000"/>
          </a:bodyPr>
          <a:lstStyle/>
          <a:p>
            <a:pPr algn="just" rtl="1"/>
            <a:r>
              <a:rPr lang="ar-IQ" b="1" i="0" dirty="0">
                <a:solidFill>
                  <a:srgbClr val="333333"/>
                </a:solidFill>
                <a:effectLst/>
                <a:latin typeface="Neo sans arabic"/>
              </a:rPr>
              <a:t> </a:t>
            </a:r>
          </a:p>
          <a:p>
            <a:pPr algn="just" rtl="1"/>
            <a:r>
              <a:rPr lang="ar-IQ" b="1" i="0" dirty="0">
                <a:effectLst/>
                <a:latin typeface="Neo sans arabic"/>
              </a:rPr>
              <a:t>وهذا المعيار من معايير جودة الحقيبة التدريبية الأساسية التي تظهر الكفاءة والجودة والتنظيم والترتيب لهذه الحقيبة، علماً أن لهذا المعيار الرئيسي العديد من المعايير الفرعية المرتبطة به، ومنها:</a:t>
            </a:r>
          </a:p>
          <a:p>
            <a:pPr algn="just" rtl="1">
              <a:buFont typeface="+mj-lt"/>
              <a:buAutoNum type="arabicPeriod"/>
            </a:pPr>
            <a:r>
              <a:rPr lang="ar-IQ" b="1" i="0" dirty="0">
                <a:solidFill>
                  <a:srgbClr val="333333"/>
                </a:solidFill>
                <a:effectLst/>
                <a:latin typeface="Neo sans arabic"/>
              </a:rPr>
              <a:t>لكل حقيبة تدريبية عنوان يرتبط بها، ومن الضروري أن يكون العنوان مرتبط بصورة وثيقة بالمحتوى التدريبي، وبالموضوعات الأساسية المدرجة بمختلف مراحل الحقيبة.</a:t>
            </a:r>
          </a:p>
          <a:p>
            <a:pPr algn="just" rtl="1">
              <a:buFont typeface="+mj-lt"/>
              <a:buAutoNum type="arabicPeriod"/>
            </a:pPr>
            <a:r>
              <a:rPr lang="ar-IQ" b="1" i="0" dirty="0">
                <a:solidFill>
                  <a:srgbClr val="333333"/>
                </a:solidFill>
                <a:effectLst/>
                <a:latin typeface="Neo sans arabic"/>
              </a:rPr>
              <a:t>من المعايير الواجب الاهتمام بها بشكل كبير غلاف الحقيبة التدريبية، فنحن نتحدث عن واجهة الحقيبة الذي يعطي الانطباع الأول عنها، ومن المفترض أن يتم تصميم الغلاف بطريقة فنية وأسلوب مميز واحترافي، وأن يعرّف الفئة المستهدفة بالحقيبة، فهو يحتوي على عنوان أو اسم الحقيبة، واسم مصممها والمدرب فيها، بالإضافة الى تاريخها.</a:t>
            </a:r>
          </a:p>
          <a:p>
            <a:pPr algn="just" rtl="1">
              <a:buFont typeface="+mj-lt"/>
              <a:buAutoNum type="arabicPeriod"/>
            </a:pPr>
            <a:r>
              <a:rPr lang="ar-IQ" b="1" i="0" dirty="0">
                <a:solidFill>
                  <a:srgbClr val="333333"/>
                </a:solidFill>
                <a:effectLst/>
                <a:latin typeface="Neo sans arabic"/>
              </a:rPr>
              <a:t>من المفيد جداً عرض المعلومات الكاملة عن المدرب في الحقيبة، فمما يظهر معايير جودة الحقيبة التدريبية توصيف المدرب والتعريف الوافي به، وتحديد كامل خبراته ومؤهلاته بالمجال الذي تنتمي اليه الحقيبة، علماً أن هذه المعلومات يمكن ذكرها في بداية أو نهاية الحقيبة التدريبية.</a:t>
            </a:r>
          </a:p>
          <a:p>
            <a:pPr algn="just" rtl="1">
              <a:buFont typeface="+mj-lt"/>
              <a:buAutoNum type="arabicPeriod"/>
            </a:pPr>
            <a:r>
              <a:rPr lang="ar-IQ" b="1" i="0" dirty="0">
                <a:solidFill>
                  <a:srgbClr val="333333"/>
                </a:solidFill>
                <a:effectLst/>
                <a:latin typeface="Neo sans arabic"/>
              </a:rPr>
              <a:t>إن تنظيم وترتيب وتنسيق الحقيبة يمنحها جمالية ورونق مميز، وبالتالي يجب الحرص على ان اختيار المقاييس المثالية في حجم الورق المستخدم، ونوع الخط وأحجامه في المتن وفي العناوين سواء الرئيسية أو الفرعية منها، مع حجم الهامش، وكل ما يظهر الحقيبة بمستوى جمالي وفني يتميز بجاذبيته وتنظيمه.</a:t>
            </a:r>
          </a:p>
          <a:p>
            <a:pPr algn="just" rtl="1"/>
            <a:r>
              <a:rPr lang="ar-IQ" b="1" i="0" dirty="0">
                <a:solidFill>
                  <a:srgbClr val="333333"/>
                </a:solidFill>
                <a:effectLst/>
                <a:latin typeface="Neo sans arabic"/>
              </a:rPr>
              <a:t> </a:t>
            </a:r>
          </a:p>
          <a:p>
            <a:endParaRPr lang="ar-IQ" dirty="0"/>
          </a:p>
        </p:txBody>
      </p:sp>
      <p:pic>
        <p:nvPicPr>
          <p:cNvPr id="4" name="صورة 3">
            <a:extLst>
              <a:ext uri="{FF2B5EF4-FFF2-40B4-BE49-F238E27FC236}">
                <a16:creationId xmlns:a16="http://schemas.microsoft.com/office/drawing/2014/main" id="{611EC9BD-BFE9-D4F1-FF18-52FBE80F5C60}"/>
              </a:ext>
            </a:extLst>
          </p:cNvPr>
          <p:cNvPicPr>
            <a:picLocks noChangeAspect="1"/>
          </p:cNvPicPr>
          <p:nvPr/>
        </p:nvPicPr>
        <p:blipFill>
          <a:blip r:embed="rId2"/>
          <a:stretch>
            <a:fillRect/>
          </a:stretch>
        </p:blipFill>
        <p:spPr>
          <a:xfrm>
            <a:off x="821454" y="0"/>
            <a:ext cx="2466975" cy="1847850"/>
          </a:xfrm>
          <a:prstGeom prst="rect">
            <a:avLst/>
          </a:prstGeom>
        </p:spPr>
      </p:pic>
    </p:spTree>
    <p:extLst>
      <p:ext uri="{BB962C8B-B14F-4D97-AF65-F5344CB8AC3E}">
        <p14:creationId xmlns:p14="http://schemas.microsoft.com/office/powerpoint/2010/main" val="22207881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gt.TF16401375">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tgt.TF16401375" id="{88C267F7-6748-4E8F-92B9-FDCF5D67106B}" vid="{56E2D7BD-A11A-4715-B839-AB854459E2BA}"/>
    </a:ext>
  </a:extLst>
</a:theme>
</file>

<file path=docProps/app.xml><?xml version="1.0" encoding="utf-8"?>
<Properties xmlns="http://schemas.openxmlformats.org/officeDocument/2006/extended-properties" xmlns:vt="http://schemas.openxmlformats.org/officeDocument/2006/docPropsVTypes">
  <Template>{0E778186-FC53-48DE-AE87-040DA718194D}tf16401375_win32</Template>
  <TotalTime>2741</TotalTime>
  <Words>1456</Words>
  <Application>Microsoft Office PowerPoint</Application>
  <PresentationFormat>شاشة عريضة</PresentationFormat>
  <Paragraphs>98</Paragraphs>
  <Slides>29</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29</vt:i4>
      </vt:variant>
    </vt:vector>
  </HeadingPairs>
  <TitlesOfParts>
    <vt:vector size="38" baseType="lpstr">
      <vt:lpstr>Arial</vt:lpstr>
      <vt:lpstr>inherit</vt:lpstr>
      <vt:lpstr>Libre Franklin</vt:lpstr>
      <vt:lpstr>MS Shell Dlg 2</vt:lpstr>
      <vt:lpstr>Neo sans arabic</vt:lpstr>
      <vt:lpstr>Times New Roman</vt:lpstr>
      <vt:lpstr>Wingdings</vt:lpstr>
      <vt:lpstr>Wingdings 3</vt:lpstr>
      <vt:lpstr>tgt.TF16401375</vt:lpstr>
      <vt:lpstr>الأستاذ الدكتورة فضيلة سلمان داود</vt:lpstr>
      <vt:lpstr>عرض تقديمي في PowerPoint</vt:lpstr>
      <vt:lpstr>عرض تقديمي في PowerPoint</vt:lpstr>
      <vt:lpstr>عرض تقديمي في PowerPoint</vt:lpstr>
      <vt:lpstr>معايير جودة الحقيبة التدريبية </vt:lpstr>
      <vt:lpstr>عرض تقديمي في PowerPoint</vt:lpstr>
      <vt:lpstr>أهم معايير جودة الحقيبة التدريبية الرئيسية والفرعية:  </vt:lpstr>
      <vt:lpstr>اهداف الحقيبة التدريبية: </vt:lpstr>
      <vt:lpstr>تصميم الحقيبة التدريبية وإخراجها: </vt:lpstr>
      <vt:lpstr>عرض تقديمي في PowerPoint</vt:lpstr>
      <vt:lpstr>ماهي أنواع الحقيبة التدريبية؟؟؟؟؟</vt:lpstr>
      <vt:lpstr>إطار الحقيبة التدريبية العام: </vt:lpstr>
      <vt:lpstr>محتوى الحقيبة التدريبية من الناحية العلمية: </vt:lpstr>
      <vt:lpstr>عرض تقديمي في PowerPoint</vt:lpstr>
      <vt:lpstr>المعايير الأساسية لجودة الحقيبة التدريبية </vt:lpstr>
      <vt:lpstr>عرض تقديمي في PowerPoint</vt:lpstr>
      <vt:lpstr>لماذا نقوم بعملية تقييم البرنامج التدريبي؟؟؟؟؟؟؟</vt:lpstr>
      <vt:lpstr>عرض تقديمي في PowerPoint</vt:lpstr>
      <vt:lpstr>عرض تقديمي في PowerPoint</vt:lpstr>
      <vt:lpstr>عرض تقديمي في PowerPoint</vt:lpstr>
      <vt:lpstr>ماهي أبرز أساليب التدريب التي تستخدم في شرح مختلف الحقائب التدريبية المتخصصة:  </vt:lpstr>
      <vt:lpstr>عرض تقديمي في PowerPoint</vt:lpstr>
      <vt:lpstr>عرض تقديمي في PowerPoint</vt:lpstr>
      <vt:lpstr>عرض تقديمي في PowerPoint</vt:lpstr>
      <vt:lpstr>معايير تقييم برامج التدريب </vt:lpstr>
      <vt:lpstr>عرض تقديمي في PowerPoint</vt:lpstr>
      <vt:lpstr>اعتماد المواصفة الدولية التدريبية ISO 10015‎</vt:lpstr>
      <vt:lpstr>المعايير الدولية للحقائب التدريبية  International Standards of Instructional Design ISID™</vt:lpstr>
      <vt:lpstr>شكرا لحضوركم الورشة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الأستاذ الدكتوره فضيلة سلمان داود</dc:title>
  <dc:creator>96475</dc:creator>
  <cp:lastModifiedBy>96475</cp:lastModifiedBy>
  <cp:revision>7</cp:revision>
  <dcterms:created xsi:type="dcterms:W3CDTF">2022-08-11T13:00:06Z</dcterms:created>
  <dcterms:modified xsi:type="dcterms:W3CDTF">2022-08-17T18:15:22Z</dcterms:modified>
</cp:coreProperties>
</file>