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2.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00" r:id="rId1"/>
    <p:sldMasterId id="2147483912" r:id="rId2"/>
    <p:sldMasterId id="2147483954" r:id="rId3"/>
  </p:sldMasterIdLst>
  <p:notesMasterIdLst>
    <p:notesMasterId r:id="rId18"/>
  </p:notesMasterIdLst>
  <p:sldIdLst>
    <p:sldId id="256" r:id="rId4"/>
    <p:sldId id="257" r:id="rId5"/>
    <p:sldId id="268" r:id="rId6"/>
    <p:sldId id="267" r:id="rId7"/>
    <p:sldId id="263" r:id="rId8"/>
    <p:sldId id="258" r:id="rId9"/>
    <p:sldId id="274" r:id="rId10"/>
    <p:sldId id="272" r:id="rId11"/>
    <p:sldId id="260" r:id="rId12"/>
    <p:sldId id="264" r:id="rId13"/>
    <p:sldId id="261" r:id="rId14"/>
    <p:sldId id="262" r:id="rId15"/>
    <p:sldId id="265" r:id="rId16"/>
    <p:sldId id="266"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66" autoAdjust="0"/>
    <p:restoredTop sz="94662" autoAdjust="0"/>
  </p:normalViewPr>
  <p:slideViewPr>
    <p:cSldViewPr>
      <p:cViewPr varScale="1">
        <p:scale>
          <a:sx n="68" d="100"/>
          <a:sy n="68" d="100"/>
        </p:scale>
        <p:origin x="1440" y="7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D2A657-ECE0-44DB-A7B5-1FFCCE67C547}" type="datetimeFigureOut">
              <a:rPr lang="en-US" smtClean="0"/>
              <a:t>2/9/2022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C748F3-EE01-4404-BCD6-DC060E1C0C85}" type="slidenum">
              <a:rPr lang="en-US" smtClean="0"/>
              <a:t>‹#›</a:t>
            </a:fld>
            <a:endParaRPr lang="en-US"/>
          </a:p>
        </p:txBody>
      </p:sp>
    </p:spTree>
    <p:extLst>
      <p:ext uri="{BB962C8B-B14F-4D97-AF65-F5344CB8AC3E}">
        <p14:creationId xmlns:p14="http://schemas.microsoft.com/office/powerpoint/2010/main" val="4091229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C748F3-EE01-4404-BCD6-DC060E1C0C85}" type="slidenum">
              <a:rPr lang="en-US" smtClean="0"/>
              <a:t>6</a:t>
            </a:fld>
            <a:endParaRPr lang="en-US"/>
          </a:p>
        </p:txBody>
      </p:sp>
    </p:spTree>
    <p:extLst>
      <p:ext uri="{BB962C8B-B14F-4D97-AF65-F5344CB8AC3E}">
        <p14:creationId xmlns:p14="http://schemas.microsoft.com/office/powerpoint/2010/main" val="685263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08/07/1443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617670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08/07/1443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83207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08/07/1443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885537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0"/>
            <a:ext cx="9144000" cy="6858000"/>
          </a:xfrm>
        </p:spPr>
        <p:txBody>
          <a:bodyPr rtlCol="0">
            <a:normAutofit/>
          </a:bodyPr>
          <a:lstStyle/>
          <a:p>
            <a:pPr lvl="0"/>
            <a:endParaRPr lang="en-US" noProof="0"/>
          </a:p>
        </p:txBody>
      </p:sp>
    </p:spTree>
    <p:extLst>
      <p:ext uri="{BB962C8B-B14F-4D97-AF65-F5344CB8AC3E}">
        <p14:creationId xmlns:p14="http://schemas.microsoft.com/office/powerpoint/2010/main" val="15356992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0"/>
            <a:ext cx="9144000" cy="6858000"/>
          </a:xfrm>
        </p:spPr>
        <p:txBody>
          <a:bodyPr rtlCol="0">
            <a:normAutofit/>
          </a:bodyPr>
          <a:lstStyle/>
          <a:p>
            <a:pPr lvl="0"/>
            <a:endParaRPr lang="en-US" noProof="0"/>
          </a:p>
        </p:txBody>
      </p:sp>
      <p:sp>
        <p:nvSpPr>
          <p:cNvPr id="3" name="Picture Placeholder 2"/>
          <p:cNvSpPr>
            <a:spLocks noGrp="1"/>
          </p:cNvSpPr>
          <p:nvPr>
            <p:ph type="pic" sz="quarter" idx="11"/>
          </p:nvPr>
        </p:nvSpPr>
        <p:spPr>
          <a:xfrm>
            <a:off x="764382" y="738188"/>
            <a:ext cx="3904060" cy="6119812"/>
          </a:xfrm>
        </p:spPr>
        <p:txBody>
          <a:bodyPr rtlCol="0">
            <a:normAutofit/>
          </a:bodyPr>
          <a:lstStyle/>
          <a:p>
            <a:pPr lvl="0"/>
            <a:endParaRPr lang="en-US" noProof="0"/>
          </a:p>
        </p:txBody>
      </p:sp>
    </p:spTree>
    <p:extLst>
      <p:ext uri="{BB962C8B-B14F-4D97-AF65-F5344CB8AC3E}">
        <p14:creationId xmlns:p14="http://schemas.microsoft.com/office/powerpoint/2010/main" val="10058369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4842364" y="1122484"/>
            <a:ext cx="4301636" cy="5735517"/>
          </a:xfrm>
          <a:custGeom>
            <a:avLst/>
            <a:gdLst>
              <a:gd name="connsiteX0" fmla="*/ 5735514 w 5735514"/>
              <a:gd name="connsiteY0" fmla="*/ 0 h 5735517"/>
              <a:gd name="connsiteX1" fmla="*/ 5735514 w 5735514"/>
              <a:gd name="connsiteY1" fmla="*/ 5735517 h 5735517"/>
              <a:gd name="connsiteX2" fmla="*/ 0 w 5735514"/>
              <a:gd name="connsiteY2" fmla="*/ 5730416 h 5735517"/>
              <a:gd name="connsiteX3" fmla="*/ 5735514 w 5735514"/>
              <a:gd name="connsiteY3" fmla="*/ 0 h 5735517"/>
            </a:gdLst>
            <a:ahLst/>
            <a:cxnLst>
              <a:cxn ang="0">
                <a:pos x="connsiteX0" y="connsiteY0"/>
              </a:cxn>
              <a:cxn ang="0">
                <a:pos x="connsiteX1" y="connsiteY1"/>
              </a:cxn>
              <a:cxn ang="0">
                <a:pos x="connsiteX2" y="connsiteY2"/>
              </a:cxn>
              <a:cxn ang="0">
                <a:pos x="connsiteX3" y="connsiteY3"/>
              </a:cxn>
            </a:cxnLst>
            <a:rect l="l" t="t" r="r" b="b"/>
            <a:pathLst>
              <a:path w="5735514" h="5735517">
                <a:moveTo>
                  <a:pt x="5735514" y="0"/>
                </a:moveTo>
                <a:lnTo>
                  <a:pt x="5735514" y="5735517"/>
                </a:lnTo>
                <a:lnTo>
                  <a:pt x="0" y="5730416"/>
                </a:lnTo>
                <a:cubicBezTo>
                  <a:pt x="2815" y="2564771"/>
                  <a:pt x="2569867" y="0"/>
                  <a:pt x="5735514"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17514414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4842364" y="-1"/>
            <a:ext cx="4301636" cy="5735517"/>
          </a:xfrm>
          <a:custGeom>
            <a:avLst/>
            <a:gdLst>
              <a:gd name="connsiteX0" fmla="*/ 5735514 w 5735514"/>
              <a:gd name="connsiteY0" fmla="*/ 0 h 5735517"/>
              <a:gd name="connsiteX1" fmla="*/ 5735514 w 5735514"/>
              <a:gd name="connsiteY1" fmla="*/ 5735517 h 5735517"/>
              <a:gd name="connsiteX2" fmla="*/ 0 w 5735514"/>
              <a:gd name="connsiteY2" fmla="*/ 5101 h 5735517"/>
            </a:gdLst>
            <a:ahLst/>
            <a:cxnLst>
              <a:cxn ang="0">
                <a:pos x="connsiteX0" y="connsiteY0"/>
              </a:cxn>
              <a:cxn ang="0">
                <a:pos x="connsiteX1" y="connsiteY1"/>
              </a:cxn>
              <a:cxn ang="0">
                <a:pos x="connsiteX2" y="connsiteY2"/>
              </a:cxn>
            </a:cxnLst>
            <a:rect l="l" t="t" r="r" b="b"/>
            <a:pathLst>
              <a:path w="5735514" h="5735517">
                <a:moveTo>
                  <a:pt x="5735514" y="0"/>
                </a:moveTo>
                <a:lnTo>
                  <a:pt x="5735514" y="5735517"/>
                </a:lnTo>
                <a:cubicBezTo>
                  <a:pt x="2569867" y="5735517"/>
                  <a:pt x="2815" y="3170746"/>
                  <a:pt x="0" y="5101"/>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22430251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1" y="1122486"/>
            <a:ext cx="4301638" cy="5735514"/>
          </a:xfrm>
          <a:custGeom>
            <a:avLst/>
            <a:gdLst>
              <a:gd name="connsiteX0" fmla="*/ 5101 w 5735517"/>
              <a:gd name="connsiteY0" fmla="*/ 0 h 5735514"/>
              <a:gd name="connsiteX1" fmla="*/ 5735517 w 5735517"/>
              <a:gd name="connsiteY1" fmla="*/ 5735514 h 5735514"/>
              <a:gd name="connsiteX2" fmla="*/ 0 w 5735517"/>
              <a:gd name="connsiteY2" fmla="*/ 5735514 h 5735514"/>
            </a:gdLst>
            <a:ahLst/>
            <a:cxnLst>
              <a:cxn ang="0">
                <a:pos x="connsiteX0" y="connsiteY0"/>
              </a:cxn>
              <a:cxn ang="0">
                <a:pos x="connsiteX1" y="connsiteY1"/>
              </a:cxn>
              <a:cxn ang="0">
                <a:pos x="connsiteX2" y="connsiteY2"/>
              </a:cxn>
            </a:cxnLst>
            <a:rect l="l" t="t" r="r" b="b"/>
            <a:pathLst>
              <a:path w="5735517" h="5735514">
                <a:moveTo>
                  <a:pt x="5101" y="0"/>
                </a:moveTo>
                <a:cubicBezTo>
                  <a:pt x="3170746" y="2815"/>
                  <a:pt x="5735517" y="2569867"/>
                  <a:pt x="5735517" y="5735514"/>
                </a:cubicBezTo>
                <a:lnTo>
                  <a:pt x="0" y="5735514"/>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27091809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2" y="-1"/>
            <a:ext cx="4301636" cy="5735517"/>
          </a:xfrm>
          <a:custGeom>
            <a:avLst/>
            <a:gdLst>
              <a:gd name="connsiteX0" fmla="*/ 0 w 5735514"/>
              <a:gd name="connsiteY0" fmla="*/ 0 h 5735517"/>
              <a:gd name="connsiteX1" fmla="*/ 5735514 w 5735514"/>
              <a:gd name="connsiteY1" fmla="*/ 5101 h 5735517"/>
              <a:gd name="connsiteX2" fmla="*/ 0 w 5735514"/>
              <a:gd name="connsiteY2" fmla="*/ 5735517 h 5735517"/>
            </a:gdLst>
            <a:ahLst/>
            <a:cxnLst>
              <a:cxn ang="0">
                <a:pos x="connsiteX0" y="connsiteY0"/>
              </a:cxn>
              <a:cxn ang="0">
                <a:pos x="connsiteX1" y="connsiteY1"/>
              </a:cxn>
              <a:cxn ang="0">
                <a:pos x="connsiteX2" y="connsiteY2"/>
              </a:cxn>
            </a:cxnLst>
            <a:rect l="l" t="t" r="r" b="b"/>
            <a:pathLst>
              <a:path w="5735514" h="5735517">
                <a:moveTo>
                  <a:pt x="0" y="0"/>
                </a:moveTo>
                <a:lnTo>
                  <a:pt x="5735514" y="5101"/>
                </a:lnTo>
                <a:cubicBezTo>
                  <a:pt x="5732699" y="3170746"/>
                  <a:pt x="3165647" y="5735517"/>
                  <a:pt x="0" y="5735517"/>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1844079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3_Title Slide">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516549" y="1934308"/>
            <a:ext cx="2056094" cy="4273061"/>
          </a:xfrm>
          <a:custGeom>
            <a:avLst/>
            <a:gdLst>
              <a:gd name="connsiteX0" fmla="*/ 0 w 2741459"/>
              <a:gd name="connsiteY0" fmla="*/ 0 h 4273061"/>
              <a:gd name="connsiteX1" fmla="*/ 2741459 w 2741459"/>
              <a:gd name="connsiteY1" fmla="*/ 0 h 4273061"/>
              <a:gd name="connsiteX2" fmla="*/ 2741459 w 2741459"/>
              <a:gd name="connsiteY2" fmla="*/ 4273061 h 4273061"/>
              <a:gd name="connsiteX3" fmla="*/ 0 w 2741459"/>
              <a:gd name="connsiteY3" fmla="*/ 4273061 h 4273061"/>
            </a:gdLst>
            <a:ahLst/>
            <a:cxnLst>
              <a:cxn ang="0">
                <a:pos x="connsiteX0" y="connsiteY0"/>
              </a:cxn>
              <a:cxn ang="0">
                <a:pos x="connsiteX1" y="connsiteY1"/>
              </a:cxn>
              <a:cxn ang="0">
                <a:pos x="connsiteX2" y="connsiteY2"/>
              </a:cxn>
              <a:cxn ang="0">
                <a:pos x="connsiteX3" y="connsiteY3"/>
              </a:cxn>
            </a:cxnLst>
            <a:rect l="l" t="t" r="r" b="b"/>
            <a:pathLst>
              <a:path w="2741459" h="4273061">
                <a:moveTo>
                  <a:pt x="0" y="0"/>
                </a:moveTo>
                <a:lnTo>
                  <a:pt x="2741459" y="0"/>
                </a:lnTo>
                <a:lnTo>
                  <a:pt x="2741459" y="4273061"/>
                </a:lnTo>
                <a:lnTo>
                  <a:pt x="0" y="4273061"/>
                </a:lnTo>
                <a:close/>
              </a:path>
            </a:pathLst>
          </a:custGeom>
        </p:spPr>
        <p:txBody>
          <a:bodyPr rtlCol="0">
            <a:noAutofit/>
          </a:bodyPr>
          <a:lstStyle/>
          <a:p>
            <a:pPr lvl="0"/>
            <a:endParaRPr lang="en-US" noProof="0"/>
          </a:p>
        </p:txBody>
      </p:sp>
      <p:sp>
        <p:nvSpPr>
          <p:cNvPr id="14" name="Picture Placeholder 13"/>
          <p:cNvSpPr>
            <a:spLocks noGrp="1"/>
          </p:cNvSpPr>
          <p:nvPr>
            <p:ph type="pic" sz="quarter" idx="11"/>
          </p:nvPr>
        </p:nvSpPr>
        <p:spPr>
          <a:xfrm>
            <a:off x="2793677" y="4278223"/>
            <a:ext cx="2806775" cy="1929147"/>
          </a:xfrm>
          <a:custGeom>
            <a:avLst/>
            <a:gdLst>
              <a:gd name="connsiteX0" fmla="*/ 0 w 3742366"/>
              <a:gd name="connsiteY0" fmla="*/ 0 h 1929147"/>
              <a:gd name="connsiteX1" fmla="*/ 3742366 w 3742366"/>
              <a:gd name="connsiteY1" fmla="*/ 0 h 1929147"/>
              <a:gd name="connsiteX2" fmla="*/ 3742366 w 3742366"/>
              <a:gd name="connsiteY2" fmla="*/ 1929147 h 1929147"/>
              <a:gd name="connsiteX3" fmla="*/ 0 w 3742366"/>
              <a:gd name="connsiteY3" fmla="*/ 1929147 h 1929147"/>
            </a:gdLst>
            <a:ahLst/>
            <a:cxnLst>
              <a:cxn ang="0">
                <a:pos x="connsiteX0" y="connsiteY0"/>
              </a:cxn>
              <a:cxn ang="0">
                <a:pos x="connsiteX1" y="connsiteY1"/>
              </a:cxn>
              <a:cxn ang="0">
                <a:pos x="connsiteX2" y="connsiteY2"/>
              </a:cxn>
              <a:cxn ang="0">
                <a:pos x="connsiteX3" y="connsiteY3"/>
              </a:cxn>
            </a:cxnLst>
            <a:rect l="l" t="t" r="r" b="b"/>
            <a:pathLst>
              <a:path w="3742366" h="1929147">
                <a:moveTo>
                  <a:pt x="0" y="0"/>
                </a:moveTo>
                <a:lnTo>
                  <a:pt x="3742366" y="0"/>
                </a:lnTo>
                <a:lnTo>
                  <a:pt x="3742366" y="1929147"/>
                </a:lnTo>
                <a:lnTo>
                  <a:pt x="0" y="1929147"/>
                </a:lnTo>
                <a:close/>
              </a:path>
            </a:pathLst>
          </a:custGeom>
        </p:spPr>
        <p:txBody>
          <a:bodyPr rtlCol="0">
            <a:noAutofit/>
          </a:bodyPr>
          <a:lstStyle/>
          <a:p>
            <a:pPr lvl="0"/>
            <a:endParaRPr lang="en-US" noProof="0"/>
          </a:p>
        </p:txBody>
      </p:sp>
      <p:sp>
        <p:nvSpPr>
          <p:cNvPr id="17" name="Picture Placeholder 16"/>
          <p:cNvSpPr>
            <a:spLocks noGrp="1"/>
          </p:cNvSpPr>
          <p:nvPr>
            <p:ph type="pic" sz="quarter" idx="12"/>
          </p:nvPr>
        </p:nvSpPr>
        <p:spPr>
          <a:xfrm>
            <a:off x="5820677" y="1934310"/>
            <a:ext cx="2806775" cy="1929147"/>
          </a:xfrm>
          <a:custGeom>
            <a:avLst/>
            <a:gdLst>
              <a:gd name="connsiteX0" fmla="*/ 0 w 3742366"/>
              <a:gd name="connsiteY0" fmla="*/ 0 h 1929147"/>
              <a:gd name="connsiteX1" fmla="*/ 3742366 w 3742366"/>
              <a:gd name="connsiteY1" fmla="*/ 0 h 1929147"/>
              <a:gd name="connsiteX2" fmla="*/ 3742366 w 3742366"/>
              <a:gd name="connsiteY2" fmla="*/ 1929147 h 1929147"/>
              <a:gd name="connsiteX3" fmla="*/ 0 w 3742366"/>
              <a:gd name="connsiteY3" fmla="*/ 1929147 h 1929147"/>
            </a:gdLst>
            <a:ahLst/>
            <a:cxnLst>
              <a:cxn ang="0">
                <a:pos x="connsiteX0" y="connsiteY0"/>
              </a:cxn>
              <a:cxn ang="0">
                <a:pos x="connsiteX1" y="connsiteY1"/>
              </a:cxn>
              <a:cxn ang="0">
                <a:pos x="connsiteX2" y="connsiteY2"/>
              </a:cxn>
              <a:cxn ang="0">
                <a:pos x="connsiteX3" y="connsiteY3"/>
              </a:cxn>
            </a:cxnLst>
            <a:rect l="l" t="t" r="r" b="b"/>
            <a:pathLst>
              <a:path w="3742366" h="1929147">
                <a:moveTo>
                  <a:pt x="0" y="0"/>
                </a:moveTo>
                <a:lnTo>
                  <a:pt x="3742366" y="0"/>
                </a:lnTo>
                <a:lnTo>
                  <a:pt x="3742366" y="1929147"/>
                </a:lnTo>
                <a:lnTo>
                  <a:pt x="0" y="1929147"/>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997878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48_Title Slide">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510207" y="1775684"/>
            <a:ext cx="1989280" cy="1978702"/>
          </a:xfrm>
          <a:custGeom>
            <a:avLst/>
            <a:gdLst>
              <a:gd name="connsiteX0" fmla="*/ 2652373 w 2652373"/>
              <a:gd name="connsiteY0" fmla="*/ 0 h 1978702"/>
              <a:gd name="connsiteX1" fmla="*/ 2652373 w 2652373"/>
              <a:gd name="connsiteY1" fmla="*/ 1978702 h 1978702"/>
              <a:gd name="connsiteX2" fmla="*/ 0 w 2652373"/>
              <a:gd name="connsiteY2" fmla="*/ 1978702 h 1978702"/>
              <a:gd name="connsiteX3" fmla="*/ 0 w 2652373"/>
              <a:gd name="connsiteY3" fmla="*/ 395740 h 1978702"/>
            </a:gdLst>
            <a:ahLst/>
            <a:cxnLst>
              <a:cxn ang="0">
                <a:pos x="connsiteX0" y="connsiteY0"/>
              </a:cxn>
              <a:cxn ang="0">
                <a:pos x="connsiteX1" y="connsiteY1"/>
              </a:cxn>
              <a:cxn ang="0">
                <a:pos x="connsiteX2" y="connsiteY2"/>
              </a:cxn>
              <a:cxn ang="0">
                <a:pos x="connsiteX3" y="connsiteY3"/>
              </a:cxn>
            </a:cxnLst>
            <a:rect l="l" t="t" r="r" b="b"/>
            <a:pathLst>
              <a:path w="2652373" h="1978702">
                <a:moveTo>
                  <a:pt x="2652373" y="0"/>
                </a:moveTo>
                <a:lnTo>
                  <a:pt x="2652373" y="1978702"/>
                </a:lnTo>
                <a:lnTo>
                  <a:pt x="0" y="1978702"/>
                </a:lnTo>
                <a:lnTo>
                  <a:pt x="0" y="395740"/>
                </a:lnTo>
                <a:close/>
              </a:path>
            </a:pathLst>
          </a:custGeom>
        </p:spPr>
        <p:txBody>
          <a:bodyPr rtlCol="0">
            <a:noAutofit/>
          </a:bodyPr>
          <a:lstStyle/>
          <a:p>
            <a:pPr lvl="0"/>
            <a:endParaRPr lang="en-US" noProof="0"/>
          </a:p>
        </p:txBody>
      </p:sp>
      <p:sp>
        <p:nvSpPr>
          <p:cNvPr id="12" name="Picture Placeholder 11"/>
          <p:cNvSpPr>
            <a:spLocks noGrp="1"/>
          </p:cNvSpPr>
          <p:nvPr>
            <p:ph type="pic" sz="quarter" idx="11"/>
          </p:nvPr>
        </p:nvSpPr>
        <p:spPr>
          <a:xfrm>
            <a:off x="2554095" y="3814020"/>
            <a:ext cx="1989280" cy="1978702"/>
          </a:xfrm>
          <a:custGeom>
            <a:avLst/>
            <a:gdLst>
              <a:gd name="connsiteX0" fmla="*/ 0 w 2652373"/>
              <a:gd name="connsiteY0" fmla="*/ 0 h 1978702"/>
              <a:gd name="connsiteX1" fmla="*/ 2652373 w 2652373"/>
              <a:gd name="connsiteY1" fmla="*/ 0 h 1978702"/>
              <a:gd name="connsiteX2" fmla="*/ 2652373 w 2652373"/>
              <a:gd name="connsiteY2" fmla="*/ 1582962 h 1978702"/>
              <a:gd name="connsiteX3" fmla="*/ 0 w 2652373"/>
              <a:gd name="connsiteY3" fmla="*/ 1978702 h 1978702"/>
            </a:gdLst>
            <a:ahLst/>
            <a:cxnLst>
              <a:cxn ang="0">
                <a:pos x="connsiteX0" y="connsiteY0"/>
              </a:cxn>
              <a:cxn ang="0">
                <a:pos x="connsiteX1" y="connsiteY1"/>
              </a:cxn>
              <a:cxn ang="0">
                <a:pos x="connsiteX2" y="connsiteY2"/>
              </a:cxn>
              <a:cxn ang="0">
                <a:pos x="connsiteX3" y="connsiteY3"/>
              </a:cxn>
            </a:cxnLst>
            <a:rect l="l" t="t" r="r" b="b"/>
            <a:pathLst>
              <a:path w="2652373" h="1978702">
                <a:moveTo>
                  <a:pt x="0" y="0"/>
                </a:moveTo>
                <a:lnTo>
                  <a:pt x="2652373" y="0"/>
                </a:lnTo>
                <a:lnTo>
                  <a:pt x="2652373" y="1582962"/>
                </a:lnTo>
                <a:lnTo>
                  <a:pt x="0" y="1978702"/>
                </a:lnTo>
                <a:close/>
              </a:path>
            </a:pathLst>
          </a:custGeom>
        </p:spPr>
        <p:txBody>
          <a:bodyPr rtlCol="0">
            <a:noAutofit/>
          </a:bodyPr>
          <a:lstStyle/>
          <a:p>
            <a:pPr lvl="0"/>
            <a:endParaRPr lang="en-US" noProof="0"/>
          </a:p>
        </p:txBody>
      </p:sp>
      <p:sp>
        <p:nvSpPr>
          <p:cNvPr id="15" name="Picture Placeholder 14"/>
          <p:cNvSpPr>
            <a:spLocks noGrp="1"/>
          </p:cNvSpPr>
          <p:nvPr>
            <p:ph type="pic" sz="quarter" idx="12"/>
          </p:nvPr>
        </p:nvSpPr>
        <p:spPr>
          <a:xfrm>
            <a:off x="4600626" y="1775684"/>
            <a:ext cx="1989280" cy="1978702"/>
          </a:xfrm>
          <a:custGeom>
            <a:avLst/>
            <a:gdLst>
              <a:gd name="connsiteX0" fmla="*/ 2652373 w 2652373"/>
              <a:gd name="connsiteY0" fmla="*/ 0 h 1978702"/>
              <a:gd name="connsiteX1" fmla="*/ 2652373 w 2652373"/>
              <a:gd name="connsiteY1" fmla="*/ 1978702 h 1978702"/>
              <a:gd name="connsiteX2" fmla="*/ 0 w 2652373"/>
              <a:gd name="connsiteY2" fmla="*/ 1978702 h 1978702"/>
              <a:gd name="connsiteX3" fmla="*/ 0 w 2652373"/>
              <a:gd name="connsiteY3" fmla="*/ 395740 h 1978702"/>
            </a:gdLst>
            <a:ahLst/>
            <a:cxnLst>
              <a:cxn ang="0">
                <a:pos x="connsiteX0" y="connsiteY0"/>
              </a:cxn>
              <a:cxn ang="0">
                <a:pos x="connsiteX1" y="connsiteY1"/>
              </a:cxn>
              <a:cxn ang="0">
                <a:pos x="connsiteX2" y="connsiteY2"/>
              </a:cxn>
              <a:cxn ang="0">
                <a:pos x="connsiteX3" y="connsiteY3"/>
              </a:cxn>
            </a:cxnLst>
            <a:rect l="l" t="t" r="r" b="b"/>
            <a:pathLst>
              <a:path w="2652373" h="1978702">
                <a:moveTo>
                  <a:pt x="2652373" y="0"/>
                </a:moveTo>
                <a:lnTo>
                  <a:pt x="2652373" y="1978702"/>
                </a:lnTo>
                <a:lnTo>
                  <a:pt x="0" y="1978702"/>
                </a:lnTo>
                <a:lnTo>
                  <a:pt x="0" y="395740"/>
                </a:lnTo>
                <a:close/>
              </a:path>
            </a:pathLst>
          </a:custGeom>
        </p:spPr>
        <p:txBody>
          <a:bodyPr rtlCol="0">
            <a:noAutofit/>
          </a:bodyPr>
          <a:lstStyle/>
          <a:p>
            <a:pPr lvl="0"/>
            <a:endParaRPr lang="en-US" noProof="0"/>
          </a:p>
        </p:txBody>
      </p:sp>
      <p:sp>
        <p:nvSpPr>
          <p:cNvPr id="19" name="Picture Placeholder 18"/>
          <p:cNvSpPr>
            <a:spLocks noGrp="1"/>
          </p:cNvSpPr>
          <p:nvPr>
            <p:ph type="pic" sz="quarter" idx="13"/>
          </p:nvPr>
        </p:nvSpPr>
        <p:spPr>
          <a:xfrm>
            <a:off x="6644515" y="3814020"/>
            <a:ext cx="1989280" cy="1978702"/>
          </a:xfrm>
          <a:custGeom>
            <a:avLst/>
            <a:gdLst>
              <a:gd name="connsiteX0" fmla="*/ 0 w 2652373"/>
              <a:gd name="connsiteY0" fmla="*/ 0 h 1978702"/>
              <a:gd name="connsiteX1" fmla="*/ 2652373 w 2652373"/>
              <a:gd name="connsiteY1" fmla="*/ 0 h 1978702"/>
              <a:gd name="connsiteX2" fmla="*/ 2652373 w 2652373"/>
              <a:gd name="connsiteY2" fmla="*/ 1582962 h 1978702"/>
              <a:gd name="connsiteX3" fmla="*/ 0 w 2652373"/>
              <a:gd name="connsiteY3" fmla="*/ 1978702 h 1978702"/>
            </a:gdLst>
            <a:ahLst/>
            <a:cxnLst>
              <a:cxn ang="0">
                <a:pos x="connsiteX0" y="connsiteY0"/>
              </a:cxn>
              <a:cxn ang="0">
                <a:pos x="connsiteX1" y="connsiteY1"/>
              </a:cxn>
              <a:cxn ang="0">
                <a:pos x="connsiteX2" y="connsiteY2"/>
              </a:cxn>
              <a:cxn ang="0">
                <a:pos x="connsiteX3" y="connsiteY3"/>
              </a:cxn>
            </a:cxnLst>
            <a:rect l="l" t="t" r="r" b="b"/>
            <a:pathLst>
              <a:path w="2652373" h="1978702">
                <a:moveTo>
                  <a:pt x="0" y="0"/>
                </a:moveTo>
                <a:lnTo>
                  <a:pt x="2652373" y="0"/>
                </a:lnTo>
                <a:lnTo>
                  <a:pt x="2652373" y="1582962"/>
                </a:lnTo>
                <a:lnTo>
                  <a:pt x="0" y="1978702"/>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2502857450"/>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08/07/1443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704363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4_Title Slid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2735630" y="742950"/>
            <a:ext cx="3672740" cy="6115050"/>
          </a:xfrm>
        </p:spPr>
        <p:txBody>
          <a:bodyPr rtlCol="0">
            <a:normAutofit/>
          </a:bodyPr>
          <a:lstStyle/>
          <a:p>
            <a:pPr lvl="0"/>
            <a:endParaRPr lang="en-US" noProof="0"/>
          </a:p>
        </p:txBody>
      </p:sp>
    </p:spTree>
    <p:extLst>
      <p:ext uri="{BB962C8B-B14F-4D97-AF65-F5344CB8AC3E}">
        <p14:creationId xmlns:p14="http://schemas.microsoft.com/office/powerpoint/2010/main" val="11105141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9_Title Slide">
    <p:spTree>
      <p:nvGrpSpPr>
        <p:cNvPr id="1" name=""/>
        <p:cNvGrpSpPr/>
        <p:nvPr/>
      </p:nvGrpSpPr>
      <p:grpSpPr>
        <a:xfrm>
          <a:off x="0" y="0"/>
          <a:ext cx="0" cy="0"/>
          <a:chOff x="0" y="0"/>
          <a:chExt cx="0" cy="0"/>
        </a:xfrm>
      </p:grpSpPr>
      <p:sp>
        <p:nvSpPr>
          <p:cNvPr id="18" name="Picture Placeholder 17"/>
          <p:cNvSpPr>
            <a:spLocks noGrp="1"/>
          </p:cNvSpPr>
          <p:nvPr>
            <p:ph type="pic" sz="quarter" idx="13"/>
          </p:nvPr>
        </p:nvSpPr>
        <p:spPr>
          <a:xfrm>
            <a:off x="3203240" y="2012372"/>
            <a:ext cx="2851821" cy="4101004"/>
          </a:xfrm>
          <a:custGeom>
            <a:avLst/>
            <a:gdLst>
              <a:gd name="connsiteX0" fmla="*/ 0 w 2057400"/>
              <a:gd name="connsiteY0" fmla="*/ 0 h 1543050"/>
              <a:gd name="connsiteX1" fmla="*/ 2057400 w 2057400"/>
              <a:gd name="connsiteY1" fmla="*/ 0 h 1543050"/>
              <a:gd name="connsiteX2" fmla="*/ 2057400 w 2057400"/>
              <a:gd name="connsiteY2" fmla="*/ 1543050 h 1543050"/>
              <a:gd name="connsiteX3" fmla="*/ 0 w 2057400"/>
              <a:gd name="connsiteY3" fmla="*/ 1543050 h 1543050"/>
            </a:gdLst>
            <a:ahLst/>
            <a:cxnLst>
              <a:cxn ang="0">
                <a:pos x="connsiteX0" y="connsiteY0"/>
              </a:cxn>
              <a:cxn ang="0">
                <a:pos x="connsiteX1" y="connsiteY1"/>
              </a:cxn>
              <a:cxn ang="0">
                <a:pos x="connsiteX2" y="connsiteY2"/>
              </a:cxn>
              <a:cxn ang="0">
                <a:pos x="connsiteX3" y="connsiteY3"/>
              </a:cxn>
            </a:cxnLst>
            <a:rect l="l" t="t" r="r" b="b"/>
            <a:pathLst>
              <a:path w="2057400" h="1543050">
                <a:moveTo>
                  <a:pt x="0" y="0"/>
                </a:moveTo>
                <a:lnTo>
                  <a:pt x="2057400" y="0"/>
                </a:lnTo>
                <a:lnTo>
                  <a:pt x="2057400" y="1543050"/>
                </a:lnTo>
                <a:lnTo>
                  <a:pt x="0" y="1543050"/>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2863934433"/>
      </p:ext>
    </p:extLst>
  </p:cSld>
  <p:clrMapOvr>
    <a:masterClrMapping/>
  </p:clrMapOvr>
  <p:transition spd="slow">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4_Title Slide">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4599429" y="0"/>
            <a:ext cx="4544571" cy="6858000"/>
          </a:xfrm>
          <a:custGeom>
            <a:avLst/>
            <a:gdLst>
              <a:gd name="connsiteX0" fmla="*/ 0 w 6059428"/>
              <a:gd name="connsiteY0" fmla="*/ 0 h 6858000"/>
              <a:gd name="connsiteX1" fmla="*/ 6059428 w 6059428"/>
              <a:gd name="connsiteY1" fmla="*/ 0 h 6858000"/>
              <a:gd name="connsiteX2" fmla="*/ 6059428 w 6059428"/>
              <a:gd name="connsiteY2" fmla="*/ 6858000 h 6858000"/>
              <a:gd name="connsiteX3" fmla="*/ 0 w 6059428"/>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59428" h="6858000">
                <a:moveTo>
                  <a:pt x="0" y="0"/>
                </a:moveTo>
                <a:lnTo>
                  <a:pt x="6059428" y="0"/>
                </a:lnTo>
                <a:lnTo>
                  <a:pt x="6059428" y="6858000"/>
                </a:lnTo>
                <a:lnTo>
                  <a:pt x="0" y="6858000"/>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3959918139"/>
      </p:ext>
    </p:extLst>
  </p:cSld>
  <p:clrMapOvr>
    <a:masterClrMapping/>
  </p:clrMapOvr>
  <p:transition spd="slow">
    <p:wip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43_Title Slide">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0" y="3435178"/>
            <a:ext cx="9144000" cy="3422822"/>
          </a:xfrm>
          <a:custGeom>
            <a:avLst/>
            <a:gdLst>
              <a:gd name="connsiteX0" fmla="*/ 0 w 12192000"/>
              <a:gd name="connsiteY0" fmla="*/ 0 h 3422822"/>
              <a:gd name="connsiteX1" fmla="*/ 12192000 w 12192000"/>
              <a:gd name="connsiteY1" fmla="*/ 0 h 3422822"/>
              <a:gd name="connsiteX2" fmla="*/ 12192000 w 12192000"/>
              <a:gd name="connsiteY2" fmla="*/ 3422822 h 3422822"/>
              <a:gd name="connsiteX3" fmla="*/ 0 w 12192000"/>
              <a:gd name="connsiteY3" fmla="*/ 3422822 h 3422822"/>
            </a:gdLst>
            <a:ahLst/>
            <a:cxnLst>
              <a:cxn ang="0">
                <a:pos x="connsiteX0" y="connsiteY0"/>
              </a:cxn>
              <a:cxn ang="0">
                <a:pos x="connsiteX1" y="connsiteY1"/>
              </a:cxn>
              <a:cxn ang="0">
                <a:pos x="connsiteX2" y="connsiteY2"/>
              </a:cxn>
              <a:cxn ang="0">
                <a:pos x="connsiteX3" y="connsiteY3"/>
              </a:cxn>
            </a:cxnLst>
            <a:rect l="l" t="t" r="r" b="b"/>
            <a:pathLst>
              <a:path w="12192000" h="3422822">
                <a:moveTo>
                  <a:pt x="0" y="0"/>
                </a:moveTo>
                <a:lnTo>
                  <a:pt x="12192000" y="0"/>
                </a:lnTo>
                <a:lnTo>
                  <a:pt x="12192000" y="3422822"/>
                </a:lnTo>
                <a:lnTo>
                  <a:pt x="0" y="3422822"/>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2079963089"/>
      </p:ext>
    </p:extLst>
  </p:cSld>
  <p:clrMapOvr>
    <a:masterClrMapping/>
  </p:clrMapOvr>
  <p:transition spd="slow">
    <p:wip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47_Title Slide">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609600"/>
            <a:ext cx="3657600" cy="6248400"/>
          </a:xfrm>
          <a:custGeom>
            <a:avLst/>
            <a:gdLst>
              <a:gd name="connsiteX0" fmla="*/ 0 w 4876800"/>
              <a:gd name="connsiteY0" fmla="*/ 0 h 6248400"/>
              <a:gd name="connsiteX1" fmla="*/ 4876800 w 4876800"/>
              <a:gd name="connsiteY1" fmla="*/ 0 h 6248400"/>
              <a:gd name="connsiteX2" fmla="*/ 4876800 w 4876800"/>
              <a:gd name="connsiteY2" fmla="*/ 6248400 h 6248400"/>
              <a:gd name="connsiteX3" fmla="*/ 0 w 4876800"/>
              <a:gd name="connsiteY3" fmla="*/ 6248400 h 6248400"/>
            </a:gdLst>
            <a:ahLst/>
            <a:cxnLst>
              <a:cxn ang="0">
                <a:pos x="connsiteX0" y="connsiteY0"/>
              </a:cxn>
              <a:cxn ang="0">
                <a:pos x="connsiteX1" y="connsiteY1"/>
              </a:cxn>
              <a:cxn ang="0">
                <a:pos x="connsiteX2" y="connsiteY2"/>
              </a:cxn>
              <a:cxn ang="0">
                <a:pos x="connsiteX3" y="connsiteY3"/>
              </a:cxn>
            </a:cxnLst>
            <a:rect l="l" t="t" r="r" b="b"/>
            <a:pathLst>
              <a:path w="4876800" h="6248400">
                <a:moveTo>
                  <a:pt x="0" y="0"/>
                </a:moveTo>
                <a:lnTo>
                  <a:pt x="4876800" y="0"/>
                </a:lnTo>
                <a:lnTo>
                  <a:pt x="4876800" y="6248400"/>
                </a:lnTo>
                <a:lnTo>
                  <a:pt x="0" y="6248400"/>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2149007693"/>
      </p:ext>
    </p:extLst>
  </p:cSld>
  <p:clrMapOvr>
    <a:masterClrMapping/>
  </p:clrMapOvr>
  <p:transition spd="slow">
    <p:wip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84_Title Slide">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1" y="2769326"/>
            <a:ext cx="9144000" cy="4088674"/>
          </a:xfrm>
          <a:custGeom>
            <a:avLst/>
            <a:gdLst>
              <a:gd name="connsiteX0" fmla="*/ 0 w 12192000"/>
              <a:gd name="connsiteY0" fmla="*/ 0 h 4088674"/>
              <a:gd name="connsiteX1" fmla="*/ 12192000 w 12192000"/>
              <a:gd name="connsiteY1" fmla="*/ 0 h 4088674"/>
              <a:gd name="connsiteX2" fmla="*/ 12192000 w 12192000"/>
              <a:gd name="connsiteY2" fmla="*/ 4088674 h 4088674"/>
              <a:gd name="connsiteX3" fmla="*/ 0 w 12192000"/>
              <a:gd name="connsiteY3" fmla="*/ 4088674 h 4088674"/>
            </a:gdLst>
            <a:ahLst/>
            <a:cxnLst>
              <a:cxn ang="0">
                <a:pos x="connsiteX0" y="connsiteY0"/>
              </a:cxn>
              <a:cxn ang="0">
                <a:pos x="connsiteX1" y="connsiteY1"/>
              </a:cxn>
              <a:cxn ang="0">
                <a:pos x="connsiteX2" y="connsiteY2"/>
              </a:cxn>
              <a:cxn ang="0">
                <a:pos x="connsiteX3" y="connsiteY3"/>
              </a:cxn>
            </a:cxnLst>
            <a:rect l="l" t="t" r="r" b="b"/>
            <a:pathLst>
              <a:path w="12192000" h="4088674">
                <a:moveTo>
                  <a:pt x="0" y="0"/>
                </a:moveTo>
                <a:lnTo>
                  <a:pt x="12192000" y="0"/>
                </a:lnTo>
                <a:lnTo>
                  <a:pt x="12192000" y="4088674"/>
                </a:lnTo>
                <a:lnTo>
                  <a:pt x="0" y="4088674"/>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698885112"/>
      </p:ext>
    </p:extLst>
  </p:cSld>
  <p:clrMapOvr>
    <a:masterClrMapping/>
  </p:clrMapOvr>
  <p:transition spd="slow">
    <p:wip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85_Title Slide">
    <p:spTree>
      <p:nvGrpSpPr>
        <p:cNvPr id="1" name=""/>
        <p:cNvGrpSpPr/>
        <p:nvPr/>
      </p:nvGrpSpPr>
      <p:grpSpPr>
        <a:xfrm>
          <a:off x="0" y="0"/>
          <a:ext cx="0" cy="0"/>
          <a:chOff x="0" y="0"/>
          <a:chExt cx="0" cy="0"/>
        </a:xfrm>
      </p:grpSpPr>
      <p:sp>
        <p:nvSpPr>
          <p:cNvPr id="18" name="Picture Placeholder 17"/>
          <p:cNvSpPr>
            <a:spLocks noGrp="1"/>
          </p:cNvSpPr>
          <p:nvPr>
            <p:ph type="pic" sz="quarter" idx="13"/>
          </p:nvPr>
        </p:nvSpPr>
        <p:spPr>
          <a:xfrm>
            <a:off x="4664318" y="1793628"/>
            <a:ext cx="918798" cy="1225064"/>
          </a:xfrm>
          <a:custGeom>
            <a:avLst/>
            <a:gdLst>
              <a:gd name="connsiteX0" fmla="*/ 612532 w 1225064"/>
              <a:gd name="connsiteY0" fmla="*/ 0 h 1225064"/>
              <a:gd name="connsiteX1" fmla="*/ 1225064 w 1225064"/>
              <a:gd name="connsiteY1" fmla="*/ 612532 h 1225064"/>
              <a:gd name="connsiteX2" fmla="*/ 612532 w 1225064"/>
              <a:gd name="connsiteY2" fmla="*/ 1225064 h 1225064"/>
              <a:gd name="connsiteX3" fmla="*/ 0 w 1225064"/>
              <a:gd name="connsiteY3" fmla="*/ 612532 h 1225064"/>
              <a:gd name="connsiteX4" fmla="*/ 612532 w 1225064"/>
              <a:gd name="connsiteY4" fmla="*/ 0 h 1225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5064" h="1225064">
                <a:moveTo>
                  <a:pt x="612532" y="0"/>
                </a:moveTo>
                <a:cubicBezTo>
                  <a:pt x="950824" y="0"/>
                  <a:pt x="1225064" y="274240"/>
                  <a:pt x="1225064" y="612532"/>
                </a:cubicBezTo>
                <a:cubicBezTo>
                  <a:pt x="1225064" y="950824"/>
                  <a:pt x="950824" y="1225064"/>
                  <a:pt x="612532" y="1225064"/>
                </a:cubicBezTo>
                <a:cubicBezTo>
                  <a:pt x="274240" y="1225064"/>
                  <a:pt x="0" y="950824"/>
                  <a:pt x="0" y="612532"/>
                </a:cubicBezTo>
                <a:cubicBezTo>
                  <a:pt x="0" y="274240"/>
                  <a:pt x="274240" y="0"/>
                  <a:pt x="612532" y="0"/>
                </a:cubicBezTo>
                <a:close/>
              </a:path>
            </a:pathLst>
          </a:custGeom>
        </p:spPr>
        <p:txBody>
          <a:bodyPr rtlCol="0">
            <a:noAutofit/>
          </a:bodyPr>
          <a:lstStyle/>
          <a:p>
            <a:pPr lvl="0"/>
            <a:endParaRPr lang="en-US" noProof="0"/>
          </a:p>
        </p:txBody>
      </p:sp>
      <p:sp>
        <p:nvSpPr>
          <p:cNvPr id="19" name="Picture Placeholder 18"/>
          <p:cNvSpPr>
            <a:spLocks noGrp="1"/>
          </p:cNvSpPr>
          <p:nvPr>
            <p:ph type="pic" sz="quarter" idx="14"/>
          </p:nvPr>
        </p:nvSpPr>
        <p:spPr>
          <a:xfrm>
            <a:off x="4664316" y="3387967"/>
            <a:ext cx="918798" cy="1225064"/>
          </a:xfrm>
          <a:custGeom>
            <a:avLst/>
            <a:gdLst>
              <a:gd name="connsiteX0" fmla="*/ 612532 w 1225064"/>
              <a:gd name="connsiteY0" fmla="*/ 0 h 1225064"/>
              <a:gd name="connsiteX1" fmla="*/ 1225064 w 1225064"/>
              <a:gd name="connsiteY1" fmla="*/ 612532 h 1225064"/>
              <a:gd name="connsiteX2" fmla="*/ 612532 w 1225064"/>
              <a:gd name="connsiteY2" fmla="*/ 1225064 h 1225064"/>
              <a:gd name="connsiteX3" fmla="*/ 0 w 1225064"/>
              <a:gd name="connsiteY3" fmla="*/ 612532 h 1225064"/>
              <a:gd name="connsiteX4" fmla="*/ 612532 w 1225064"/>
              <a:gd name="connsiteY4" fmla="*/ 0 h 1225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5064" h="1225064">
                <a:moveTo>
                  <a:pt x="612532" y="0"/>
                </a:moveTo>
                <a:cubicBezTo>
                  <a:pt x="950824" y="0"/>
                  <a:pt x="1225064" y="274240"/>
                  <a:pt x="1225064" y="612532"/>
                </a:cubicBezTo>
                <a:cubicBezTo>
                  <a:pt x="1225064" y="950824"/>
                  <a:pt x="950824" y="1225064"/>
                  <a:pt x="612532" y="1225064"/>
                </a:cubicBezTo>
                <a:cubicBezTo>
                  <a:pt x="274240" y="1225064"/>
                  <a:pt x="0" y="950824"/>
                  <a:pt x="0" y="612532"/>
                </a:cubicBezTo>
                <a:cubicBezTo>
                  <a:pt x="0" y="274240"/>
                  <a:pt x="274240" y="0"/>
                  <a:pt x="612532" y="0"/>
                </a:cubicBezTo>
                <a:close/>
              </a:path>
            </a:pathLst>
          </a:custGeom>
        </p:spPr>
        <p:txBody>
          <a:bodyPr rtlCol="0">
            <a:noAutofit/>
          </a:bodyPr>
          <a:lstStyle/>
          <a:p>
            <a:pPr lvl="0"/>
            <a:endParaRPr lang="en-US" noProof="0"/>
          </a:p>
        </p:txBody>
      </p:sp>
      <p:sp>
        <p:nvSpPr>
          <p:cNvPr id="20" name="Picture Placeholder 19"/>
          <p:cNvSpPr>
            <a:spLocks noGrp="1"/>
          </p:cNvSpPr>
          <p:nvPr>
            <p:ph type="pic" sz="quarter" idx="15"/>
          </p:nvPr>
        </p:nvSpPr>
        <p:spPr>
          <a:xfrm>
            <a:off x="4664317" y="4982305"/>
            <a:ext cx="918798" cy="1225064"/>
          </a:xfrm>
          <a:custGeom>
            <a:avLst/>
            <a:gdLst>
              <a:gd name="connsiteX0" fmla="*/ 612532 w 1225064"/>
              <a:gd name="connsiteY0" fmla="*/ 0 h 1225064"/>
              <a:gd name="connsiteX1" fmla="*/ 1225064 w 1225064"/>
              <a:gd name="connsiteY1" fmla="*/ 612532 h 1225064"/>
              <a:gd name="connsiteX2" fmla="*/ 612532 w 1225064"/>
              <a:gd name="connsiteY2" fmla="*/ 1225064 h 1225064"/>
              <a:gd name="connsiteX3" fmla="*/ 0 w 1225064"/>
              <a:gd name="connsiteY3" fmla="*/ 612532 h 1225064"/>
              <a:gd name="connsiteX4" fmla="*/ 612532 w 1225064"/>
              <a:gd name="connsiteY4" fmla="*/ 0 h 1225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5064" h="1225064">
                <a:moveTo>
                  <a:pt x="612532" y="0"/>
                </a:moveTo>
                <a:cubicBezTo>
                  <a:pt x="950824" y="0"/>
                  <a:pt x="1225064" y="274240"/>
                  <a:pt x="1225064" y="612532"/>
                </a:cubicBezTo>
                <a:cubicBezTo>
                  <a:pt x="1225064" y="950824"/>
                  <a:pt x="950824" y="1225064"/>
                  <a:pt x="612532" y="1225064"/>
                </a:cubicBezTo>
                <a:cubicBezTo>
                  <a:pt x="274240" y="1225064"/>
                  <a:pt x="0" y="950824"/>
                  <a:pt x="0" y="612532"/>
                </a:cubicBezTo>
                <a:cubicBezTo>
                  <a:pt x="0" y="274240"/>
                  <a:pt x="274240" y="0"/>
                  <a:pt x="612532" y="0"/>
                </a:cubicBezTo>
                <a:close/>
              </a:path>
            </a:pathLst>
          </a:custGeom>
        </p:spPr>
        <p:txBody>
          <a:bodyPr rtlCol="0">
            <a:noAutofit/>
          </a:bodyPr>
          <a:lstStyle/>
          <a:p>
            <a:pPr lvl="0"/>
            <a:endParaRPr lang="en-US" noProof="0"/>
          </a:p>
        </p:txBody>
      </p:sp>
      <p:sp>
        <p:nvSpPr>
          <p:cNvPr id="11" name="Picture Placeholder 10"/>
          <p:cNvSpPr>
            <a:spLocks noGrp="1"/>
          </p:cNvSpPr>
          <p:nvPr>
            <p:ph type="pic" sz="quarter" idx="10"/>
          </p:nvPr>
        </p:nvSpPr>
        <p:spPr>
          <a:xfrm>
            <a:off x="778118" y="1793629"/>
            <a:ext cx="918798" cy="1225064"/>
          </a:xfrm>
          <a:custGeom>
            <a:avLst/>
            <a:gdLst>
              <a:gd name="connsiteX0" fmla="*/ 612532 w 1225064"/>
              <a:gd name="connsiteY0" fmla="*/ 0 h 1225064"/>
              <a:gd name="connsiteX1" fmla="*/ 1225064 w 1225064"/>
              <a:gd name="connsiteY1" fmla="*/ 612532 h 1225064"/>
              <a:gd name="connsiteX2" fmla="*/ 612532 w 1225064"/>
              <a:gd name="connsiteY2" fmla="*/ 1225064 h 1225064"/>
              <a:gd name="connsiteX3" fmla="*/ 0 w 1225064"/>
              <a:gd name="connsiteY3" fmla="*/ 612532 h 1225064"/>
              <a:gd name="connsiteX4" fmla="*/ 612532 w 1225064"/>
              <a:gd name="connsiteY4" fmla="*/ 0 h 1225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5064" h="1225064">
                <a:moveTo>
                  <a:pt x="612532" y="0"/>
                </a:moveTo>
                <a:cubicBezTo>
                  <a:pt x="950824" y="0"/>
                  <a:pt x="1225064" y="274240"/>
                  <a:pt x="1225064" y="612532"/>
                </a:cubicBezTo>
                <a:cubicBezTo>
                  <a:pt x="1225064" y="950824"/>
                  <a:pt x="950824" y="1225064"/>
                  <a:pt x="612532" y="1225064"/>
                </a:cubicBezTo>
                <a:cubicBezTo>
                  <a:pt x="274240" y="1225064"/>
                  <a:pt x="0" y="950824"/>
                  <a:pt x="0" y="612532"/>
                </a:cubicBezTo>
                <a:cubicBezTo>
                  <a:pt x="0" y="274240"/>
                  <a:pt x="274240" y="0"/>
                  <a:pt x="612532" y="0"/>
                </a:cubicBezTo>
                <a:close/>
              </a:path>
            </a:pathLst>
          </a:custGeom>
        </p:spPr>
        <p:txBody>
          <a:bodyPr rtlCol="0">
            <a:noAutofit/>
          </a:bodyPr>
          <a:lstStyle/>
          <a:p>
            <a:pPr lvl="0"/>
            <a:endParaRPr lang="en-US" noProof="0"/>
          </a:p>
        </p:txBody>
      </p:sp>
      <p:sp>
        <p:nvSpPr>
          <p:cNvPr id="14" name="Picture Placeholder 13"/>
          <p:cNvSpPr>
            <a:spLocks noGrp="1"/>
          </p:cNvSpPr>
          <p:nvPr>
            <p:ph type="pic" sz="quarter" idx="11"/>
          </p:nvPr>
        </p:nvSpPr>
        <p:spPr>
          <a:xfrm>
            <a:off x="778117" y="3387968"/>
            <a:ext cx="918798" cy="1225064"/>
          </a:xfrm>
          <a:custGeom>
            <a:avLst/>
            <a:gdLst>
              <a:gd name="connsiteX0" fmla="*/ 612532 w 1225064"/>
              <a:gd name="connsiteY0" fmla="*/ 0 h 1225064"/>
              <a:gd name="connsiteX1" fmla="*/ 1225064 w 1225064"/>
              <a:gd name="connsiteY1" fmla="*/ 612532 h 1225064"/>
              <a:gd name="connsiteX2" fmla="*/ 612532 w 1225064"/>
              <a:gd name="connsiteY2" fmla="*/ 1225064 h 1225064"/>
              <a:gd name="connsiteX3" fmla="*/ 0 w 1225064"/>
              <a:gd name="connsiteY3" fmla="*/ 612532 h 1225064"/>
              <a:gd name="connsiteX4" fmla="*/ 612532 w 1225064"/>
              <a:gd name="connsiteY4" fmla="*/ 0 h 1225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5064" h="1225064">
                <a:moveTo>
                  <a:pt x="612532" y="0"/>
                </a:moveTo>
                <a:cubicBezTo>
                  <a:pt x="950824" y="0"/>
                  <a:pt x="1225064" y="274240"/>
                  <a:pt x="1225064" y="612532"/>
                </a:cubicBezTo>
                <a:cubicBezTo>
                  <a:pt x="1225064" y="950824"/>
                  <a:pt x="950824" y="1225064"/>
                  <a:pt x="612532" y="1225064"/>
                </a:cubicBezTo>
                <a:cubicBezTo>
                  <a:pt x="274240" y="1225064"/>
                  <a:pt x="0" y="950824"/>
                  <a:pt x="0" y="612532"/>
                </a:cubicBezTo>
                <a:cubicBezTo>
                  <a:pt x="0" y="274240"/>
                  <a:pt x="274240" y="0"/>
                  <a:pt x="612532" y="0"/>
                </a:cubicBezTo>
                <a:close/>
              </a:path>
            </a:pathLst>
          </a:custGeom>
        </p:spPr>
        <p:txBody>
          <a:bodyPr rtlCol="0">
            <a:noAutofit/>
          </a:bodyPr>
          <a:lstStyle/>
          <a:p>
            <a:pPr lvl="0"/>
            <a:endParaRPr lang="en-US" noProof="0"/>
          </a:p>
        </p:txBody>
      </p:sp>
      <p:sp>
        <p:nvSpPr>
          <p:cNvPr id="17" name="Picture Placeholder 16"/>
          <p:cNvSpPr>
            <a:spLocks noGrp="1"/>
          </p:cNvSpPr>
          <p:nvPr>
            <p:ph type="pic" sz="quarter" idx="12"/>
          </p:nvPr>
        </p:nvSpPr>
        <p:spPr>
          <a:xfrm>
            <a:off x="778118" y="4982306"/>
            <a:ext cx="918798" cy="1225064"/>
          </a:xfrm>
          <a:custGeom>
            <a:avLst/>
            <a:gdLst>
              <a:gd name="connsiteX0" fmla="*/ 612532 w 1225064"/>
              <a:gd name="connsiteY0" fmla="*/ 0 h 1225064"/>
              <a:gd name="connsiteX1" fmla="*/ 1225064 w 1225064"/>
              <a:gd name="connsiteY1" fmla="*/ 612532 h 1225064"/>
              <a:gd name="connsiteX2" fmla="*/ 612532 w 1225064"/>
              <a:gd name="connsiteY2" fmla="*/ 1225064 h 1225064"/>
              <a:gd name="connsiteX3" fmla="*/ 0 w 1225064"/>
              <a:gd name="connsiteY3" fmla="*/ 612532 h 1225064"/>
              <a:gd name="connsiteX4" fmla="*/ 612532 w 1225064"/>
              <a:gd name="connsiteY4" fmla="*/ 0 h 1225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5064" h="1225064">
                <a:moveTo>
                  <a:pt x="612532" y="0"/>
                </a:moveTo>
                <a:cubicBezTo>
                  <a:pt x="950824" y="0"/>
                  <a:pt x="1225064" y="274240"/>
                  <a:pt x="1225064" y="612532"/>
                </a:cubicBezTo>
                <a:cubicBezTo>
                  <a:pt x="1225064" y="950824"/>
                  <a:pt x="950824" y="1225064"/>
                  <a:pt x="612532" y="1225064"/>
                </a:cubicBezTo>
                <a:cubicBezTo>
                  <a:pt x="274240" y="1225064"/>
                  <a:pt x="0" y="950824"/>
                  <a:pt x="0" y="612532"/>
                </a:cubicBezTo>
                <a:cubicBezTo>
                  <a:pt x="0" y="274240"/>
                  <a:pt x="274240" y="0"/>
                  <a:pt x="612532"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4113950822"/>
      </p:ext>
    </p:extLst>
  </p:cSld>
  <p:clrMapOvr>
    <a:masterClrMapping/>
  </p:clrMapOvr>
  <p:transition spd="slow">
    <p:wip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82_Title Slid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723471" y="2422359"/>
            <a:ext cx="1723381" cy="3304674"/>
          </a:xfrm>
          <a:custGeom>
            <a:avLst/>
            <a:gdLst>
              <a:gd name="connsiteX0" fmla="*/ 0 w 2297841"/>
              <a:gd name="connsiteY0" fmla="*/ 0 h 3304674"/>
              <a:gd name="connsiteX1" fmla="*/ 2297841 w 2297841"/>
              <a:gd name="connsiteY1" fmla="*/ 0 h 3304674"/>
              <a:gd name="connsiteX2" fmla="*/ 2297841 w 2297841"/>
              <a:gd name="connsiteY2" fmla="*/ 3304674 h 3304674"/>
              <a:gd name="connsiteX3" fmla="*/ 0 w 2297841"/>
              <a:gd name="connsiteY3" fmla="*/ 3304674 h 3304674"/>
            </a:gdLst>
            <a:ahLst/>
            <a:cxnLst>
              <a:cxn ang="0">
                <a:pos x="connsiteX0" y="connsiteY0"/>
              </a:cxn>
              <a:cxn ang="0">
                <a:pos x="connsiteX1" y="connsiteY1"/>
              </a:cxn>
              <a:cxn ang="0">
                <a:pos x="connsiteX2" y="connsiteY2"/>
              </a:cxn>
              <a:cxn ang="0">
                <a:pos x="connsiteX3" y="connsiteY3"/>
              </a:cxn>
            </a:cxnLst>
            <a:rect l="l" t="t" r="r" b="b"/>
            <a:pathLst>
              <a:path w="2297841" h="3304674">
                <a:moveTo>
                  <a:pt x="0" y="0"/>
                </a:moveTo>
                <a:lnTo>
                  <a:pt x="2297841" y="0"/>
                </a:lnTo>
                <a:lnTo>
                  <a:pt x="2297841" y="3304674"/>
                </a:lnTo>
                <a:lnTo>
                  <a:pt x="0" y="3304674"/>
                </a:lnTo>
                <a:close/>
              </a:path>
            </a:pathLst>
          </a:custGeom>
        </p:spPr>
        <p:txBody>
          <a:bodyPr rtlCol="0">
            <a:noAutofit/>
          </a:bodyPr>
          <a:lstStyle/>
          <a:p>
            <a:pPr lvl="0"/>
            <a:endParaRPr lang="en-US" noProof="0"/>
          </a:p>
        </p:txBody>
      </p:sp>
      <p:sp>
        <p:nvSpPr>
          <p:cNvPr id="10" name="Picture Placeholder 9"/>
          <p:cNvSpPr>
            <a:spLocks noGrp="1"/>
          </p:cNvSpPr>
          <p:nvPr>
            <p:ph type="pic" sz="quarter" idx="11"/>
          </p:nvPr>
        </p:nvSpPr>
        <p:spPr>
          <a:xfrm>
            <a:off x="6697149" y="2422359"/>
            <a:ext cx="1723381" cy="3304674"/>
          </a:xfrm>
          <a:custGeom>
            <a:avLst/>
            <a:gdLst>
              <a:gd name="connsiteX0" fmla="*/ 0 w 2297841"/>
              <a:gd name="connsiteY0" fmla="*/ 0 h 3304674"/>
              <a:gd name="connsiteX1" fmla="*/ 2297841 w 2297841"/>
              <a:gd name="connsiteY1" fmla="*/ 0 h 3304674"/>
              <a:gd name="connsiteX2" fmla="*/ 2297841 w 2297841"/>
              <a:gd name="connsiteY2" fmla="*/ 3304674 h 3304674"/>
              <a:gd name="connsiteX3" fmla="*/ 0 w 2297841"/>
              <a:gd name="connsiteY3" fmla="*/ 3304674 h 3304674"/>
            </a:gdLst>
            <a:ahLst/>
            <a:cxnLst>
              <a:cxn ang="0">
                <a:pos x="connsiteX0" y="connsiteY0"/>
              </a:cxn>
              <a:cxn ang="0">
                <a:pos x="connsiteX1" y="connsiteY1"/>
              </a:cxn>
              <a:cxn ang="0">
                <a:pos x="connsiteX2" y="connsiteY2"/>
              </a:cxn>
              <a:cxn ang="0">
                <a:pos x="connsiteX3" y="connsiteY3"/>
              </a:cxn>
            </a:cxnLst>
            <a:rect l="l" t="t" r="r" b="b"/>
            <a:pathLst>
              <a:path w="2297841" h="3304674">
                <a:moveTo>
                  <a:pt x="0" y="0"/>
                </a:moveTo>
                <a:lnTo>
                  <a:pt x="2297841" y="0"/>
                </a:lnTo>
                <a:lnTo>
                  <a:pt x="2297841" y="3304674"/>
                </a:lnTo>
                <a:lnTo>
                  <a:pt x="0" y="3304674"/>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1457674311"/>
      </p:ext>
    </p:extLst>
  </p:cSld>
  <p:clrMapOvr>
    <a:masterClrMapping/>
  </p:clrMapOvr>
  <p:transition spd="slow">
    <p:wip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40_Title Slide">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1379972" y="1300981"/>
            <a:ext cx="3192027" cy="4256036"/>
          </a:xfrm>
          <a:custGeom>
            <a:avLst/>
            <a:gdLst>
              <a:gd name="connsiteX0" fmla="*/ 2128018 w 4256036"/>
              <a:gd name="connsiteY0" fmla="*/ 1424240 h 4256036"/>
              <a:gd name="connsiteX1" fmla="*/ 1424240 w 4256036"/>
              <a:gd name="connsiteY1" fmla="*/ 2128018 h 4256036"/>
              <a:gd name="connsiteX2" fmla="*/ 2128018 w 4256036"/>
              <a:gd name="connsiteY2" fmla="*/ 2831796 h 4256036"/>
              <a:gd name="connsiteX3" fmla="*/ 2831796 w 4256036"/>
              <a:gd name="connsiteY3" fmla="*/ 2128018 h 4256036"/>
              <a:gd name="connsiteX4" fmla="*/ 2128018 w 4256036"/>
              <a:gd name="connsiteY4" fmla="*/ 1424240 h 4256036"/>
              <a:gd name="connsiteX5" fmla="*/ 2128018 w 4256036"/>
              <a:gd name="connsiteY5" fmla="*/ 0 h 4256036"/>
              <a:gd name="connsiteX6" fmla="*/ 4256036 w 4256036"/>
              <a:gd name="connsiteY6" fmla="*/ 2128018 h 4256036"/>
              <a:gd name="connsiteX7" fmla="*/ 2128018 w 4256036"/>
              <a:gd name="connsiteY7" fmla="*/ 4256036 h 4256036"/>
              <a:gd name="connsiteX8" fmla="*/ 0 w 4256036"/>
              <a:gd name="connsiteY8" fmla="*/ 2128018 h 4256036"/>
              <a:gd name="connsiteX9" fmla="*/ 2128018 w 4256036"/>
              <a:gd name="connsiteY9" fmla="*/ 0 h 4256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56036" h="4256036">
                <a:moveTo>
                  <a:pt x="2128018" y="1424240"/>
                </a:moveTo>
                <a:cubicBezTo>
                  <a:pt x="1739332" y="1424240"/>
                  <a:pt x="1424240" y="1739332"/>
                  <a:pt x="1424240" y="2128018"/>
                </a:cubicBezTo>
                <a:cubicBezTo>
                  <a:pt x="1424240" y="2516704"/>
                  <a:pt x="1739332" y="2831796"/>
                  <a:pt x="2128018" y="2831796"/>
                </a:cubicBezTo>
                <a:cubicBezTo>
                  <a:pt x="2516704" y="2831796"/>
                  <a:pt x="2831796" y="2516704"/>
                  <a:pt x="2831796" y="2128018"/>
                </a:cubicBezTo>
                <a:cubicBezTo>
                  <a:pt x="2831796" y="1739332"/>
                  <a:pt x="2516704" y="1424240"/>
                  <a:pt x="2128018" y="1424240"/>
                </a:cubicBezTo>
                <a:close/>
                <a:moveTo>
                  <a:pt x="2128018" y="0"/>
                </a:moveTo>
                <a:cubicBezTo>
                  <a:pt x="3303290" y="0"/>
                  <a:pt x="4256036" y="952746"/>
                  <a:pt x="4256036" y="2128018"/>
                </a:cubicBezTo>
                <a:cubicBezTo>
                  <a:pt x="4256036" y="3303290"/>
                  <a:pt x="3303290" y="4256036"/>
                  <a:pt x="2128018" y="4256036"/>
                </a:cubicBezTo>
                <a:cubicBezTo>
                  <a:pt x="952746" y="4256036"/>
                  <a:pt x="0" y="3303290"/>
                  <a:pt x="0" y="2128018"/>
                </a:cubicBezTo>
                <a:cubicBezTo>
                  <a:pt x="0" y="952746"/>
                  <a:pt x="952746" y="0"/>
                  <a:pt x="2128018"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147242997"/>
      </p:ext>
    </p:extLst>
  </p:cSld>
  <p:clrMapOvr>
    <a:masterClrMapping/>
  </p:clrMapOvr>
  <p:transition spd="slow">
    <p:wip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41_Blank">
    <p:spTree>
      <p:nvGrpSpPr>
        <p:cNvPr id="1" name=""/>
        <p:cNvGrpSpPr/>
        <p:nvPr/>
      </p:nvGrpSpPr>
      <p:grpSpPr>
        <a:xfrm>
          <a:off x="0" y="0"/>
          <a:ext cx="0" cy="0"/>
          <a:chOff x="0" y="0"/>
          <a:chExt cx="0" cy="0"/>
        </a:xfrm>
      </p:grpSpPr>
      <p:sp>
        <p:nvSpPr>
          <p:cNvPr id="3" name="TextBox 2"/>
          <p:cNvSpPr txBox="1"/>
          <p:nvPr userDrawn="1"/>
        </p:nvSpPr>
        <p:spPr>
          <a:xfrm>
            <a:off x="8530963" y="6394450"/>
            <a:ext cx="322525" cy="230832"/>
          </a:xfrm>
          <a:prstGeom prst="rect">
            <a:avLst/>
          </a:prstGeom>
          <a:noFill/>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rtl="0" fontAlgn="base">
              <a:spcBef>
                <a:spcPct val="0"/>
              </a:spcBef>
              <a:spcAft>
                <a:spcPct val="0"/>
              </a:spcAft>
            </a:pPr>
            <a:fld id="{25D81649-B5BD-43AB-9FA4-F493A85937D5}" type="slidenum">
              <a:rPr lang="id-ID" altLang="ar-IQ" sz="900" b="1" smtClean="0">
                <a:solidFill>
                  <a:prstClr val="white"/>
                </a:solidFill>
                <a:cs typeface="Calibri" panose="020F0502020204030204" pitchFamily="34" charset="0"/>
              </a:rPr>
              <a:pPr rtl="0" fontAlgn="base">
                <a:spcBef>
                  <a:spcPct val="0"/>
                </a:spcBef>
                <a:spcAft>
                  <a:spcPct val="0"/>
                </a:spcAft>
              </a:pPr>
              <a:t>‹#›</a:t>
            </a:fld>
            <a:endParaRPr lang="id-ID" altLang="ar-IQ" sz="900" b="1">
              <a:solidFill>
                <a:prstClr val="white"/>
              </a:solidFill>
              <a:cs typeface="Calibri" panose="020F0502020204030204" pitchFamily="34" charset="0"/>
            </a:endParaRPr>
          </a:p>
        </p:txBody>
      </p:sp>
      <p:sp>
        <p:nvSpPr>
          <p:cNvPr id="50" name="Picture Placeholder 47"/>
          <p:cNvSpPr>
            <a:spLocks noGrp="1"/>
          </p:cNvSpPr>
          <p:nvPr>
            <p:ph type="pic" sz="quarter" idx="12"/>
          </p:nvPr>
        </p:nvSpPr>
        <p:spPr>
          <a:xfrm>
            <a:off x="5456750" y="2571928"/>
            <a:ext cx="2990983" cy="2340797"/>
          </a:xfrm>
          <a:solidFill>
            <a:schemeClr val="bg1">
              <a:alpha val="70000"/>
            </a:schemeClr>
          </a:solidFill>
        </p:spPr>
        <p:txBody>
          <a:bodyPr rtlCol="0">
            <a:normAutofit/>
          </a:bodyPr>
          <a:lstStyle>
            <a:lvl1pPr>
              <a:defRPr lang="en-US" sz="1350" dirty="0"/>
            </a:lvl1pPr>
          </a:lstStyle>
          <a:p>
            <a:pPr lvl="0"/>
            <a:endParaRPr lang="en-US" noProof="0" dirty="0"/>
          </a:p>
        </p:txBody>
      </p:sp>
    </p:spTree>
    <p:extLst>
      <p:ext uri="{BB962C8B-B14F-4D97-AF65-F5344CB8AC3E}">
        <p14:creationId xmlns:p14="http://schemas.microsoft.com/office/powerpoint/2010/main" val="2497258970"/>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08/07/1443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4024465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42_Blank">
    <p:spTree>
      <p:nvGrpSpPr>
        <p:cNvPr id="1" name=""/>
        <p:cNvGrpSpPr/>
        <p:nvPr/>
      </p:nvGrpSpPr>
      <p:grpSpPr>
        <a:xfrm>
          <a:off x="0" y="0"/>
          <a:ext cx="0" cy="0"/>
          <a:chOff x="0" y="0"/>
          <a:chExt cx="0" cy="0"/>
        </a:xfrm>
      </p:grpSpPr>
      <p:sp>
        <p:nvSpPr>
          <p:cNvPr id="4" name="TextBox 3"/>
          <p:cNvSpPr txBox="1"/>
          <p:nvPr userDrawn="1"/>
        </p:nvSpPr>
        <p:spPr>
          <a:xfrm>
            <a:off x="8530963" y="6394450"/>
            <a:ext cx="322525" cy="230832"/>
          </a:xfrm>
          <a:prstGeom prst="rect">
            <a:avLst/>
          </a:prstGeom>
          <a:solidFill>
            <a:schemeClr val="bg1"/>
          </a:solidFill>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rtl="0" fontAlgn="base">
              <a:spcBef>
                <a:spcPct val="0"/>
              </a:spcBef>
              <a:spcAft>
                <a:spcPct val="0"/>
              </a:spcAft>
            </a:pPr>
            <a:fld id="{E4DDAC3A-19C0-4E67-A375-D511C40F2443}" type="slidenum">
              <a:rPr lang="id-ID" altLang="ar-IQ" sz="900" b="1" smtClean="0">
                <a:solidFill>
                  <a:prstClr val="white"/>
                </a:solidFill>
                <a:cs typeface="Calibri" panose="020F0502020204030204" pitchFamily="34" charset="0"/>
              </a:rPr>
              <a:pPr rtl="0" fontAlgn="base">
                <a:spcBef>
                  <a:spcPct val="0"/>
                </a:spcBef>
                <a:spcAft>
                  <a:spcPct val="0"/>
                </a:spcAft>
              </a:pPr>
              <a:t>‹#›</a:t>
            </a:fld>
            <a:endParaRPr lang="id-ID" altLang="ar-IQ" sz="900" b="1">
              <a:solidFill>
                <a:prstClr val="white"/>
              </a:solidFill>
              <a:cs typeface="Calibri" panose="020F0502020204030204" pitchFamily="34" charset="0"/>
            </a:endParaRPr>
          </a:p>
        </p:txBody>
      </p:sp>
      <p:sp>
        <p:nvSpPr>
          <p:cNvPr id="50" name="Picture Placeholder 47"/>
          <p:cNvSpPr>
            <a:spLocks noGrp="1"/>
          </p:cNvSpPr>
          <p:nvPr>
            <p:ph type="pic" sz="quarter" idx="12"/>
          </p:nvPr>
        </p:nvSpPr>
        <p:spPr>
          <a:xfrm>
            <a:off x="5470821" y="3652688"/>
            <a:ext cx="2990983" cy="2340797"/>
          </a:xfrm>
          <a:solidFill>
            <a:schemeClr val="bg1"/>
          </a:solidFill>
        </p:spPr>
        <p:txBody>
          <a:bodyPr rtlCol="0">
            <a:normAutofit/>
          </a:bodyPr>
          <a:lstStyle>
            <a:lvl1pPr>
              <a:defRPr lang="en-US" sz="1350" dirty="0"/>
            </a:lvl1pPr>
          </a:lstStyle>
          <a:p>
            <a:pPr lvl="0"/>
            <a:endParaRPr lang="en-US" noProof="0" dirty="0"/>
          </a:p>
        </p:txBody>
      </p:sp>
      <p:sp>
        <p:nvSpPr>
          <p:cNvPr id="13" name="Picture Placeholder 47"/>
          <p:cNvSpPr>
            <a:spLocks noGrp="1"/>
          </p:cNvSpPr>
          <p:nvPr>
            <p:ph type="pic" sz="quarter" idx="13"/>
          </p:nvPr>
        </p:nvSpPr>
        <p:spPr>
          <a:xfrm>
            <a:off x="696267" y="864518"/>
            <a:ext cx="2990983" cy="2340797"/>
          </a:xfrm>
          <a:solidFill>
            <a:schemeClr val="bg1"/>
          </a:solidFill>
        </p:spPr>
        <p:txBody>
          <a:bodyPr rtlCol="0">
            <a:normAutofit/>
          </a:bodyPr>
          <a:lstStyle>
            <a:lvl1pPr>
              <a:defRPr lang="en-US" sz="1350" dirty="0"/>
            </a:lvl1pPr>
          </a:lstStyle>
          <a:p>
            <a:pPr lvl="0"/>
            <a:endParaRPr lang="en-US" noProof="0" dirty="0"/>
          </a:p>
        </p:txBody>
      </p:sp>
    </p:spTree>
    <p:extLst>
      <p:ext uri="{BB962C8B-B14F-4D97-AF65-F5344CB8AC3E}">
        <p14:creationId xmlns:p14="http://schemas.microsoft.com/office/powerpoint/2010/main" val="1060534975"/>
      </p:ext>
    </p:extLst>
  </p:cSld>
  <p:clrMapOvr>
    <a:masterClrMapping/>
  </p:clrMapOvr>
  <p:transition spd="slow">
    <p:wip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43_Blank">
    <p:spTree>
      <p:nvGrpSpPr>
        <p:cNvPr id="1" name=""/>
        <p:cNvGrpSpPr/>
        <p:nvPr/>
      </p:nvGrpSpPr>
      <p:grpSpPr>
        <a:xfrm>
          <a:off x="0" y="0"/>
          <a:ext cx="0" cy="0"/>
          <a:chOff x="0" y="0"/>
          <a:chExt cx="0" cy="0"/>
        </a:xfrm>
      </p:grpSpPr>
      <p:sp>
        <p:nvSpPr>
          <p:cNvPr id="3" name="TextBox 2"/>
          <p:cNvSpPr txBox="1"/>
          <p:nvPr userDrawn="1"/>
        </p:nvSpPr>
        <p:spPr>
          <a:xfrm>
            <a:off x="8530963" y="6394450"/>
            <a:ext cx="322525" cy="230832"/>
          </a:xfrm>
          <a:prstGeom prst="rect">
            <a:avLst/>
          </a:prstGeom>
          <a:noFill/>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rtl="0" fontAlgn="base">
              <a:spcBef>
                <a:spcPct val="0"/>
              </a:spcBef>
              <a:spcAft>
                <a:spcPct val="0"/>
              </a:spcAft>
            </a:pPr>
            <a:fld id="{B4422D55-9991-45DA-A560-F3E66F092DE6}" type="slidenum">
              <a:rPr lang="id-ID" altLang="ar-IQ" sz="900" b="1" smtClean="0">
                <a:solidFill>
                  <a:prstClr val="white"/>
                </a:solidFill>
                <a:cs typeface="Calibri" panose="020F0502020204030204" pitchFamily="34" charset="0"/>
              </a:rPr>
              <a:pPr rtl="0" fontAlgn="base">
                <a:spcBef>
                  <a:spcPct val="0"/>
                </a:spcBef>
                <a:spcAft>
                  <a:spcPct val="0"/>
                </a:spcAft>
              </a:pPr>
              <a:t>‹#›</a:t>
            </a:fld>
            <a:endParaRPr lang="id-ID" altLang="ar-IQ" sz="900" b="1">
              <a:solidFill>
                <a:prstClr val="white"/>
              </a:solidFill>
              <a:cs typeface="Calibri" panose="020F0502020204030204" pitchFamily="34" charset="0"/>
            </a:endParaRPr>
          </a:p>
        </p:txBody>
      </p:sp>
      <p:sp>
        <p:nvSpPr>
          <p:cNvPr id="50" name="Picture Placeholder 47"/>
          <p:cNvSpPr>
            <a:spLocks noGrp="1"/>
          </p:cNvSpPr>
          <p:nvPr>
            <p:ph type="pic" sz="quarter" idx="12"/>
          </p:nvPr>
        </p:nvSpPr>
        <p:spPr>
          <a:xfrm>
            <a:off x="5456750" y="1837142"/>
            <a:ext cx="2990983" cy="2340797"/>
          </a:xfrm>
          <a:solidFill>
            <a:schemeClr val="bg1">
              <a:alpha val="70000"/>
            </a:schemeClr>
          </a:solidFill>
        </p:spPr>
        <p:txBody>
          <a:bodyPr rtlCol="0">
            <a:normAutofit/>
          </a:bodyPr>
          <a:lstStyle>
            <a:lvl1pPr>
              <a:defRPr lang="en-US" sz="1350" dirty="0"/>
            </a:lvl1pPr>
          </a:lstStyle>
          <a:p>
            <a:pPr lvl="0"/>
            <a:endParaRPr lang="en-US" noProof="0" dirty="0"/>
          </a:p>
        </p:txBody>
      </p:sp>
    </p:spTree>
    <p:extLst>
      <p:ext uri="{BB962C8B-B14F-4D97-AF65-F5344CB8AC3E}">
        <p14:creationId xmlns:p14="http://schemas.microsoft.com/office/powerpoint/2010/main" val="1762081845"/>
      </p:ext>
    </p:extLst>
  </p:cSld>
  <p:clrMapOvr>
    <a:masterClrMapping/>
  </p:clrMapOvr>
  <p:transition spd="slow">
    <p:wip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6_Title Slid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2382250" y="1738163"/>
            <a:ext cx="1046748" cy="1395664"/>
          </a:xfrm>
          <a:custGeom>
            <a:avLst/>
            <a:gdLst>
              <a:gd name="connsiteX0" fmla="*/ 697832 w 1395664"/>
              <a:gd name="connsiteY0" fmla="*/ 0 h 1395664"/>
              <a:gd name="connsiteX1" fmla="*/ 1395664 w 1395664"/>
              <a:gd name="connsiteY1" fmla="*/ 697832 h 1395664"/>
              <a:gd name="connsiteX2" fmla="*/ 697832 w 1395664"/>
              <a:gd name="connsiteY2" fmla="*/ 1395664 h 1395664"/>
              <a:gd name="connsiteX3" fmla="*/ 0 w 1395664"/>
              <a:gd name="connsiteY3" fmla="*/ 697832 h 1395664"/>
              <a:gd name="connsiteX4" fmla="*/ 697832 w 1395664"/>
              <a:gd name="connsiteY4" fmla="*/ 0 h 1395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5664" h="1395664">
                <a:moveTo>
                  <a:pt x="697832" y="0"/>
                </a:moveTo>
                <a:cubicBezTo>
                  <a:pt x="1083234" y="0"/>
                  <a:pt x="1395664" y="312430"/>
                  <a:pt x="1395664" y="697832"/>
                </a:cubicBezTo>
                <a:cubicBezTo>
                  <a:pt x="1395664" y="1083234"/>
                  <a:pt x="1083234" y="1395664"/>
                  <a:pt x="697832" y="1395664"/>
                </a:cubicBezTo>
                <a:cubicBezTo>
                  <a:pt x="312430" y="1395664"/>
                  <a:pt x="0" y="1083234"/>
                  <a:pt x="0" y="697832"/>
                </a:cubicBezTo>
                <a:cubicBezTo>
                  <a:pt x="0" y="312430"/>
                  <a:pt x="312430" y="0"/>
                  <a:pt x="697832" y="0"/>
                </a:cubicBezTo>
                <a:close/>
              </a:path>
            </a:pathLst>
          </a:custGeom>
        </p:spPr>
        <p:txBody>
          <a:bodyPr rtlCol="0">
            <a:noAutofit/>
          </a:bodyPr>
          <a:lstStyle/>
          <a:p>
            <a:pPr lvl="0"/>
            <a:endParaRPr lang="en-US" noProof="0"/>
          </a:p>
        </p:txBody>
      </p:sp>
      <p:sp>
        <p:nvSpPr>
          <p:cNvPr id="11" name="Picture Placeholder 10"/>
          <p:cNvSpPr>
            <a:spLocks noGrp="1"/>
          </p:cNvSpPr>
          <p:nvPr>
            <p:ph type="pic" sz="quarter" idx="11"/>
          </p:nvPr>
        </p:nvSpPr>
        <p:spPr>
          <a:xfrm>
            <a:off x="4342040" y="4272814"/>
            <a:ext cx="1046748" cy="1395664"/>
          </a:xfrm>
          <a:custGeom>
            <a:avLst/>
            <a:gdLst>
              <a:gd name="connsiteX0" fmla="*/ 697832 w 1395664"/>
              <a:gd name="connsiteY0" fmla="*/ 0 h 1395664"/>
              <a:gd name="connsiteX1" fmla="*/ 1395664 w 1395664"/>
              <a:gd name="connsiteY1" fmla="*/ 697832 h 1395664"/>
              <a:gd name="connsiteX2" fmla="*/ 697832 w 1395664"/>
              <a:gd name="connsiteY2" fmla="*/ 1395664 h 1395664"/>
              <a:gd name="connsiteX3" fmla="*/ 0 w 1395664"/>
              <a:gd name="connsiteY3" fmla="*/ 697832 h 1395664"/>
              <a:gd name="connsiteX4" fmla="*/ 697832 w 1395664"/>
              <a:gd name="connsiteY4" fmla="*/ 0 h 1395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5664" h="1395664">
                <a:moveTo>
                  <a:pt x="697832" y="0"/>
                </a:moveTo>
                <a:cubicBezTo>
                  <a:pt x="1083234" y="0"/>
                  <a:pt x="1395664" y="312430"/>
                  <a:pt x="1395664" y="697832"/>
                </a:cubicBezTo>
                <a:cubicBezTo>
                  <a:pt x="1395664" y="1083234"/>
                  <a:pt x="1083234" y="1395664"/>
                  <a:pt x="697832" y="1395664"/>
                </a:cubicBezTo>
                <a:cubicBezTo>
                  <a:pt x="312430" y="1395664"/>
                  <a:pt x="0" y="1083234"/>
                  <a:pt x="0" y="697832"/>
                </a:cubicBezTo>
                <a:cubicBezTo>
                  <a:pt x="0" y="312430"/>
                  <a:pt x="312430" y="0"/>
                  <a:pt x="697832" y="0"/>
                </a:cubicBezTo>
                <a:close/>
              </a:path>
            </a:pathLst>
          </a:custGeom>
        </p:spPr>
        <p:txBody>
          <a:bodyPr rtlCol="0">
            <a:noAutofit/>
          </a:bodyPr>
          <a:lstStyle/>
          <a:p>
            <a:pPr lvl="0"/>
            <a:endParaRPr lang="en-US" noProof="0"/>
          </a:p>
        </p:txBody>
      </p:sp>
      <p:sp>
        <p:nvSpPr>
          <p:cNvPr id="14" name="Picture Placeholder 13"/>
          <p:cNvSpPr>
            <a:spLocks noGrp="1"/>
          </p:cNvSpPr>
          <p:nvPr>
            <p:ph type="pic" sz="quarter" idx="12"/>
          </p:nvPr>
        </p:nvSpPr>
        <p:spPr>
          <a:xfrm>
            <a:off x="6301832" y="1738163"/>
            <a:ext cx="1046748" cy="1395664"/>
          </a:xfrm>
          <a:custGeom>
            <a:avLst/>
            <a:gdLst>
              <a:gd name="connsiteX0" fmla="*/ 697832 w 1395664"/>
              <a:gd name="connsiteY0" fmla="*/ 0 h 1395664"/>
              <a:gd name="connsiteX1" fmla="*/ 1395664 w 1395664"/>
              <a:gd name="connsiteY1" fmla="*/ 697832 h 1395664"/>
              <a:gd name="connsiteX2" fmla="*/ 697832 w 1395664"/>
              <a:gd name="connsiteY2" fmla="*/ 1395664 h 1395664"/>
              <a:gd name="connsiteX3" fmla="*/ 0 w 1395664"/>
              <a:gd name="connsiteY3" fmla="*/ 697832 h 1395664"/>
              <a:gd name="connsiteX4" fmla="*/ 697832 w 1395664"/>
              <a:gd name="connsiteY4" fmla="*/ 0 h 1395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5664" h="1395664">
                <a:moveTo>
                  <a:pt x="697832" y="0"/>
                </a:moveTo>
                <a:cubicBezTo>
                  <a:pt x="1083234" y="0"/>
                  <a:pt x="1395664" y="312430"/>
                  <a:pt x="1395664" y="697832"/>
                </a:cubicBezTo>
                <a:cubicBezTo>
                  <a:pt x="1395664" y="1083234"/>
                  <a:pt x="1083234" y="1395664"/>
                  <a:pt x="697832" y="1395664"/>
                </a:cubicBezTo>
                <a:cubicBezTo>
                  <a:pt x="312430" y="1395664"/>
                  <a:pt x="0" y="1083234"/>
                  <a:pt x="0" y="697832"/>
                </a:cubicBezTo>
                <a:cubicBezTo>
                  <a:pt x="0" y="312430"/>
                  <a:pt x="312430" y="0"/>
                  <a:pt x="697832"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440368093"/>
      </p:ext>
    </p:extLst>
  </p:cSld>
  <p:clrMapOvr>
    <a:masterClrMapping/>
  </p:clrMapOvr>
  <p:transition spd="slow">
    <p:wip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7_Title Slide">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a:xfrm>
            <a:off x="1711492" y="1738163"/>
            <a:ext cx="1046748" cy="1395664"/>
          </a:xfrm>
          <a:custGeom>
            <a:avLst/>
            <a:gdLst>
              <a:gd name="connsiteX0" fmla="*/ 697832 w 1395664"/>
              <a:gd name="connsiteY0" fmla="*/ 0 h 1395664"/>
              <a:gd name="connsiteX1" fmla="*/ 1395664 w 1395664"/>
              <a:gd name="connsiteY1" fmla="*/ 697832 h 1395664"/>
              <a:gd name="connsiteX2" fmla="*/ 697832 w 1395664"/>
              <a:gd name="connsiteY2" fmla="*/ 1395664 h 1395664"/>
              <a:gd name="connsiteX3" fmla="*/ 0 w 1395664"/>
              <a:gd name="connsiteY3" fmla="*/ 697832 h 1395664"/>
              <a:gd name="connsiteX4" fmla="*/ 697832 w 1395664"/>
              <a:gd name="connsiteY4" fmla="*/ 0 h 1395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5664" h="1395664">
                <a:moveTo>
                  <a:pt x="697832" y="0"/>
                </a:moveTo>
                <a:cubicBezTo>
                  <a:pt x="1083234" y="0"/>
                  <a:pt x="1395664" y="312430"/>
                  <a:pt x="1395664" y="697832"/>
                </a:cubicBezTo>
                <a:cubicBezTo>
                  <a:pt x="1395664" y="1083234"/>
                  <a:pt x="1083234" y="1395664"/>
                  <a:pt x="697832" y="1395664"/>
                </a:cubicBezTo>
                <a:cubicBezTo>
                  <a:pt x="312430" y="1395664"/>
                  <a:pt x="0" y="1083234"/>
                  <a:pt x="0" y="697832"/>
                </a:cubicBezTo>
                <a:cubicBezTo>
                  <a:pt x="0" y="312430"/>
                  <a:pt x="312430" y="0"/>
                  <a:pt x="697832" y="0"/>
                </a:cubicBezTo>
                <a:close/>
              </a:path>
            </a:pathLst>
          </a:custGeom>
        </p:spPr>
        <p:txBody>
          <a:bodyPr rtlCol="0">
            <a:noAutofit/>
          </a:bodyPr>
          <a:lstStyle/>
          <a:p>
            <a:pPr lvl="0"/>
            <a:endParaRPr lang="en-US" noProof="0"/>
          </a:p>
        </p:txBody>
      </p:sp>
      <p:sp>
        <p:nvSpPr>
          <p:cNvPr id="15" name="Picture Placeholder 14"/>
          <p:cNvSpPr>
            <a:spLocks noGrp="1"/>
          </p:cNvSpPr>
          <p:nvPr>
            <p:ph type="pic" sz="quarter" idx="11"/>
          </p:nvPr>
        </p:nvSpPr>
        <p:spPr>
          <a:xfrm>
            <a:off x="4048626" y="4272815"/>
            <a:ext cx="1046748" cy="1395664"/>
          </a:xfrm>
          <a:custGeom>
            <a:avLst/>
            <a:gdLst>
              <a:gd name="connsiteX0" fmla="*/ 697832 w 1395664"/>
              <a:gd name="connsiteY0" fmla="*/ 0 h 1395664"/>
              <a:gd name="connsiteX1" fmla="*/ 1395664 w 1395664"/>
              <a:gd name="connsiteY1" fmla="*/ 697832 h 1395664"/>
              <a:gd name="connsiteX2" fmla="*/ 697832 w 1395664"/>
              <a:gd name="connsiteY2" fmla="*/ 1395664 h 1395664"/>
              <a:gd name="connsiteX3" fmla="*/ 0 w 1395664"/>
              <a:gd name="connsiteY3" fmla="*/ 697832 h 1395664"/>
              <a:gd name="connsiteX4" fmla="*/ 697832 w 1395664"/>
              <a:gd name="connsiteY4" fmla="*/ 0 h 1395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5664" h="1395664">
                <a:moveTo>
                  <a:pt x="697832" y="0"/>
                </a:moveTo>
                <a:cubicBezTo>
                  <a:pt x="1083234" y="0"/>
                  <a:pt x="1395664" y="312430"/>
                  <a:pt x="1395664" y="697832"/>
                </a:cubicBezTo>
                <a:cubicBezTo>
                  <a:pt x="1395664" y="1083234"/>
                  <a:pt x="1083234" y="1395664"/>
                  <a:pt x="697832" y="1395664"/>
                </a:cubicBezTo>
                <a:cubicBezTo>
                  <a:pt x="312430" y="1395664"/>
                  <a:pt x="0" y="1083234"/>
                  <a:pt x="0" y="697832"/>
                </a:cubicBezTo>
                <a:cubicBezTo>
                  <a:pt x="0" y="312430"/>
                  <a:pt x="312430" y="0"/>
                  <a:pt x="697832" y="0"/>
                </a:cubicBezTo>
                <a:close/>
              </a:path>
            </a:pathLst>
          </a:custGeom>
        </p:spPr>
        <p:txBody>
          <a:bodyPr rtlCol="0">
            <a:noAutofit/>
          </a:bodyPr>
          <a:lstStyle/>
          <a:p>
            <a:pPr lvl="0"/>
            <a:endParaRPr lang="en-US" noProof="0"/>
          </a:p>
        </p:txBody>
      </p:sp>
      <p:sp>
        <p:nvSpPr>
          <p:cNvPr id="13" name="Picture Placeholder 12"/>
          <p:cNvSpPr>
            <a:spLocks noGrp="1"/>
          </p:cNvSpPr>
          <p:nvPr>
            <p:ph type="pic" sz="quarter" idx="12"/>
          </p:nvPr>
        </p:nvSpPr>
        <p:spPr>
          <a:xfrm>
            <a:off x="6385760" y="1738163"/>
            <a:ext cx="1046748" cy="1395664"/>
          </a:xfrm>
          <a:custGeom>
            <a:avLst/>
            <a:gdLst>
              <a:gd name="connsiteX0" fmla="*/ 697832 w 1395664"/>
              <a:gd name="connsiteY0" fmla="*/ 0 h 1395664"/>
              <a:gd name="connsiteX1" fmla="*/ 1395664 w 1395664"/>
              <a:gd name="connsiteY1" fmla="*/ 697832 h 1395664"/>
              <a:gd name="connsiteX2" fmla="*/ 697832 w 1395664"/>
              <a:gd name="connsiteY2" fmla="*/ 1395664 h 1395664"/>
              <a:gd name="connsiteX3" fmla="*/ 0 w 1395664"/>
              <a:gd name="connsiteY3" fmla="*/ 697832 h 1395664"/>
              <a:gd name="connsiteX4" fmla="*/ 697832 w 1395664"/>
              <a:gd name="connsiteY4" fmla="*/ 0 h 1395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5664" h="1395664">
                <a:moveTo>
                  <a:pt x="697832" y="0"/>
                </a:moveTo>
                <a:cubicBezTo>
                  <a:pt x="1083234" y="0"/>
                  <a:pt x="1395664" y="312430"/>
                  <a:pt x="1395664" y="697832"/>
                </a:cubicBezTo>
                <a:cubicBezTo>
                  <a:pt x="1395664" y="1083234"/>
                  <a:pt x="1083234" y="1395664"/>
                  <a:pt x="697832" y="1395664"/>
                </a:cubicBezTo>
                <a:cubicBezTo>
                  <a:pt x="312430" y="1395664"/>
                  <a:pt x="0" y="1083234"/>
                  <a:pt x="0" y="697832"/>
                </a:cubicBezTo>
                <a:cubicBezTo>
                  <a:pt x="0" y="312430"/>
                  <a:pt x="312430" y="0"/>
                  <a:pt x="697832"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1981988937"/>
      </p:ext>
    </p:extLst>
  </p:cSld>
  <p:clrMapOvr>
    <a:masterClrMapping/>
  </p:clrMapOvr>
  <p:transition spd="slow">
    <p:wip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1059936" y="2054837"/>
            <a:ext cx="1846085" cy="2461444"/>
          </a:xfrm>
          <a:custGeom>
            <a:avLst/>
            <a:gdLst>
              <a:gd name="connsiteX0" fmla="*/ 1230723 w 2461446"/>
              <a:gd name="connsiteY0" fmla="*/ 0 h 2461444"/>
              <a:gd name="connsiteX1" fmla="*/ 2461446 w 2461446"/>
              <a:gd name="connsiteY1" fmla="*/ 1230722 h 2461444"/>
              <a:gd name="connsiteX2" fmla="*/ 1230723 w 2461446"/>
              <a:gd name="connsiteY2" fmla="*/ 2461444 h 2461444"/>
              <a:gd name="connsiteX3" fmla="*/ 0 w 2461446"/>
              <a:gd name="connsiteY3" fmla="*/ 1230722 h 2461444"/>
              <a:gd name="connsiteX4" fmla="*/ 1230723 w 2461446"/>
              <a:gd name="connsiteY4" fmla="*/ 0 h 2461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446" h="2461444">
                <a:moveTo>
                  <a:pt x="1230723" y="0"/>
                </a:moveTo>
                <a:cubicBezTo>
                  <a:pt x="1910433" y="0"/>
                  <a:pt x="2461446" y="551013"/>
                  <a:pt x="2461446" y="1230722"/>
                </a:cubicBezTo>
                <a:cubicBezTo>
                  <a:pt x="2461446" y="1910431"/>
                  <a:pt x="1910433" y="2461444"/>
                  <a:pt x="1230723" y="2461444"/>
                </a:cubicBezTo>
                <a:cubicBezTo>
                  <a:pt x="551013" y="2461444"/>
                  <a:pt x="0" y="1910431"/>
                  <a:pt x="0" y="1230722"/>
                </a:cubicBezTo>
                <a:cubicBezTo>
                  <a:pt x="0" y="551013"/>
                  <a:pt x="551013" y="0"/>
                  <a:pt x="1230723"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22083862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8_Title Slide">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3640488" y="2039336"/>
            <a:ext cx="1868847" cy="2491796"/>
          </a:xfrm>
          <a:custGeom>
            <a:avLst/>
            <a:gdLst>
              <a:gd name="connsiteX0" fmla="*/ 1245898 w 2491796"/>
              <a:gd name="connsiteY0" fmla="*/ 0 h 2491796"/>
              <a:gd name="connsiteX1" fmla="*/ 2491796 w 2491796"/>
              <a:gd name="connsiteY1" fmla="*/ 1245898 h 2491796"/>
              <a:gd name="connsiteX2" fmla="*/ 1245898 w 2491796"/>
              <a:gd name="connsiteY2" fmla="*/ 2491796 h 2491796"/>
              <a:gd name="connsiteX3" fmla="*/ 0 w 2491796"/>
              <a:gd name="connsiteY3" fmla="*/ 1245898 h 2491796"/>
              <a:gd name="connsiteX4" fmla="*/ 1245898 w 2491796"/>
              <a:gd name="connsiteY4" fmla="*/ 0 h 24917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1796" h="2491796">
                <a:moveTo>
                  <a:pt x="1245898" y="0"/>
                </a:moveTo>
                <a:cubicBezTo>
                  <a:pt x="1933988" y="0"/>
                  <a:pt x="2491796" y="557808"/>
                  <a:pt x="2491796" y="1245898"/>
                </a:cubicBezTo>
                <a:cubicBezTo>
                  <a:pt x="2491796" y="1933988"/>
                  <a:pt x="1933988" y="2491796"/>
                  <a:pt x="1245898" y="2491796"/>
                </a:cubicBezTo>
                <a:cubicBezTo>
                  <a:pt x="557808" y="2491796"/>
                  <a:pt x="0" y="1933988"/>
                  <a:pt x="0" y="1245898"/>
                </a:cubicBezTo>
                <a:cubicBezTo>
                  <a:pt x="0" y="557808"/>
                  <a:pt x="557808" y="0"/>
                  <a:pt x="1245898"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36774354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69_Blank">
    <p:spTree>
      <p:nvGrpSpPr>
        <p:cNvPr id="1" name=""/>
        <p:cNvGrpSpPr/>
        <p:nvPr/>
      </p:nvGrpSpPr>
      <p:grpSpPr>
        <a:xfrm>
          <a:off x="0" y="0"/>
          <a:ext cx="0" cy="0"/>
          <a:chOff x="0" y="0"/>
          <a:chExt cx="0" cy="0"/>
        </a:xfrm>
      </p:grpSpPr>
      <p:sp>
        <p:nvSpPr>
          <p:cNvPr id="3" name="TextBox 2"/>
          <p:cNvSpPr txBox="1"/>
          <p:nvPr userDrawn="1"/>
        </p:nvSpPr>
        <p:spPr>
          <a:xfrm>
            <a:off x="8530963" y="6394450"/>
            <a:ext cx="322525" cy="230832"/>
          </a:xfrm>
          <a:prstGeom prst="rect">
            <a:avLst/>
          </a:prstGeom>
          <a:noFill/>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rtl="0" fontAlgn="base">
              <a:spcBef>
                <a:spcPct val="0"/>
              </a:spcBef>
              <a:spcAft>
                <a:spcPct val="0"/>
              </a:spcAft>
            </a:pPr>
            <a:fld id="{AF36AB36-D258-44B6-855A-E6D62B2D0427}" type="slidenum">
              <a:rPr lang="id-ID" altLang="ar-IQ" sz="900" b="1" smtClean="0">
                <a:solidFill>
                  <a:prstClr val="white"/>
                </a:solidFill>
                <a:cs typeface="Calibri" panose="020F0502020204030204" pitchFamily="34" charset="0"/>
              </a:rPr>
              <a:pPr rtl="0" fontAlgn="base">
                <a:spcBef>
                  <a:spcPct val="0"/>
                </a:spcBef>
                <a:spcAft>
                  <a:spcPct val="0"/>
                </a:spcAft>
              </a:pPr>
              <a:t>‹#›</a:t>
            </a:fld>
            <a:endParaRPr lang="id-ID" altLang="ar-IQ" sz="900" b="1">
              <a:solidFill>
                <a:prstClr val="white"/>
              </a:solidFill>
              <a:cs typeface="Calibri" panose="020F0502020204030204" pitchFamily="34" charset="0"/>
            </a:endParaRPr>
          </a:p>
        </p:txBody>
      </p:sp>
      <p:sp>
        <p:nvSpPr>
          <p:cNvPr id="6" name="Picture Placeholder 10"/>
          <p:cNvSpPr>
            <a:spLocks noGrp="1"/>
          </p:cNvSpPr>
          <p:nvPr>
            <p:ph type="pic" sz="quarter" idx="18"/>
          </p:nvPr>
        </p:nvSpPr>
        <p:spPr>
          <a:xfrm>
            <a:off x="716407" y="2081279"/>
            <a:ext cx="1589177" cy="2118904"/>
          </a:xfrm>
          <a:prstGeom prst="ellipse">
            <a:avLst/>
          </a:prstGeom>
          <a:solidFill>
            <a:schemeClr val="bg1">
              <a:alpha val="70000"/>
            </a:schemeClr>
          </a:solidFill>
        </p:spPr>
        <p:txBody>
          <a:bodyPr rtlCol="0">
            <a:normAutofit/>
          </a:bodyPr>
          <a:lstStyle>
            <a:lvl1pPr marL="0" indent="0">
              <a:buNone/>
              <a:defRPr lang="en-US" sz="1350"/>
            </a:lvl1pPr>
          </a:lstStyle>
          <a:p>
            <a:pPr lvl="0"/>
            <a:r>
              <a:rPr lang="en-US" noProof="0"/>
              <a:t>Click icon to add picture</a:t>
            </a:r>
            <a:endParaRPr lang="en-US" noProof="0" dirty="0"/>
          </a:p>
        </p:txBody>
      </p:sp>
    </p:spTree>
    <p:extLst>
      <p:ext uri="{BB962C8B-B14F-4D97-AF65-F5344CB8AC3E}">
        <p14:creationId xmlns:p14="http://schemas.microsoft.com/office/powerpoint/2010/main" val="111915987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30_Title Slide">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780218" y="2084714"/>
            <a:ext cx="1034515" cy="1600049"/>
          </a:xfrm>
          <a:custGeom>
            <a:avLst/>
            <a:gdLst>
              <a:gd name="connsiteX0" fmla="*/ 689677 w 1379353"/>
              <a:gd name="connsiteY0" fmla="*/ 0 h 1600049"/>
              <a:gd name="connsiteX1" fmla="*/ 1379353 w 1379353"/>
              <a:gd name="connsiteY1" fmla="*/ 344838 h 1600049"/>
              <a:gd name="connsiteX2" fmla="*/ 1379353 w 1379353"/>
              <a:gd name="connsiteY2" fmla="*/ 1255211 h 1600049"/>
              <a:gd name="connsiteX3" fmla="*/ 689677 w 1379353"/>
              <a:gd name="connsiteY3" fmla="*/ 1600049 h 1600049"/>
              <a:gd name="connsiteX4" fmla="*/ 0 w 1379353"/>
              <a:gd name="connsiteY4" fmla="*/ 1255211 h 1600049"/>
              <a:gd name="connsiteX5" fmla="*/ 0 w 1379353"/>
              <a:gd name="connsiteY5" fmla="*/ 344838 h 1600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9353" h="1600049">
                <a:moveTo>
                  <a:pt x="689677" y="0"/>
                </a:moveTo>
                <a:lnTo>
                  <a:pt x="1379353" y="344838"/>
                </a:lnTo>
                <a:lnTo>
                  <a:pt x="1379353" y="1255211"/>
                </a:lnTo>
                <a:lnTo>
                  <a:pt x="689677" y="1600049"/>
                </a:lnTo>
                <a:lnTo>
                  <a:pt x="0" y="1255211"/>
                </a:lnTo>
                <a:lnTo>
                  <a:pt x="0" y="344838"/>
                </a:lnTo>
                <a:close/>
              </a:path>
            </a:pathLst>
          </a:custGeom>
        </p:spPr>
        <p:txBody>
          <a:bodyPr rtlCol="0">
            <a:noAutofit/>
          </a:bodyPr>
          <a:lstStyle/>
          <a:p>
            <a:pPr lvl="0"/>
            <a:endParaRPr lang="en-US" noProof="0"/>
          </a:p>
        </p:txBody>
      </p:sp>
      <p:sp>
        <p:nvSpPr>
          <p:cNvPr id="10" name="Picture Placeholder 9"/>
          <p:cNvSpPr>
            <a:spLocks noGrp="1"/>
          </p:cNvSpPr>
          <p:nvPr>
            <p:ph type="pic" sz="quarter" idx="11"/>
          </p:nvPr>
        </p:nvSpPr>
        <p:spPr>
          <a:xfrm>
            <a:off x="4468964" y="2084713"/>
            <a:ext cx="1034515" cy="1600049"/>
          </a:xfrm>
          <a:custGeom>
            <a:avLst/>
            <a:gdLst>
              <a:gd name="connsiteX0" fmla="*/ 689677 w 1379353"/>
              <a:gd name="connsiteY0" fmla="*/ 0 h 1600049"/>
              <a:gd name="connsiteX1" fmla="*/ 1379353 w 1379353"/>
              <a:gd name="connsiteY1" fmla="*/ 344838 h 1600049"/>
              <a:gd name="connsiteX2" fmla="*/ 1379353 w 1379353"/>
              <a:gd name="connsiteY2" fmla="*/ 1255211 h 1600049"/>
              <a:gd name="connsiteX3" fmla="*/ 689677 w 1379353"/>
              <a:gd name="connsiteY3" fmla="*/ 1600049 h 1600049"/>
              <a:gd name="connsiteX4" fmla="*/ 0 w 1379353"/>
              <a:gd name="connsiteY4" fmla="*/ 1255211 h 1600049"/>
              <a:gd name="connsiteX5" fmla="*/ 0 w 1379353"/>
              <a:gd name="connsiteY5" fmla="*/ 344838 h 1600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9353" h="1600049">
                <a:moveTo>
                  <a:pt x="689677" y="0"/>
                </a:moveTo>
                <a:lnTo>
                  <a:pt x="1379353" y="344838"/>
                </a:lnTo>
                <a:lnTo>
                  <a:pt x="1379353" y="1255211"/>
                </a:lnTo>
                <a:lnTo>
                  <a:pt x="689677" y="1600049"/>
                </a:lnTo>
                <a:lnTo>
                  <a:pt x="0" y="1255211"/>
                </a:lnTo>
                <a:lnTo>
                  <a:pt x="0" y="344838"/>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2748029693"/>
      </p:ext>
    </p:extLst>
  </p:cSld>
  <p:clrMapOvr>
    <a:masterClrMapping/>
  </p:clrMapOvr>
  <p:transition spd="slow">
    <p:wip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32_Title Slide">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1311571" y="2241607"/>
            <a:ext cx="1211927" cy="1615902"/>
          </a:xfrm>
          <a:custGeom>
            <a:avLst/>
            <a:gdLst>
              <a:gd name="connsiteX0" fmla="*/ 807951 w 1615902"/>
              <a:gd name="connsiteY0" fmla="*/ 0 h 1615902"/>
              <a:gd name="connsiteX1" fmla="*/ 1615902 w 1615902"/>
              <a:gd name="connsiteY1" fmla="*/ 807951 h 1615902"/>
              <a:gd name="connsiteX2" fmla="*/ 807951 w 1615902"/>
              <a:gd name="connsiteY2" fmla="*/ 1615902 h 1615902"/>
              <a:gd name="connsiteX3" fmla="*/ 0 w 1615902"/>
              <a:gd name="connsiteY3" fmla="*/ 807951 h 1615902"/>
              <a:gd name="connsiteX4" fmla="*/ 807951 w 1615902"/>
              <a:gd name="connsiteY4" fmla="*/ 0 h 161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902" h="1615902">
                <a:moveTo>
                  <a:pt x="807951" y="0"/>
                </a:moveTo>
                <a:cubicBezTo>
                  <a:pt x="1254170" y="0"/>
                  <a:pt x="1615902" y="361732"/>
                  <a:pt x="1615902" y="807951"/>
                </a:cubicBezTo>
                <a:cubicBezTo>
                  <a:pt x="1615902" y="1254170"/>
                  <a:pt x="1254170" y="1615902"/>
                  <a:pt x="807951" y="1615902"/>
                </a:cubicBezTo>
                <a:cubicBezTo>
                  <a:pt x="361732" y="1615902"/>
                  <a:pt x="0" y="1254170"/>
                  <a:pt x="0" y="807951"/>
                </a:cubicBezTo>
                <a:cubicBezTo>
                  <a:pt x="0" y="361732"/>
                  <a:pt x="361732" y="0"/>
                  <a:pt x="807951" y="0"/>
                </a:cubicBezTo>
                <a:close/>
              </a:path>
            </a:pathLst>
          </a:custGeom>
        </p:spPr>
        <p:txBody>
          <a:bodyPr rtlCol="0">
            <a:noAutofit/>
          </a:bodyPr>
          <a:lstStyle/>
          <a:p>
            <a:pPr lvl="0"/>
            <a:endParaRPr lang="en-US" noProof="0"/>
          </a:p>
        </p:txBody>
      </p:sp>
      <p:sp>
        <p:nvSpPr>
          <p:cNvPr id="13" name="Picture Placeholder 12"/>
          <p:cNvSpPr>
            <a:spLocks noGrp="1"/>
          </p:cNvSpPr>
          <p:nvPr>
            <p:ph type="pic" sz="quarter" idx="11"/>
          </p:nvPr>
        </p:nvSpPr>
        <p:spPr>
          <a:xfrm>
            <a:off x="3966035" y="2241608"/>
            <a:ext cx="1211927" cy="1615902"/>
          </a:xfrm>
          <a:custGeom>
            <a:avLst/>
            <a:gdLst>
              <a:gd name="connsiteX0" fmla="*/ 807951 w 1615902"/>
              <a:gd name="connsiteY0" fmla="*/ 0 h 1615902"/>
              <a:gd name="connsiteX1" fmla="*/ 1615902 w 1615902"/>
              <a:gd name="connsiteY1" fmla="*/ 807951 h 1615902"/>
              <a:gd name="connsiteX2" fmla="*/ 807951 w 1615902"/>
              <a:gd name="connsiteY2" fmla="*/ 1615902 h 1615902"/>
              <a:gd name="connsiteX3" fmla="*/ 0 w 1615902"/>
              <a:gd name="connsiteY3" fmla="*/ 807951 h 1615902"/>
              <a:gd name="connsiteX4" fmla="*/ 807951 w 1615902"/>
              <a:gd name="connsiteY4" fmla="*/ 0 h 161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902" h="1615902">
                <a:moveTo>
                  <a:pt x="807951" y="0"/>
                </a:moveTo>
                <a:cubicBezTo>
                  <a:pt x="1254170" y="0"/>
                  <a:pt x="1615902" y="361732"/>
                  <a:pt x="1615902" y="807951"/>
                </a:cubicBezTo>
                <a:cubicBezTo>
                  <a:pt x="1615902" y="1254170"/>
                  <a:pt x="1254170" y="1615902"/>
                  <a:pt x="807951" y="1615902"/>
                </a:cubicBezTo>
                <a:cubicBezTo>
                  <a:pt x="361732" y="1615902"/>
                  <a:pt x="0" y="1254170"/>
                  <a:pt x="0" y="807951"/>
                </a:cubicBezTo>
                <a:cubicBezTo>
                  <a:pt x="0" y="361732"/>
                  <a:pt x="361732" y="0"/>
                  <a:pt x="807951" y="0"/>
                </a:cubicBezTo>
                <a:close/>
              </a:path>
            </a:pathLst>
          </a:custGeom>
        </p:spPr>
        <p:txBody>
          <a:bodyPr rtlCol="0">
            <a:noAutofit/>
          </a:bodyPr>
          <a:lstStyle/>
          <a:p>
            <a:pPr lvl="0"/>
            <a:endParaRPr lang="en-US" noProof="0"/>
          </a:p>
        </p:txBody>
      </p:sp>
      <p:sp>
        <p:nvSpPr>
          <p:cNvPr id="16" name="Picture Placeholder 15"/>
          <p:cNvSpPr>
            <a:spLocks noGrp="1"/>
          </p:cNvSpPr>
          <p:nvPr>
            <p:ph type="pic" sz="quarter" idx="12"/>
          </p:nvPr>
        </p:nvSpPr>
        <p:spPr>
          <a:xfrm>
            <a:off x="6619135" y="2241608"/>
            <a:ext cx="1211927" cy="1615902"/>
          </a:xfrm>
          <a:custGeom>
            <a:avLst/>
            <a:gdLst>
              <a:gd name="connsiteX0" fmla="*/ 807951 w 1615902"/>
              <a:gd name="connsiteY0" fmla="*/ 0 h 1615902"/>
              <a:gd name="connsiteX1" fmla="*/ 1615902 w 1615902"/>
              <a:gd name="connsiteY1" fmla="*/ 807951 h 1615902"/>
              <a:gd name="connsiteX2" fmla="*/ 807951 w 1615902"/>
              <a:gd name="connsiteY2" fmla="*/ 1615902 h 1615902"/>
              <a:gd name="connsiteX3" fmla="*/ 0 w 1615902"/>
              <a:gd name="connsiteY3" fmla="*/ 807951 h 1615902"/>
              <a:gd name="connsiteX4" fmla="*/ 807951 w 1615902"/>
              <a:gd name="connsiteY4" fmla="*/ 0 h 161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902" h="1615902">
                <a:moveTo>
                  <a:pt x="807951" y="0"/>
                </a:moveTo>
                <a:cubicBezTo>
                  <a:pt x="1254170" y="0"/>
                  <a:pt x="1615902" y="361732"/>
                  <a:pt x="1615902" y="807951"/>
                </a:cubicBezTo>
                <a:cubicBezTo>
                  <a:pt x="1615902" y="1254170"/>
                  <a:pt x="1254170" y="1615902"/>
                  <a:pt x="807951" y="1615902"/>
                </a:cubicBezTo>
                <a:cubicBezTo>
                  <a:pt x="361732" y="1615902"/>
                  <a:pt x="0" y="1254170"/>
                  <a:pt x="0" y="807951"/>
                </a:cubicBezTo>
                <a:cubicBezTo>
                  <a:pt x="0" y="361732"/>
                  <a:pt x="361732" y="0"/>
                  <a:pt x="807951"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35291419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33_Title Slide">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941006" y="2081138"/>
            <a:ext cx="1305899" cy="2019790"/>
          </a:xfrm>
          <a:custGeom>
            <a:avLst/>
            <a:gdLst>
              <a:gd name="connsiteX0" fmla="*/ 870600 w 1741199"/>
              <a:gd name="connsiteY0" fmla="*/ 0 h 2019790"/>
              <a:gd name="connsiteX1" fmla="*/ 1741199 w 1741199"/>
              <a:gd name="connsiteY1" fmla="*/ 435299 h 2019790"/>
              <a:gd name="connsiteX2" fmla="*/ 1741199 w 1741199"/>
              <a:gd name="connsiteY2" fmla="*/ 1584490 h 2019790"/>
              <a:gd name="connsiteX3" fmla="*/ 870600 w 1741199"/>
              <a:gd name="connsiteY3" fmla="*/ 2019790 h 2019790"/>
              <a:gd name="connsiteX4" fmla="*/ 0 w 1741199"/>
              <a:gd name="connsiteY4" fmla="*/ 1584490 h 2019790"/>
              <a:gd name="connsiteX5" fmla="*/ 0 w 1741199"/>
              <a:gd name="connsiteY5" fmla="*/ 435299 h 2019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41199" h="2019790">
                <a:moveTo>
                  <a:pt x="870600" y="0"/>
                </a:moveTo>
                <a:lnTo>
                  <a:pt x="1741199" y="435299"/>
                </a:lnTo>
                <a:lnTo>
                  <a:pt x="1741199" y="1584490"/>
                </a:lnTo>
                <a:lnTo>
                  <a:pt x="870600" y="2019790"/>
                </a:lnTo>
                <a:lnTo>
                  <a:pt x="0" y="1584490"/>
                </a:lnTo>
                <a:lnTo>
                  <a:pt x="0" y="435299"/>
                </a:lnTo>
                <a:close/>
              </a:path>
            </a:pathLst>
          </a:custGeom>
        </p:spPr>
        <p:txBody>
          <a:bodyPr rtlCol="0">
            <a:noAutofit/>
          </a:bodyPr>
          <a:lstStyle/>
          <a:p>
            <a:pPr lvl="0"/>
            <a:endParaRPr lang="en-US" noProof="0"/>
          </a:p>
        </p:txBody>
      </p:sp>
      <p:sp>
        <p:nvSpPr>
          <p:cNvPr id="13" name="Picture Placeholder 12"/>
          <p:cNvSpPr>
            <a:spLocks noGrp="1"/>
          </p:cNvSpPr>
          <p:nvPr>
            <p:ph type="pic" sz="quarter" idx="11"/>
          </p:nvPr>
        </p:nvSpPr>
        <p:spPr>
          <a:xfrm>
            <a:off x="2926369" y="2081137"/>
            <a:ext cx="1305899" cy="2019790"/>
          </a:xfrm>
          <a:custGeom>
            <a:avLst/>
            <a:gdLst>
              <a:gd name="connsiteX0" fmla="*/ 870600 w 1741199"/>
              <a:gd name="connsiteY0" fmla="*/ 0 h 2019790"/>
              <a:gd name="connsiteX1" fmla="*/ 1741199 w 1741199"/>
              <a:gd name="connsiteY1" fmla="*/ 435299 h 2019790"/>
              <a:gd name="connsiteX2" fmla="*/ 1741199 w 1741199"/>
              <a:gd name="connsiteY2" fmla="*/ 1584490 h 2019790"/>
              <a:gd name="connsiteX3" fmla="*/ 870600 w 1741199"/>
              <a:gd name="connsiteY3" fmla="*/ 2019790 h 2019790"/>
              <a:gd name="connsiteX4" fmla="*/ 0 w 1741199"/>
              <a:gd name="connsiteY4" fmla="*/ 1584490 h 2019790"/>
              <a:gd name="connsiteX5" fmla="*/ 0 w 1741199"/>
              <a:gd name="connsiteY5" fmla="*/ 435299 h 2019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41199" h="2019790">
                <a:moveTo>
                  <a:pt x="870600" y="0"/>
                </a:moveTo>
                <a:lnTo>
                  <a:pt x="1741199" y="435299"/>
                </a:lnTo>
                <a:lnTo>
                  <a:pt x="1741199" y="1584490"/>
                </a:lnTo>
                <a:lnTo>
                  <a:pt x="870600" y="2019790"/>
                </a:lnTo>
                <a:lnTo>
                  <a:pt x="0" y="1584490"/>
                </a:lnTo>
                <a:lnTo>
                  <a:pt x="0" y="435299"/>
                </a:lnTo>
                <a:close/>
              </a:path>
            </a:pathLst>
          </a:custGeom>
        </p:spPr>
        <p:txBody>
          <a:bodyPr rtlCol="0">
            <a:noAutofit/>
          </a:bodyPr>
          <a:lstStyle/>
          <a:p>
            <a:pPr lvl="0"/>
            <a:endParaRPr lang="en-US" noProof="0"/>
          </a:p>
        </p:txBody>
      </p:sp>
      <p:sp>
        <p:nvSpPr>
          <p:cNvPr id="16" name="Picture Placeholder 15"/>
          <p:cNvSpPr>
            <a:spLocks noGrp="1"/>
          </p:cNvSpPr>
          <p:nvPr>
            <p:ph type="pic" sz="quarter" idx="12"/>
          </p:nvPr>
        </p:nvSpPr>
        <p:spPr>
          <a:xfrm>
            <a:off x="4911733" y="2081137"/>
            <a:ext cx="1305899" cy="2019790"/>
          </a:xfrm>
          <a:custGeom>
            <a:avLst/>
            <a:gdLst>
              <a:gd name="connsiteX0" fmla="*/ 870600 w 1741199"/>
              <a:gd name="connsiteY0" fmla="*/ 0 h 2019790"/>
              <a:gd name="connsiteX1" fmla="*/ 1741199 w 1741199"/>
              <a:gd name="connsiteY1" fmla="*/ 435299 h 2019790"/>
              <a:gd name="connsiteX2" fmla="*/ 1741199 w 1741199"/>
              <a:gd name="connsiteY2" fmla="*/ 1584490 h 2019790"/>
              <a:gd name="connsiteX3" fmla="*/ 870600 w 1741199"/>
              <a:gd name="connsiteY3" fmla="*/ 2019790 h 2019790"/>
              <a:gd name="connsiteX4" fmla="*/ 0 w 1741199"/>
              <a:gd name="connsiteY4" fmla="*/ 1584490 h 2019790"/>
              <a:gd name="connsiteX5" fmla="*/ 0 w 1741199"/>
              <a:gd name="connsiteY5" fmla="*/ 435299 h 2019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41199" h="2019790">
                <a:moveTo>
                  <a:pt x="870600" y="0"/>
                </a:moveTo>
                <a:lnTo>
                  <a:pt x="1741199" y="435299"/>
                </a:lnTo>
                <a:lnTo>
                  <a:pt x="1741199" y="1584490"/>
                </a:lnTo>
                <a:lnTo>
                  <a:pt x="870600" y="2019790"/>
                </a:lnTo>
                <a:lnTo>
                  <a:pt x="0" y="1584490"/>
                </a:lnTo>
                <a:lnTo>
                  <a:pt x="0" y="435299"/>
                </a:lnTo>
                <a:close/>
              </a:path>
            </a:pathLst>
          </a:custGeom>
        </p:spPr>
        <p:txBody>
          <a:bodyPr rtlCol="0">
            <a:noAutofit/>
          </a:bodyPr>
          <a:lstStyle/>
          <a:p>
            <a:pPr lvl="0"/>
            <a:endParaRPr lang="en-US" noProof="0"/>
          </a:p>
        </p:txBody>
      </p:sp>
      <p:sp>
        <p:nvSpPr>
          <p:cNvPr id="19" name="Picture Placeholder 18"/>
          <p:cNvSpPr>
            <a:spLocks noGrp="1"/>
          </p:cNvSpPr>
          <p:nvPr>
            <p:ph type="pic" sz="quarter" idx="13"/>
          </p:nvPr>
        </p:nvSpPr>
        <p:spPr>
          <a:xfrm>
            <a:off x="6897096" y="2081136"/>
            <a:ext cx="1305899" cy="2019790"/>
          </a:xfrm>
          <a:custGeom>
            <a:avLst/>
            <a:gdLst>
              <a:gd name="connsiteX0" fmla="*/ 870598 w 1741198"/>
              <a:gd name="connsiteY0" fmla="*/ 0 h 2019790"/>
              <a:gd name="connsiteX1" fmla="*/ 1741198 w 1741198"/>
              <a:gd name="connsiteY1" fmla="*/ 435299 h 2019790"/>
              <a:gd name="connsiteX2" fmla="*/ 1741198 w 1741198"/>
              <a:gd name="connsiteY2" fmla="*/ 1584490 h 2019790"/>
              <a:gd name="connsiteX3" fmla="*/ 870598 w 1741198"/>
              <a:gd name="connsiteY3" fmla="*/ 2019790 h 2019790"/>
              <a:gd name="connsiteX4" fmla="*/ 0 w 1741198"/>
              <a:gd name="connsiteY4" fmla="*/ 1584490 h 2019790"/>
              <a:gd name="connsiteX5" fmla="*/ 0 w 1741198"/>
              <a:gd name="connsiteY5" fmla="*/ 435299 h 2019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41198" h="2019790">
                <a:moveTo>
                  <a:pt x="870598" y="0"/>
                </a:moveTo>
                <a:lnTo>
                  <a:pt x="1741198" y="435299"/>
                </a:lnTo>
                <a:lnTo>
                  <a:pt x="1741198" y="1584490"/>
                </a:lnTo>
                <a:lnTo>
                  <a:pt x="870598" y="2019790"/>
                </a:lnTo>
                <a:lnTo>
                  <a:pt x="0" y="1584490"/>
                </a:lnTo>
                <a:lnTo>
                  <a:pt x="0" y="435299"/>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1547709423"/>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1B8ABB09-4A1D-463E-8065-109CC2B7EFAA}" type="datetimeFigureOut">
              <a:rPr lang="ar-SA" smtClean="0"/>
              <a:t>08/07/1443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45451086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7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796087" y="2132721"/>
            <a:ext cx="1419104" cy="1892136"/>
          </a:xfrm>
          <a:custGeom>
            <a:avLst/>
            <a:gdLst>
              <a:gd name="connsiteX0" fmla="*/ 946069 w 1892138"/>
              <a:gd name="connsiteY0" fmla="*/ 0 h 1892136"/>
              <a:gd name="connsiteX1" fmla="*/ 1892138 w 1892138"/>
              <a:gd name="connsiteY1" fmla="*/ 946068 h 1892136"/>
              <a:gd name="connsiteX2" fmla="*/ 946069 w 1892138"/>
              <a:gd name="connsiteY2" fmla="*/ 1892136 h 1892136"/>
              <a:gd name="connsiteX3" fmla="*/ 0 w 1892138"/>
              <a:gd name="connsiteY3" fmla="*/ 946068 h 1892136"/>
              <a:gd name="connsiteX4" fmla="*/ 946069 w 1892138"/>
              <a:gd name="connsiteY4" fmla="*/ 0 h 1892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138" h="1892136">
                <a:moveTo>
                  <a:pt x="946069" y="0"/>
                </a:moveTo>
                <a:cubicBezTo>
                  <a:pt x="1468568" y="0"/>
                  <a:pt x="1892138" y="423569"/>
                  <a:pt x="1892138" y="946068"/>
                </a:cubicBezTo>
                <a:cubicBezTo>
                  <a:pt x="1892138" y="1468567"/>
                  <a:pt x="1468568" y="1892136"/>
                  <a:pt x="946069" y="1892136"/>
                </a:cubicBezTo>
                <a:cubicBezTo>
                  <a:pt x="423570" y="1892136"/>
                  <a:pt x="0" y="1468567"/>
                  <a:pt x="0" y="946068"/>
                </a:cubicBezTo>
                <a:cubicBezTo>
                  <a:pt x="0" y="423569"/>
                  <a:pt x="423570" y="0"/>
                  <a:pt x="946069" y="0"/>
                </a:cubicBezTo>
                <a:close/>
              </a:path>
            </a:pathLst>
          </a:custGeom>
        </p:spPr>
        <p:txBody>
          <a:bodyPr rtlCol="0">
            <a:noAutofit/>
          </a:bodyPr>
          <a:lstStyle/>
          <a:p>
            <a:pPr lvl="0"/>
            <a:endParaRPr lang="en-US" noProof="0"/>
          </a:p>
        </p:txBody>
      </p:sp>
      <p:sp>
        <p:nvSpPr>
          <p:cNvPr id="14" name="Picture Placeholder 13"/>
          <p:cNvSpPr>
            <a:spLocks noGrp="1"/>
          </p:cNvSpPr>
          <p:nvPr>
            <p:ph type="pic" sz="quarter" idx="11"/>
          </p:nvPr>
        </p:nvSpPr>
        <p:spPr>
          <a:xfrm>
            <a:off x="2859945" y="2137220"/>
            <a:ext cx="1419104" cy="1892136"/>
          </a:xfrm>
          <a:custGeom>
            <a:avLst/>
            <a:gdLst>
              <a:gd name="connsiteX0" fmla="*/ 946069 w 1892138"/>
              <a:gd name="connsiteY0" fmla="*/ 0 h 1892136"/>
              <a:gd name="connsiteX1" fmla="*/ 1892138 w 1892138"/>
              <a:gd name="connsiteY1" fmla="*/ 946068 h 1892136"/>
              <a:gd name="connsiteX2" fmla="*/ 946069 w 1892138"/>
              <a:gd name="connsiteY2" fmla="*/ 1892136 h 1892136"/>
              <a:gd name="connsiteX3" fmla="*/ 0 w 1892138"/>
              <a:gd name="connsiteY3" fmla="*/ 946068 h 1892136"/>
              <a:gd name="connsiteX4" fmla="*/ 946069 w 1892138"/>
              <a:gd name="connsiteY4" fmla="*/ 0 h 1892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138" h="1892136">
                <a:moveTo>
                  <a:pt x="946069" y="0"/>
                </a:moveTo>
                <a:cubicBezTo>
                  <a:pt x="1468568" y="0"/>
                  <a:pt x="1892138" y="423569"/>
                  <a:pt x="1892138" y="946068"/>
                </a:cubicBezTo>
                <a:cubicBezTo>
                  <a:pt x="1892138" y="1468567"/>
                  <a:pt x="1468568" y="1892136"/>
                  <a:pt x="946069" y="1892136"/>
                </a:cubicBezTo>
                <a:cubicBezTo>
                  <a:pt x="423570" y="1892136"/>
                  <a:pt x="0" y="1468567"/>
                  <a:pt x="0" y="946068"/>
                </a:cubicBezTo>
                <a:cubicBezTo>
                  <a:pt x="0" y="423569"/>
                  <a:pt x="423570" y="0"/>
                  <a:pt x="946069" y="0"/>
                </a:cubicBezTo>
                <a:close/>
              </a:path>
            </a:pathLst>
          </a:custGeom>
        </p:spPr>
        <p:txBody>
          <a:bodyPr rtlCol="0">
            <a:noAutofit/>
          </a:bodyPr>
          <a:lstStyle/>
          <a:p>
            <a:pPr lvl="0"/>
            <a:endParaRPr lang="en-US" noProof="0"/>
          </a:p>
        </p:txBody>
      </p:sp>
      <p:sp>
        <p:nvSpPr>
          <p:cNvPr id="17" name="Picture Placeholder 16"/>
          <p:cNvSpPr>
            <a:spLocks noGrp="1"/>
          </p:cNvSpPr>
          <p:nvPr>
            <p:ph type="pic" sz="quarter" idx="12"/>
          </p:nvPr>
        </p:nvSpPr>
        <p:spPr>
          <a:xfrm>
            <a:off x="4860126" y="2137220"/>
            <a:ext cx="1419104" cy="1892136"/>
          </a:xfrm>
          <a:custGeom>
            <a:avLst/>
            <a:gdLst>
              <a:gd name="connsiteX0" fmla="*/ 946069 w 1892138"/>
              <a:gd name="connsiteY0" fmla="*/ 0 h 1892136"/>
              <a:gd name="connsiteX1" fmla="*/ 1892138 w 1892138"/>
              <a:gd name="connsiteY1" fmla="*/ 946068 h 1892136"/>
              <a:gd name="connsiteX2" fmla="*/ 946069 w 1892138"/>
              <a:gd name="connsiteY2" fmla="*/ 1892136 h 1892136"/>
              <a:gd name="connsiteX3" fmla="*/ 0 w 1892138"/>
              <a:gd name="connsiteY3" fmla="*/ 946068 h 1892136"/>
              <a:gd name="connsiteX4" fmla="*/ 946069 w 1892138"/>
              <a:gd name="connsiteY4" fmla="*/ 0 h 1892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138" h="1892136">
                <a:moveTo>
                  <a:pt x="946069" y="0"/>
                </a:moveTo>
                <a:cubicBezTo>
                  <a:pt x="1468568" y="0"/>
                  <a:pt x="1892138" y="423569"/>
                  <a:pt x="1892138" y="946068"/>
                </a:cubicBezTo>
                <a:cubicBezTo>
                  <a:pt x="1892138" y="1468567"/>
                  <a:pt x="1468568" y="1892136"/>
                  <a:pt x="946069" y="1892136"/>
                </a:cubicBezTo>
                <a:cubicBezTo>
                  <a:pt x="423570" y="1892136"/>
                  <a:pt x="0" y="1468567"/>
                  <a:pt x="0" y="946068"/>
                </a:cubicBezTo>
                <a:cubicBezTo>
                  <a:pt x="0" y="423569"/>
                  <a:pt x="423570" y="0"/>
                  <a:pt x="946069" y="0"/>
                </a:cubicBezTo>
                <a:close/>
              </a:path>
            </a:pathLst>
          </a:custGeom>
        </p:spPr>
        <p:txBody>
          <a:bodyPr rtlCol="0">
            <a:noAutofit/>
          </a:bodyPr>
          <a:lstStyle/>
          <a:p>
            <a:pPr lvl="0"/>
            <a:endParaRPr lang="en-US" noProof="0"/>
          </a:p>
        </p:txBody>
      </p:sp>
      <p:sp>
        <p:nvSpPr>
          <p:cNvPr id="20" name="Picture Placeholder 19"/>
          <p:cNvSpPr>
            <a:spLocks noGrp="1"/>
          </p:cNvSpPr>
          <p:nvPr>
            <p:ph type="pic" sz="quarter" idx="13"/>
          </p:nvPr>
        </p:nvSpPr>
        <p:spPr>
          <a:xfrm>
            <a:off x="6923983" y="2141719"/>
            <a:ext cx="1419104" cy="1892136"/>
          </a:xfrm>
          <a:custGeom>
            <a:avLst/>
            <a:gdLst>
              <a:gd name="connsiteX0" fmla="*/ 946069 w 1892138"/>
              <a:gd name="connsiteY0" fmla="*/ 0 h 1892136"/>
              <a:gd name="connsiteX1" fmla="*/ 1892138 w 1892138"/>
              <a:gd name="connsiteY1" fmla="*/ 946068 h 1892136"/>
              <a:gd name="connsiteX2" fmla="*/ 946069 w 1892138"/>
              <a:gd name="connsiteY2" fmla="*/ 1892136 h 1892136"/>
              <a:gd name="connsiteX3" fmla="*/ 0 w 1892138"/>
              <a:gd name="connsiteY3" fmla="*/ 946068 h 1892136"/>
              <a:gd name="connsiteX4" fmla="*/ 946069 w 1892138"/>
              <a:gd name="connsiteY4" fmla="*/ 0 h 1892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138" h="1892136">
                <a:moveTo>
                  <a:pt x="946069" y="0"/>
                </a:moveTo>
                <a:cubicBezTo>
                  <a:pt x="1468568" y="0"/>
                  <a:pt x="1892138" y="423569"/>
                  <a:pt x="1892138" y="946068"/>
                </a:cubicBezTo>
                <a:cubicBezTo>
                  <a:pt x="1892138" y="1468567"/>
                  <a:pt x="1468568" y="1892136"/>
                  <a:pt x="946069" y="1892136"/>
                </a:cubicBezTo>
                <a:cubicBezTo>
                  <a:pt x="423570" y="1892136"/>
                  <a:pt x="0" y="1468567"/>
                  <a:pt x="0" y="946068"/>
                </a:cubicBezTo>
                <a:cubicBezTo>
                  <a:pt x="0" y="423569"/>
                  <a:pt x="423570" y="0"/>
                  <a:pt x="946069"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75481090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71_Blank">
    <p:spTree>
      <p:nvGrpSpPr>
        <p:cNvPr id="1" name=""/>
        <p:cNvGrpSpPr/>
        <p:nvPr/>
      </p:nvGrpSpPr>
      <p:grpSpPr>
        <a:xfrm>
          <a:off x="0" y="0"/>
          <a:ext cx="0" cy="0"/>
          <a:chOff x="0" y="0"/>
          <a:chExt cx="0" cy="0"/>
        </a:xfrm>
      </p:grpSpPr>
      <p:sp>
        <p:nvSpPr>
          <p:cNvPr id="5" name="TextBox 4"/>
          <p:cNvSpPr txBox="1"/>
          <p:nvPr userDrawn="1"/>
        </p:nvSpPr>
        <p:spPr>
          <a:xfrm>
            <a:off x="8530963" y="6394450"/>
            <a:ext cx="322525" cy="230832"/>
          </a:xfrm>
          <a:prstGeom prst="rect">
            <a:avLst/>
          </a:prstGeom>
          <a:noFill/>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rtl="0" fontAlgn="base">
              <a:spcBef>
                <a:spcPct val="0"/>
              </a:spcBef>
              <a:spcAft>
                <a:spcPct val="0"/>
              </a:spcAft>
            </a:pPr>
            <a:fld id="{2BBBE97B-7AA3-4FC0-876D-F3566696F336}" type="slidenum">
              <a:rPr lang="id-ID" altLang="ar-IQ" sz="900" b="1" smtClean="0">
                <a:solidFill>
                  <a:prstClr val="white"/>
                </a:solidFill>
                <a:cs typeface="Calibri" panose="020F0502020204030204" pitchFamily="34" charset="0"/>
              </a:rPr>
              <a:pPr rtl="0" fontAlgn="base">
                <a:spcBef>
                  <a:spcPct val="0"/>
                </a:spcBef>
                <a:spcAft>
                  <a:spcPct val="0"/>
                </a:spcAft>
              </a:pPr>
              <a:t>‹#›</a:t>
            </a:fld>
            <a:endParaRPr lang="id-ID" altLang="ar-IQ" sz="900" b="1">
              <a:solidFill>
                <a:prstClr val="white"/>
              </a:solidFill>
              <a:cs typeface="Calibri" panose="020F0502020204030204" pitchFamily="34" charset="0"/>
            </a:endParaRPr>
          </a:p>
        </p:txBody>
      </p:sp>
      <p:sp>
        <p:nvSpPr>
          <p:cNvPr id="8" name="Picture Placeholder 7"/>
          <p:cNvSpPr>
            <a:spLocks noGrp="1"/>
          </p:cNvSpPr>
          <p:nvPr>
            <p:ph type="pic" sz="quarter" idx="10"/>
          </p:nvPr>
        </p:nvSpPr>
        <p:spPr>
          <a:xfrm>
            <a:off x="1348945" y="893617"/>
            <a:ext cx="1901537" cy="2535382"/>
          </a:xfrm>
          <a:custGeom>
            <a:avLst/>
            <a:gdLst>
              <a:gd name="connsiteX0" fmla="*/ 1267691 w 2535382"/>
              <a:gd name="connsiteY0" fmla="*/ 0 h 2535382"/>
              <a:gd name="connsiteX1" fmla="*/ 2535382 w 2535382"/>
              <a:gd name="connsiteY1" fmla="*/ 1267691 h 2535382"/>
              <a:gd name="connsiteX2" fmla="*/ 1267691 w 2535382"/>
              <a:gd name="connsiteY2" fmla="*/ 2535382 h 2535382"/>
              <a:gd name="connsiteX3" fmla="*/ 0 w 2535382"/>
              <a:gd name="connsiteY3" fmla="*/ 1267691 h 2535382"/>
              <a:gd name="connsiteX4" fmla="*/ 1267691 w 2535382"/>
              <a:gd name="connsiteY4" fmla="*/ 0 h 25353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5382" h="2535382">
                <a:moveTo>
                  <a:pt x="1267691" y="0"/>
                </a:moveTo>
                <a:cubicBezTo>
                  <a:pt x="1967817" y="0"/>
                  <a:pt x="2535382" y="567565"/>
                  <a:pt x="2535382" y="1267691"/>
                </a:cubicBezTo>
                <a:cubicBezTo>
                  <a:pt x="2535382" y="1967817"/>
                  <a:pt x="1967817" y="2535382"/>
                  <a:pt x="1267691" y="2535382"/>
                </a:cubicBezTo>
                <a:cubicBezTo>
                  <a:pt x="567565" y="2535382"/>
                  <a:pt x="0" y="1967817"/>
                  <a:pt x="0" y="1267691"/>
                </a:cubicBezTo>
                <a:cubicBezTo>
                  <a:pt x="0" y="567565"/>
                  <a:pt x="567565" y="0"/>
                  <a:pt x="1267691" y="0"/>
                </a:cubicBezTo>
                <a:close/>
              </a:path>
            </a:pathLst>
          </a:custGeom>
        </p:spPr>
        <p:txBody>
          <a:bodyPr rtlCol="0">
            <a:noAutofit/>
          </a:bodyPr>
          <a:lstStyle/>
          <a:p>
            <a:pPr lvl="0"/>
            <a:endParaRPr lang="en-US" noProof="0"/>
          </a:p>
        </p:txBody>
      </p:sp>
      <p:sp>
        <p:nvSpPr>
          <p:cNvPr id="11" name="Picture Placeholder 10"/>
          <p:cNvSpPr>
            <a:spLocks noGrp="1"/>
          </p:cNvSpPr>
          <p:nvPr>
            <p:ph type="pic" sz="quarter" idx="11"/>
          </p:nvPr>
        </p:nvSpPr>
        <p:spPr>
          <a:xfrm>
            <a:off x="5875639" y="893617"/>
            <a:ext cx="1901537" cy="2535382"/>
          </a:xfrm>
          <a:custGeom>
            <a:avLst/>
            <a:gdLst>
              <a:gd name="connsiteX0" fmla="*/ 1267691 w 2535382"/>
              <a:gd name="connsiteY0" fmla="*/ 0 h 2535382"/>
              <a:gd name="connsiteX1" fmla="*/ 2535382 w 2535382"/>
              <a:gd name="connsiteY1" fmla="*/ 1267691 h 2535382"/>
              <a:gd name="connsiteX2" fmla="*/ 1267691 w 2535382"/>
              <a:gd name="connsiteY2" fmla="*/ 2535382 h 2535382"/>
              <a:gd name="connsiteX3" fmla="*/ 0 w 2535382"/>
              <a:gd name="connsiteY3" fmla="*/ 1267691 h 2535382"/>
              <a:gd name="connsiteX4" fmla="*/ 1267691 w 2535382"/>
              <a:gd name="connsiteY4" fmla="*/ 0 h 25353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5382" h="2535382">
                <a:moveTo>
                  <a:pt x="1267691" y="0"/>
                </a:moveTo>
                <a:cubicBezTo>
                  <a:pt x="1967817" y="0"/>
                  <a:pt x="2535382" y="567565"/>
                  <a:pt x="2535382" y="1267691"/>
                </a:cubicBezTo>
                <a:cubicBezTo>
                  <a:pt x="2535382" y="1967817"/>
                  <a:pt x="1967817" y="2535382"/>
                  <a:pt x="1267691" y="2535382"/>
                </a:cubicBezTo>
                <a:cubicBezTo>
                  <a:pt x="567565" y="2535382"/>
                  <a:pt x="0" y="1967817"/>
                  <a:pt x="0" y="1267691"/>
                </a:cubicBezTo>
                <a:cubicBezTo>
                  <a:pt x="0" y="567565"/>
                  <a:pt x="567565" y="0"/>
                  <a:pt x="1267691" y="0"/>
                </a:cubicBezTo>
                <a:close/>
              </a:path>
            </a:pathLst>
          </a:custGeom>
        </p:spPr>
        <p:txBody>
          <a:bodyPr rtlCol="0">
            <a:noAutofit/>
          </a:bodyPr>
          <a:lstStyle/>
          <a:p>
            <a:pPr lvl="0"/>
            <a:endParaRPr lang="en-US" noProof="0"/>
          </a:p>
        </p:txBody>
      </p:sp>
      <p:sp>
        <p:nvSpPr>
          <p:cNvPr id="12" name="Picture Placeholder 7"/>
          <p:cNvSpPr>
            <a:spLocks noGrp="1"/>
          </p:cNvSpPr>
          <p:nvPr>
            <p:ph type="pic" sz="quarter" idx="12"/>
          </p:nvPr>
        </p:nvSpPr>
        <p:spPr>
          <a:xfrm>
            <a:off x="0" y="0"/>
            <a:ext cx="9144000" cy="6858000"/>
          </a:xfrm>
        </p:spPr>
        <p:txBody>
          <a:bodyPr rtlCol="0">
            <a:normAutofit/>
          </a:bodyPr>
          <a:lstStyle/>
          <a:p>
            <a:pPr lvl="0"/>
            <a:endParaRPr lang="en-US" noProof="0"/>
          </a:p>
        </p:txBody>
      </p:sp>
    </p:spTree>
    <p:extLst>
      <p:ext uri="{BB962C8B-B14F-4D97-AF65-F5344CB8AC3E}">
        <p14:creationId xmlns:p14="http://schemas.microsoft.com/office/powerpoint/2010/main" val="1286451956"/>
      </p:ext>
    </p:extLst>
  </p:cSld>
  <p:clrMapOvr>
    <a:masterClrMapping/>
  </p:clrMapOvr>
  <p:transition spd="slow">
    <p:wip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Left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3155503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427297" y="2317618"/>
            <a:ext cx="911060" cy="1214744"/>
          </a:xfrm>
          <a:custGeom>
            <a:avLst/>
            <a:gdLst>
              <a:gd name="connsiteX0" fmla="*/ 607373 w 1214746"/>
              <a:gd name="connsiteY0" fmla="*/ 0 h 1214744"/>
              <a:gd name="connsiteX1" fmla="*/ 1214746 w 1214746"/>
              <a:gd name="connsiteY1" fmla="*/ 607372 h 1214744"/>
              <a:gd name="connsiteX2" fmla="*/ 607373 w 1214746"/>
              <a:gd name="connsiteY2" fmla="*/ 1214744 h 1214744"/>
              <a:gd name="connsiteX3" fmla="*/ 0 w 1214746"/>
              <a:gd name="connsiteY3" fmla="*/ 607372 h 1214744"/>
              <a:gd name="connsiteX4" fmla="*/ 607373 w 1214746"/>
              <a:gd name="connsiteY4" fmla="*/ 0 h 12147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746" h="1214744">
                <a:moveTo>
                  <a:pt x="607373" y="0"/>
                </a:moveTo>
                <a:cubicBezTo>
                  <a:pt x="942816" y="0"/>
                  <a:pt x="1214746" y="271930"/>
                  <a:pt x="1214746" y="607372"/>
                </a:cubicBezTo>
                <a:cubicBezTo>
                  <a:pt x="1214746" y="942814"/>
                  <a:pt x="942816" y="1214744"/>
                  <a:pt x="607373" y="1214744"/>
                </a:cubicBezTo>
                <a:cubicBezTo>
                  <a:pt x="271930" y="1214744"/>
                  <a:pt x="0" y="942814"/>
                  <a:pt x="0" y="607372"/>
                </a:cubicBezTo>
                <a:cubicBezTo>
                  <a:pt x="0" y="271930"/>
                  <a:pt x="271930" y="0"/>
                  <a:pt x="607373" y="0"/>
                </a:cubicBezTo>
                <a:close/>
              </a:path>
            </a:pathLst>
          </a:custGeom>
        </p:spPr>
        <p:txBody>
          <a:bodyPr rtlCol="0">
            <a:noAutofit/>
          </a:bodyPr>
          <a:lstStyle/>
          <a:p>
            <a:pPr lvl="0"/>
            <a:endParaRPr lang="en-US" noProof="0"/>
          </a:p>
        </p:txBody>
      </p:sp>
      <p:sp>
        <p:nvSpPr>
          <p:cNvPr id="15" name="Picture Placeholder 14"/>
          <p:cNvSpPr>
            <a:spLocks noGrp="1"/>
          </p:cNvSpPr>
          <p:nvPr>
            <p:ph type="pic" sz="quarter" idx="11"/>
          </p:nvPr>
        </p:nvSpPr>
        <p:spPr>
          <a:xfrm>
            <a:off x="2860634" y="2317619"/>
            <a:ext cx="911060" cy="1214744"/>
          </a:xfrm>
          <a:custGeom>
            <a:avLst/>
            <a:gdLst>
              <a:gd name="connsiteX0" fmla="*/ 607373 w 1214746"/>
              <a:gd name="connsiteY0" fmla="*/ 0 h 1214744"/>
              <a:gd name="connsiteX1" fmla="*/ 1214746 w 1214746"/>
              <a:gd name="connsiteY1" fmla="*/ 607372 h 1214744"/>
              <a:gd name="connsiteX2" fmla="*/ 607373 w 1214746"/>
              <a:gd name="connsiteY2" fmla="*/ 1214744 h 1214744"/>
              <a:gd name="connsiteX3" fmla="*/ 0 w 1214746"/>
              <a:gd name="connsiteY3" fmla="*/ 607372 h 1214744"/>
              <a:gd name="connsiteX4" fmla="*/ 607373 w 1214746"/>
              <a:gd name="connsiteY4" fmla="*/ 0 h 12147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746" h="1214744">
                <a:moveTo>
                  <a:pt x="607373" y="0"/>
                </a:moveTo>
                <a:cubicBezTo>
                  <a:pt x="942816" y="0"/>
                  <a:pt x="1214746" y="271930"/>
                  <a:pt x="1214746" y="607372"/>
                </a:cubicBezTo>
                <a:cubicBezTo>
                  <a:pt x="1214746" y="942814"/>
                  <a:pt x="942816" y="1214744"/>
                  <a:pt x="607373" y="1214744"/>
                </a:cubicBezTo>
                <a:cubicBezTo>
                  <a:pt x="271930" y="1214744"/>
                  <a:pt x="0" y="942814"/>
                  <a:pt x="0" y="607372"/>
                </a:cubicBezTo>
                <a:cubicBezTo>
                  <a:pt x="0" y="271930"/>
                  <a:pt x="271930" y="0"/>
                  <a:pt x="607373" y="0"/>
                </a:cubicBezTo>
                <a:close/>
              </a:path>
            </a:pathLst>
          </a:custGeom>
        </p:spPr>
        <p:txBody>
          <a:bodyPr rtlCol="0">
            <a:noAutofit/>
          </a:bodyPr>
          <a:lstStyle/>
          <a:p>
            <a:pPr lvl="0"/>
            <a:endParaRPr lang="en-US" noProof="0"/>
          </a:p>
        </p:txBody>
      </p:sp>
      <p:sp>
        <p:nvSpPr>
          <p:cNvPr id="18" name="Picture Placeholder 17"/>
          <p:cNvSpPr>
            <a:spLocks noGrp="1"/>
          </p:cNvSpPr>
          <p:nvPr>
            <p:ph type="pic" sz="quarter" idx="12"/>
          </p:nvPr>
        </p:nvSpPr>
        <p:spPr>
          <a:xfrm>
            <a:off x="5293973" y="2321767"/>
            <a:ext cx="911060" cy="1214744"/>
          </a:xfrm>
          <a:custGeom>
            <a:avLst/>
            <a:gdLst>
              <a:gd name="connsiteX0" fmla="*/ 607373 w 1214746"/>
              <a:gd name="connsiteY0" fmla="*/ 0 h 1214744"/>
              <a:gd name="connsiteX1" fmla="*/ 1214746 w 1214746"/>
              <a:gd name="connsiteY1" fmla="*/ 607372 h 1214744"/>
              <a:gd name="connsiteX2" fmla="*/ 607373 w 1214746"/>
              <a:gd name="connsiteY2" fmla="*/ 1214744 h 1214744"/>
              <a:gd name="connsiteX3" fmla="*/ 0 w 1214746"/>
              <a:gd name="connsiteY3" fmla="*/ 607372 h 1214744"/>
              <a:gd name="connsiteX4" fmla="*/ 607373 w 1214746"/>
              <a:gd name="connsiteY4" fmla="*/ 0 h 12147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746" h="1214744">
                <a:moveTo>
                  <a:pt x="607373" y="0"/>
                </a:moveTo>
                <a:cubicBezTo>
                  <a:pt x="942816" y="0"/>
                  <a:pt x="1214746" y="271930"/>
                  <a:pt x="1214746" y="607372"/>
                </a:cubicBezTo>
                <a:cubicBezTo>
                  <a:pt x="1214746" y="942814"/>
                  <a:pt x="942816" y="1214744"/>
                  <a:pt x="607373" y="1214744"/>
                </a:cubicBezTo>
                <a:cubicBezTo>
                  <a:pt x="271930" y="1214744"/>
                  <a:pt x="0" y="942814"/>
                  <a:pt x="0" y="607372"/>
                </a:cubicBezTo>
                <a:cubicBezTo>
                  <a:pt x="0" y="271930"/>
                  <a:pt x="271930" y="0"/>
                  <a:pt x="607373" y="0"/>
                </a:cubicBezTo>
                <a:close/>
              </a:path>
            </a:pathLst>
          </a:custGeom>
        </p:spPr>
        <p:txBody>
          <a:bodyPr rtlCol="0">
            <a:noAutofit/>
          </a:bodyPr>
          <a:lstStyle/>
          <a:p>
            <a:pPr lvl="0"/>
            <a:endParaRPr lang="en-US" noProof="0"/>
          </a:p>
        </p:txBody>
      </p:sp>
      <p:sp>
        <p:nvSpPr>
          <p:cNvPr id="21" name="Picture Placeholder 20"/>
          <p:cNvSpPr>
            <a:spLocks noGrp="1"/>
          </p:cNvSpPr>
          <p:nvPr>
            <p:ph type="pic" sz="quarter" idx="13"/>
          </p:nvPr>
        </p:nvSpPr>
        <p:spPr>
          <a:xfrm>
            <a:off x="7727311" y="2321768"/>
            <a:ext cx="911060" cy="1214744"/>
          </a:xfrm>
          <a:custGeom>
            <a:avLst/>
            <a:gdLst>
              <a:gd name="connsiteX0" fmla="*/ 607373 w 1214746"/>
              <a:gd name="connsiteY0" fmla="*/ 0 h 1214744"/>
              <a:gd name="connsiteX1" fmla="*/ 1214746 w 1214746"/>
              <a:gd name="connsiteY1" fmla="*/ 607372 h 1214744"/>
              <a:gd name="connsiteX2" fmla="*/ 607373 w 1214746"/>
              <a:gd name="connsiteY2" fmla="*/ 1214744 h 1214744"/>
              <a:gd name="connsiteX3" fmla="*/ 0 w 1214746"/>
              <a:gd name="connsiteY3" fmla="*/ 607372 h 1214744"/>
              <a:gd name="connsiteX4" fmla="*/ 607373 w 1214746"/>
              <a:gd name="connsiteY4" fmla="*/ 0 h 12147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746" h="1214744">
                <a:moveTo>
                  <a:pt x="607373" y="0"/>
                </a:moveTo>
                <a:cubicBezTo>
                  <a:pt x="942816" y="0"/>
                  <a:pt x="1214746" y="271930"/>
                  <a:pt x="1214746" y="607372"/>
                </a:cubicBezTo>
                <a:cubicBezTo>
                  <a:pt x="1214746" y="942814"/>
                  <a:pt x="942816" y="1214744"/>
                  <a:pt x="607373" y="1214744"/>
                </a:cubicBezTo>
                <a:cubicBezTo>
                  <a:pt x="271930" y="1214744"/>
                  <a:pt x="0" y="942814"/>
                  <a:pt x="0" y="607372"/>
                </a:cubicBezTo>
                <a:cubicBezTo>
                  <a:pt x="0" y="271930"/>
                  <a:pt x="271930" y="0"/>
                  <a:pt x="607373" y="0"/>
                </a:cubicBezTo>
                <a:close/>
              </a:path>
            </a:pathLst>
          </a:custGeom>
        </p:spPr>
        <p:txBody>
          <a:bodyPr rtlCol="0">
            <a:noAutofit/>
          </a:bodyPr>
          <a:lstStyle/>
          <a:p>
            <a:pPr lvl="0"/>
            <a:endParaRPr lang="en-US" noProof="0"/>
          </a:p>
        </p:txBody>
      </p:sp>
      <p:sp>
        <p:nvSpPr>
          <p:cNvPr id="24" name="Picture Placeholder 23"/>
          <p:cNvSpPr>
            <a:spLocks noGrp="1"/>
          </p:cNvSpPr>
          <p:nvPr>
            <p:ph type="pic" sz="quarter" idx="14"/>
          </p:nvPr>
        </p:nvSpPr>
        <p:spPr>
          <a:xfrm>
            <a:off x="1640405" y="4606137"/>
            <a:ext cx="911060" cy="1214744"/>
          </a:xfrm>
          <a:custGeom>
            <a:avLst/>
            <a:gdLst>
              <a:gd name="connsiteX0" fmla="*/ 607373 w 1214746"/>
              <a:gd name="connsiteY0" fmla="*/ 0 h 1214744"/>
              <a:gd name="connsiteX1" fmla="*/ 1214746 w 1214746"/>
              <a:gd name="connsiteY1" fmla="*/ 607372 h 1214744"/>
              <a:gd name="connsiteX2" fmla="*/ 607373 w 1214746"/>
              <a:gd name="connsiteY2" fmla="*/ 1214744 h 1214744"/>
              <a:gd name="connsiteX3" fmla="*/ 0 w 1214746"/>
              <a:gd name="connsiteY3" fmla="*/ 607372 h 1214744"/>
              <a:gd name="connsiteX4" fmla="*/ 607373 w 1214746"/>
              <a:gd name="connsiteY4" fmla="*/ 0 h 12147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746" h="1214744">
                <a:moveTo>
                  <a:pt x="607373" y="0"/>
                </a:moveTo>
                <a:cubicBezTo>
                  <a:pt x="942816" y="0"/>
                  <a:pt x="1214746" y="271930"/>
                  <a:pt x="1214746" y="607372"/>
                </a:cubicBezTo>
                <a:cubicBezTo>
                  <a:pt x="1214746" y="942814"/>
                  <a:pt x="942816" y="1214744"/>
                  <a:pt x="607373" y="1214744"/>
                </a:cubicBezTo>
                <a:cubicBezTo>
                  <a:pt x="271930" y="1214744"/>
                  <a:pt x="0" y="942814"/>
                  <a:pt x="0" y="607372"/>
                </a:cubicBezTo>
                <a:cubicBezTo>
                  <a:pt x="0" y="271930"/>
                  <a:pt x="271930" y="0"/>
                  <a:pt x="607373" y="0"/>
                </a:cubicBezTo>
                <a:close/>
              </a:path>
            </a:pathLst>
          </a:custGeom>
        </p:spPr>
        <p:txBody>
          <a:bodyPr rtlCol="0">
            <a:noAutofit/>
          </a:bodyPr>
          <a:lstStyle/>
          <a:p>
            <a:pPr lvl="0"/>
            <a:endParaRPr lang="en-US" noProof="0"/>
          </a:p>
        </p:txBody>
      </p:sp>
      <p:sp>
        <p:nvSpPr>
          <p:cNvPr id="27" name="Picture Placeholder 26"/>
          <p:cNvSpPr>
            <a:spLocks noGrp="1"/>
          </p:cNvSpPr>
          <p:nvPr>
            <p:ph type="pic" sz="quarter" idx="15"/>
          </p:nvPr>
        </p:nvSpPr>
        <p:spPr>
          <a:xfrm>
            <a:off x="4073743" y="4610286"/>
            <a:ext cx="911060" cy="1214744"/>
          </a:xfrm>
          <a:custGeom>
            <a:avLst/>
            <a:gdLst>
              <a:gd name="connsiteX0" fmla="*/ 607373 w 1214746"/>
              <a:gd name="connsiteY0" fmla="*/ 0 h 1214744"/>
              <a:gd name="connsiteX1" fmla="*/ 1214746 w 1214746"/>
              <a:gd name="connsiteY1" fmla="*/ 607372 h 1214744"/>
              <a:gd name="connsiteX2" fmla="*/ 607373 w 1214746"/>
              <a:gd name="connsiteY2" fmla="*/ 1214744 h 1214744"/>
              <a:gd name="connsiteX3" fmla="*/ 0 w 1214746"/>
              <a:gd name="connsiteY3" fmla="*/ 607372 h 1214744"/>
              <a:gd name="connsiteX4" fmla="*/ 607373 w 1214746"/>
              <a:gd name="connsiteY4" fmla="*/ 0 h 12147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746" h="1214744">
                <a:moveTo>
                  <a:pt x="607373" y="0"/>
                </a:moveTo>
                <a:cubicBezTo>
                  <a:pt x="942816" y="0"/>
                  <a:pt x="1214746" y="271930"/>
                  <a:pt x="1214746" y="607372"/>
                </a:cubicBezTo>
                <a:cubicBezTo>
                  <a:pt x="1214746" y="942814"/>
                  <a:pt x="942816" y="1214744"/>
                  <a:pt x="607373" y="1214744"/>
                </a:cubicBezTo>
                <a:cubicBezTo>
                  <a:pt x="271930" y="1214744"/>
                  <a:pt x="0" y="942814"/>
                  <a:pt x="0" y="607372"/>
                </a:cubicBezTo>
                <a:cubicBezTo>
                  <a:pt x="0" y="271930"/>
                  <a:pt x="271930" y="0"/>
                  <a:pt x="607373" y="0"/>
                </a:cubicBezTo>
                <a:close/>
              </a:path>
            </a:pathLst>
          </a:custGeom>
        </p:spPr>
        <p:txBody>
          <a:bodyPr rtlCol="0">
            <a:noAutofit/>
          </a:bodyPr>
          <a:lstStyle/>
          <a:p>
            <a:pPr lvl="0"/>
            <a:endParaRPr lang="en-US" noProof="0"/>
          </a:p>
        </p:txBody>
      </p:sp>
      <p:sp>
        <p:nvSpPr>
          <p:cNvPr id="30" name="Picture Placeholder 29"/>
          <p:cNvSpPr>
            <a:spLocks noGrp="1"/>
          </p:cNvSpPr>
          <p:nvPr>
            <p:ph type="pic" sz="quarter" idx="16"/>
          </p:nvPr>
        </p:nvSpPr>
        <p:spPr>
          <a:xfrm>
            <a:off x="6507082" y="4610287"/>
            <a:ext cx="911060" cy="1214744"/>
          </a:xfrm>
          <a:custGeom>
            <a:avLst/>
            <a:gdLst>
              <a:gd name="connsiteX0" fmla="*/ 607373 w 1214746"/>
              <a:gd name="connsiteY0" fmla="*/ 0 h 1214744"/>
              <a:gd name="connsiteX1" fmla="*/ 1214746 w 1214746"/>
              <a:gd name="connsiteY1" fmla="*/ 607372 h 1214744"/>
              <a:gd name="connsiteX2" fmla="*/ 607373 w 1214746"/>
              <a:gd name="connsiteY2" fmla="*/ 1214744 h 1214744"/>
              <a:gd name="connsiteX3" fmla="*/ 0 w 1214746"/>
              <a:gd name="connsiteY3" fmla="*/ 607372 h 1214744"/>
              <a:gd name="connsiteX4" fmla="*/ 607373 w 1214746"/>
              <a:gd name="connsiteY4" fmla="*/ 0 h 12147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746" h="1214744">
                <a:moveTo>
                  <a:pt x="607373" y="0"/>
                </a:moveTo>
                <a:cubicBezTo>
                  <a:pt x="942816" y="0"/>
                  <a:pt x="1214746" y="271930"/>
                  <a:pt x="1214746" y="607372"/>
                </a:cubicBezTo>
                <a:cubicBezTo>
                  <a:pt x="1214746" y="942814"/>
                  <a:pt x="942816" y="1214744"/>
                  <a:pt x="607373" y="1214744"/>
                </a:cubicBezTo>
                <a:cubicBezTo>
                  <a:pt x="271930" y="1214744"/>
                  <a:pt x="0" y="942814"/>
                  <a:pt x="0" y="607372"/>
                </a:cubicBezTo>
                <a:cubicBezTo>
                  <a:pt x="0" y="271930"/>
                  <a:pt x="271930" y="0"/>
                  <a:pt x="607373"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224722959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14_Custom Layout">
    <p:spTree>
      <p:nvGrpSpPr>
        <p:cNvPr id="1" name=""/>
        <p:cNvGrpSpPr/>
        <p:nvPr/>
      </p:nvGrpSpPr>
      <p:grpSpPr>
        <a:xfrm>
          <a:off x="0" y="0"/>
          <a:ext cx="0" cy="0"/>
          <a:chOff x="0" y="0"/>
          <a:chExt cx="0" cy="0"/>
        </a:xfrm>
      </p:grpSpPr>
      <p:sp>
        <p:nvSpPr>
          <p:cNvPr id="15" name="Picture Placeholder 14"/>
          <p:cNvSpPr>
            <a:spLocks noGrp="1"/>
          </p:cNvSpPr>
          <p:nvPr>
            <p:ph type="pic" sz="quarter" idx="11"/>
          </p:nvPr>
        </p:nvSpPr>
        <p:spPr>
          <a:xfrm>
            <a:off x="2183854" y="3571472"/>
            <a:ext cx="73077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
        <p:nvSpPr>
          <p:cNvPr id="16" name="Picture Placeholder 15"/>
          <p:cNvSpPr>
            <a:spLocks noGrp="1"/>
          </p:cNvSpPr>
          <p:nvPr>
            <p:ph type="pic" sz="quarter" idx="12"/>
          </p:nvPr>
        </p:nvSpPr>
        <p:spPr>
          <a:xfrm>
            <a:off x="3568570" y="3571472"/>
            <a:ext cx="73077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
        <p:nvSpPr>
          <p:cNvPr id="17" name="Picture Placeholder 16"/>
          <p:cNvSpPr>
            <a:spLocks noGrp="1"/>
          </p:cNvSpPr>
          <p:nvPr>
            <p:ph type="pic" sz="quarter" idx="13"/>
          </p:nvPr>
        </p:nvSpPr>
        <p:spPr>
          <a:xfrm>
            <a:off x="4835633" y="3571472"/>
            <a:ext cx="73077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
        <p:nvSpPr>
          <p:cNvPr id="18" name="Picture Placeholder 17"/>
          <p:cNvSpPr>
            <a:spLocks noGrp="1"/>
          </p:cNvSpPr>
          <p:nvPr>
            <p:ph type="pic" sz="quarter" idx="14"/>
          </p:nvPr>
        </p:nvSpPr>
        <p:spPr>
          <a:xfrm>
            <a:off x="6220349" y="3571472"/>
            <a:ext cx="73077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
        <p:nvSpPr>
          <p:cNvPr id="19" name="Picture Placeholder 18"/>
          <p:cNvSpPr>
            <a:spLocks noGrp="1"/>
          </p:cNvSpPr>
          <p:nvPr>
            <p:ph type="pic" sz="quarter" idx="15"/>
          </p:nvPr>
        </p:nvSpPr>
        <p:spPr>
          <a:xfrm>
            <a:off x="5567933" y="5087974"/>
            <a:ext cx="73077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
        <p:nvSpPr>
          <p:cNvPr id="20" name="Picture Placeholder 19"/>
          <p:cNvSpPr>
            <a:spLocks noGrp="1"/>
          </p:cNvSpPr>
          <p:nvPr>
            <p:ph type="pic" sz="quarter" idx="16"/>
          </p:nvPr>
        </p:nvSpPr>
        <p:spPr>
          <a:xfrm>
            <a:off x="6869862" y="5101421"/>
            <a:ext cx="73077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
        <p:nvSpPr>
          <p:cNvPr id="21" name="Picture Placeholder 20"/>
          <p:cNvSpPr>
            <a:spLocks noGrp="1"/>
          </p:cNvSpPr>
          <p:nvPr>
            <p:ph type="pic" sz="quarter" idx="17"/>
          </p:nvPr>
        </p:nvSpPr>
        <p:spPr>
          <a:xfrm>
            <a:off x="1558273" y="5093808"/>
            <a:ext cx="73077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
        <p:nvSpPr>
          <p:cNvPr id="22" name="Picture Placeholder 21"/>
          <p:cNvSpPr>
            <a:spLocks noGrp="1"/>
          </p:cNvSpPr>
          <p:nvPr>
            <p:ph type="pic" sz="quarter" idx="18"/>
          </p:nvPr>
        </p:nvSpPr>
        <p:spPr>
          <a:xfrm>
            <a:off x="2809776" y="5093808"/>
            <a:ext cx="73077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
        <p:nvSpPr>
          <p:cNvPr id="14" name="Picture Placeholder 13"/>
          <p:cNvSpPr>
            <a:spLocks noGrp="1"/>
          </p:cNvSpPr>
          <p:nvPr>
            <p:ph type="pic" sz="quarter" idx="10"/>
          </p:nvPr>
        </p:nvSpPr>
        <p:spPr>
          <a:xfrm>
            <a:off x="4202102" y="2054970"/>
            <a:ext cx="73077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402282629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16_Custom Layout">
    <p:spTree>
      <p:nvGrpSpPr>
        <p:cNvPr id="1" name=""/>
        <p:cNvGrpSpPr/>
        <p:nvPr/>
      </p:nvGrpSpPr>
      <p:grpSpPr>
        <a:xfrm>
          <a:off x="0" y="0"/>
          <a:ext cx="0" cy="0"/>
          <a:chOff x="0" y="0"/>
          <a:chExt cx="0" cy="0"/>
        </a:xfrm>
      </p:grpSpPr>
      <p:sp>
        <p:nvSpPr>
          <p:cNvPr id="21" name="Picture Placeholder 20"/>
          <p:cNvSpPr>
            <a:spLocks noGrp="1"/>
          </p:cNvSpPr>
          <p:nvPr>
            <p:ph type="pic" sz="quarter" idx="12"/>
          </p:nvPr>
        </p:nvSpPr>
        <p:spPr>
          <a:xfrm>
            <a:off x="1476152" y="2877670"/>
            <a:ext cx="839766" cy="1119688"/>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22" name="Picture Placeholder 21"/>
          <p:cNvSpPr>
            <a:spLocks noGrp="1"/>
          </p:cNvSpPr>
          <p:nvPr>
            <p:ph type="pic" sz="quarter" idx="13"/>
          </p:nvPr>
        </p:nvSpPr>
        <p:spPr>
          <a:xfrm>
            <a:off x="6819677" y="2877670"/>
            <a:ext cx="839766" cy="1119688"/>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23" name="Picture Placeholder 22"/>
          <p:cNvSpPr>
            <a:spLocks noGrp="1"/>
          </p:cNvSpPr>
          <p:nvPr>
            <p:ph type="pic" sz="quarter" idx="14"/>
          </p:nvPr>
        </p:nvSpPr>
        <p:spPr>
          <a:xfrm>
            <a:off x="5537165" y="2877670"/>
            <a:ext cx="839766" cy="1119688"/>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24" name="Picture Placeholder 23"/>
          <p:cNvSpPr>
            <a:spLocks noGrp="1"/>
          </p:cNvSpPr>
          <p:nvPr>
            <p:ph type="pic" sz="quarter" idx="15"/>
          </p:nvPr>
        </p:nvSpPr>
        <p:spPr>
          <a:xfrm>
            <a:off x="4159156" y="4165862"/>
            <a:ext cx="839766" cy="1119688"/>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25" name="Picture Placeholder 24"/>
          <p:cNvSpPr>
            <a:spLocks noGrp="1"/>
          </p:cNvSpPr>
          <p:nvPr>
            <p:ph type="pic" sz="quarter" idx="16"/>
          </p:nvPr>
        </p:nvSpPr>
        <p:spPr>
          <a:xfrm>
            <a:off x="5845727" y="4696129"/>
            <a:ext cx="742275" cy="989700"/>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26" name="Picture Placeholder 25"/>
          <p:cNvSpPr>
            <a:spLocks noGrp="1"/>
          </p:cNvSpPr>
          <p:nvPr>
            <p:ph type="pic" sz="quarter" idx="17"/>
          </p:nvPr>
        </p:nvSpPr>
        <p:spPr>
          <a:xfrm>
            <a:off x="6853918" y="4696129"/>
            <a:ext cx="742275" cy="989700"/>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27" name="Picture Placeholder 26"/>
          <p:cNvSpPr>
            <a:spLocks noGrp="1"/>
          </p:cNvSpPr>
          <p:nvPr>
            <p:ph type="pic" sz="quarter" idx="18"/>
          </p:nvPr>
        </p:nvSpPr>
        <p:spPr>
          <a:xfrm>
            <a:off x="7862109" y="4696129"/>
            <a:ext cx="742275" cy="989700"/>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dirty="0"/>
          </a:p>
        </p:txBody>
      </p:sp>
      <p:sp>
        <p:nvSpPr>
          <p:cNvPr id="28" name="Picture Placeholder 27"/>
          <p:cNvSpPr>
            <a:spLocks noGrp="1"/>
          </p:cNvSpPr>
          <p:nvPr>
            <p:ph type="pic" sz="quarter" idx="19"/>
          </p:nvPr>
        </p:nvSpPr>
        <p:spPr>
          <a:xfrm>
            <a:off x="523745" y="4696129"/>
            <a:ext cx="742275" cy="989700"/>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29" name="Picture Placeholder 28"/>
          <p:cNvSpPr>
            <a:spLocks noGrp="1"/>
          </p:cNvSpPr>
          <p:nvPr>
            <p:ph type="pic" sz="quarter" idx="20"/>
          </p:nvPr>
        </p:nvSpPr>
        <p:spPr>
          <a:xfrm>
            <a:off x="1531936" y="4696129"/>
            <a:ext cx="742275" cy="989700"/>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30" name="Picture Placeholder 29"/>
          <p:cNvSpPr>
            <a:spLocks noGrp="1"/>
          </p:cNvSpPr>
          <p:nvPr>
            <p:ph type="pic" sz="quarter" idx="21"/>
          </p:nvPr>
        </p:nvSpPr>
        <p:spPr>
          <a:xfrm>
            <a:off x="2540127" y="4696129"/>
            <a:ext cx="742275" cy="989700"/>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17" name="Picture Placeholder 16"/>
          <p:cNvSpPr>
            <a:spLocks noGrp="1"/>
          </p:cNvSpPr>
          <p:nvPr>
            <p:ph type="pic" sz="quarter" idx="10"/>
          </p:nvPr>
        </p:nvSpPr>
        <p:spPr>
          <a:xfrm>
            <a:off x="3891243" y="1852553"/>
            <a:ext cx="1361516" cy="1815354"/>
          </a:xfrm>
          <a:custGeom>
            <a:avLst/>
            <a:gdLst>
              <a:gd name="connsiteX0" fmla="*/ 907677 w 1815354"/>
              <a:gd name="connsiteY0" fmla="*/ 0 h 1815354"/>
              <a:gd name="connsiteX1" fmla="*/ 1815354 w 1815354"/>
              <a:gd name="connsiteY1" fmla="*/ 907677 h 1815354"/>
              <a:gd name="connsiteX2" fmla="*/ 907677 w 1815354"/>
              <a:gd name="connsiteY2" fmla="*/ 1815354 h 1815354"/>
              <a:gd name="connsiteX3" fmla="*/ 0 w 1815354"/>
              <a:gd name="connsiteY3" fmla="*/ 907677 h 1815354"/>
              <a:gd name="connsiteX4" fmla="*/ 907677 w 1815354"/>
              <a:gd name="connsiteY4" fmla="*/ 0 h 1815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5354" h="1815354">
                <a:moveTo>
                  <a:pt x="907677" y="0"/>
                </a:moveTo>
                <a:cubicBezTo>
                  <a:pt x="1408973" y="0"/>
                  <a:pt x="1815354" y="406381"/>
                  <a:pt x="1815354" y="907677"/>
                </a:cubicBezTo>
                <a:cubicBezTo>
                  <a:pt x="1815354" y="1408973"/>
                  <a:pt x="1408973" y="1815354"/>
                  <a:pt x="907677" y="1815354"/>
                </a:cubicBezTo>
                <a:cubicBezTo>
                  <a:pt x="406381" y="1815354"/>
                  <a:pt x="0" y="1408973"/>
                  <a:pt x="0" y="907677"/>
                </a:cubicBezTo>
                <a:cubicBezTo>
                  <a:pt x="0" y="406381"/>
                  <a:pt x="406381" y="0"/>
                  <a:pt x="907677" y="0"/>
                </a:cubicBezTo>
                <a:close/>
              </a:path>
            </a:pathLst>
          </a:custGeom>
        </p:spPr>
        <p:txBody>
          <a:bodyPr rtlCol="0">
            <a:noAutofit/>
          </a:bodyPr>
          <a:lstStyle/>
          <a:p>
            <a:pPr lvl="0"/>
            <a:endParaRPr lang="en-US" noProof="0"/>
          </a:p>
        </p:txBody>
      </p:sp>
      <p:sp>
        <p:nvSpPr>
          <p:cNvPr id="20" name="Picture Placeholder 19"/>
          <p:cNvSpPr>
            <a:spLocks noGrp="1"/>
          </p:cNvSpPr>
          <p:nvPr>
            <p:ph type="pic" sz="quarter" idx="11"/>
          </p:nvPr>
        </p:nvSpPr>
        <p:spPr>
          <a:xfrm>
            <a:off x="2758664" y="2877670"/>
            <a:ext cx="839766" cy="1119688"/>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369335348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18_Custom Layout">
    <p:spTree>
      <p:nvGrpSpPr>
        <p:cNvPr id="1" name=""/>
        <p:cNvGrpSpPr/>
        <p:nvPr/>
      </p:nvGrpSpPr>
      <p:grpSpPr>
        <a:xfrm>
          <a:off x="0" y="0"/>
          <a:ext cx="0" cy="0"/>
          <a:chOff x="0" y="0"/>
          <a:chExt cx="0" cy="0"/>
        </a:xfrm>
      </p:grpSpPr>
      <p:sp>
        <p:nvSpPr>
          <p:cNvPr id="22" name="Picture Placeholder 21"/>
          <p:cNvSpPr>
            <a:spLocks noGrp="1"/>
          </p:cNvSpPr>
          <p:nvPr>
            <p:ph type="pic" sz="quarter" idx="12"/>
          </p:nvPr>
        </p:nvSpPr>
        <p:spPr>
          <a:xfrm>
            <a:off x="4279436" y="2800934"/>
            <a:ext cx="810186" cy="1080248"/>
          </a:xfrm>
          <a:custGeom>
            <a:avLst/>
            <a:gdLst>
              <a:gd name="connsiteX0" fmla="*/ 540124 w 1080248"/>
              <a:gd name="connsiteY0" fmla="*/ 0 h 1080248"/>
              <a:gd name="connsiteX1" fmla="*/ 1080248 w 1080248"/>
              <a:gd name="connsiteY1" fmla="*/ 540124 h 1080248"/>
              <a:gd name="connsiteX2" fmla="*/ 540124 w 1080248"/>
              <a:gd name="connsiteY2" fmla="*/ 1080248 h 1080248"/>
              <a:gd name="connsiteX3" fmla="*/ 0 w 1080248"/>
              <a:gd name="connsiteY3" fmla="*/ 540124 h 1080248"/>
              <a:gd name="connsiteX4" fmla="*/ 540124 w 1080248"/>
              <a:gd name="connsiteY4" fmla="*/ 0 h 1080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0248" h="1080248">
                <a:moveTo>
                  <a:pt x="540124" y="0"/>
                </a:moveTo>
                <a:cubicBezTo>
                  <a:pt x="838426" y="0"/>
                  <a:pt x="1080248" y="241822"/>
                  <a:pt x="1080248" y="540124"/>
                </a:cubicBezTo>
                <a:cubicBezTo>
                  <a:pt x="1080248" y="838426"/>
                  <a:pt x="838426" y="1080248"/>
                  <a:pt x="540124" y="1080248"/>
                </a:cubicBezTo>
                <a:cubicBezTo>
                  <a:pt x="241822" y="1080248"/>
                  <a:pt x="0" y="838426"/>
                  <a:pt x="0" y="540124"/>
                </a:cubicBezTo>
                <a:cubicBezTo>
                  <a:pt x="0" y="241822"/>
                  <a:pt x="241822" y="0"/>
                  <a:pt x="540124" y="0"/>
                </a:cubicBezTo>
                <a:close/>
              </a:path>
            </a:pathLst>
          </a:custGeom>
        </p:spPr>
        <p:txBody>
          <a:bodyPr rtlCol="0">
            <a:noAutofit/>
          </a:bodyPr>
          <a:lstStyle/>
          <a:p>
            <a:pPr lvl="0"/>
            <a:endParaRPr lang="en-US" noProof="0"/>
          </a:p>
        </p:txBody>
      </p:sp>
      <p:sp>
        <p:nvSpPr>
          <p:cNvPr id="23" name="Picture Placeholder 22"/>
          <p:cNvSpPr>
            <a:spLocks noGrp="1"/>
          </p:cNvSpPr>
          <p:nvPr>
            <p:ph type="pic" sz="quarter" idx="13"/>
          </p:nvPr>
        </p:nvSpPr>
        <p:spPr>
          <a:xfrm>
            <a:off x="4279436" y="4406651"/>
            <a:ext cx="810186" cy="1080248"/>
          </a:xfrm>
          <a:custGeom>
            <a:avLst/>
            <a:gdLst>
              <a:gd name="connsiteX0" fmla="*/ 540124 w 1080248"/>
              <a:gd name="connsiteY0" fmla="*/ 0 h 1080248"/>
              <a:gd name="connsiteX1" fmla="*/ 1080248 w 1080248"/>
              <a:gd name="connsiteY1" fmla="*/ 540124 h 1080248"/>
              <a:gd name="connsiteX2" fmla="*/ 540124 w 1080248"/>
              <a:gd name="connsiteY2" fmla="*/ 1080248 h 1080248"/>
              <a:gd name="connsiteX3" fmla="*/ 0 w 1080248"/>
              <a:gd name="connsiteY3" fmla="*/ 540124 h 1080248"/>
              <a:gd name="connsiteX4" fmla="*/ 540124 w 1080248"/>
              <a:gd name="connsiteY4" fmla="*/ 0 h 1080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0248" h="1080248">
                <a:moveTo>
                  <a:pt x="540124" y="0"/>
                </a:moveTo>
                <a:cubicBezTo>
                  <a:pt x="838426" y="0"/>
                  <a:pt x="1080248" y="241822"/>
                  <a:pt x="1080248" y="540124"/>
                </a:cubicBezTo>
                <a:cubicBezTo>
                  <a:pt x="1080248" y="838426"/>
                  <a:pt x="838426" y="1080248"/>
                  <a:pt x="540124" y="1080248"/>
                </a:cubicBezTo>
                <a:cubicBezTo>
                  <a:pt x="241822" y="1080248"/>
                  <a:pt x="0" y="838426"/>
                  <a:pt x="0" y="540124"/>
                </a:cubicBezTo>
                <a:cubicBezTo>
                  <a:pt x="0" y="241822"/>
                  <a:pt x="241822" y="0"/>
                  <a:pt x="540124" y="0"/>
                </a:cubicBezTo>
                <a:close/>
              </a:path>
            </a:pathLst>
          </a:custGeom>
        </p:spPr>
        <p:txBody>
          <a:bodyPr rtlCol="0">
            <a:noAutofit/>
          </a:bodyPr>
          <a:lstStyle/>
          <a:p>
            <a:pPr lvl="0"/>
            <a:endParaRPr lang="en-US" noProof="0"/>
          </a:p>
        </p:txBody>
      </p:sp>
      <p:sp>
        <p:nvSpPr>
          <p:cNvPr id="27" name="Picture Placeholder 26"/>
          <p:cNvSpPr>
            <a:spLocks noGrp="1"/>
          </p:cNvSpPr>
          <p:nvPr>
            <p:ph type="pic" sz="quarter" idx="15"/>
          </p:nvPr>
        </p:nvSpPr>
        <p:spPr>
          <a:xfrm>
            <a:off x="6102368" y="2928620"/>
            <a:ext cx="618656" cy="824874"/>
          </a:xfrm>
          <a:custGeom>
            <a:avLst/>
            <a:gdLst>
              <a:gd name="connsiteX0" fmla="*/ 412437 w 824874"/>
              <a:gd name="connsiteY0" fmla="*/ 0 h 824874"/>
              <a:gd name="connsiteX1" fmla="*/ 824874 w 824874"/>
              <a:gd name="connsiteY1" fmla="*/ 412437 h 824874"/>
              <a:gd name="connsiteX2" fmla="*/ 412437 w 824874"/>
              <a:gd name="connsiteY2" fmla="*/ 824874 h 824874"/>
              <a:gd name="connsiteX3" fmla="*/ 0 w 824874"/>
              <a:gd name="connsiteY3" fmla="*/ 412437 h 824874"/>
              <a:gd name="connsiteX4" fmla="*/ 412437 w 824874"/>
              <a:gd name="connsiteY4" fmla="*/ 0 h 8248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874" h="824874">
                <a:moveTo>
                  <a:pt x="412437" y="0"/>
                </a:moveTo>
                <a:cubicBezTo>
                  <a:pt x="640220" y="0"/>
                  <a:pt x="824874" y="184654"/>
                  <a:pt x="824874" y="412437"/>
                </a:cubicBezTo>
                <a:cubicBezTo>
                  <a:pt x="824874" y="640220"/>
                  <a:pt x="640220" y="824874"/>
                  <a:pt x="412437" y="824874"/>
                </a:cubicBezTo>
                <a:cubicBezTo>
                  <a:pt x="184654" y="824874"/>
                  <a:pt x="0" y="640220"/>
                  <a:pt x="0" y="412437"/>
                </a:cubicBezTo>
                <a:cubicBezTo>
                  <a:pt x="0" y="184654"/>
                  <a:pt x="184654" y="0"/>
                  <a:pt x="412437" y="0"/>
                </a:cubicBezTo>
                <a:close/>
              </a:path>
            </a:pathLst>
          </a:custGeom>
        </p:spPr>
        <p:txBody>
          <a:bodyPr rtlCol="0">
            <a:noAutofit/>
          </a:bodyPr>
          <a:lstStyle/>
          <a:p>
            <a:pPr lvl="0"/>
            <a:endParaRPr lang="en-US" noProof="0"/>
          </a:p>
        </p:txBody>
      </p:sp>
      <p:sp>
        <p:nvSpPr>
          <p:cNvPr id="28" name="Picture Placeholder 27"/>
          <p:cNvSpPr>
            <a:spLocks noGrp="1"/>
          </p:cNvSpPr>
          <p:nvPr>
            <p:ph type="pic" sz="quarter" idx="16"/>
          </p:nvPr>
        </p:nvSpPr>
        <p:spPr>
          <a:xfrm>
            <a:off x="6102368" y="4534338"/>
            <a:ext cx="618656" cy="824874"/>
          </a:xfrm>
          <a:custGeom>
            <a:avLst/>
            <a:gdLst>
              <a:gd name="connsiteX0" fmla="*/ 412437 w 824874"/>
              <a:gd name="connsiteY0" fmla="*/ 0 h 824874"/>
              <a:gd name="connsiteX1" fmla="*/ 824874 w 824874"/>
              <a:gd name="connsiteY1" fmla="*/ 412437 h 824874"/>
              <a:gd name="connsiteX2" fmla="*/ 412437 w 824874"/>
              <a:gd name="connsiteY2" fmla="*/ 824874 h 824874"/>
              <a:gd name="connsiteX3" fmla="*/ 0 w 824874"/>
              <a:gd name="connsiteY3" fmla="*/ 412437 h 824874"/>
              <a:gd name="connsiteX4" fmla="*/ 412437 w 824874"/>
              <a:gd name="connsiteY4" fmla="*/ 0 h 8248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874" h="824874">
                <a:moveTo>
                  <a:pt x="412437" y="0"/>
                </a:moveTo>
                <a:cubicBezTo>
                  <a:pt x="640220" y="0"/>
                  <a:pt x="824874" y="184654"/>
                  <a:pt x="824874" y="412437"/>
                </a:cubicBezTo>
                <a:cubicBezTo>
                  <a:pt x="824874" y="640220"/>
                  <a:pt x="640220" y="824874"/>
                  <a:pt x="412437" y="824874"/>
                </a:cubicBezTo>
                <a:cubicBezTo>
                  <a:pt x="184654" y="824874"/>
                  <a:pt x="0" y="640220"/>
                  <a:pt x="0" y="412437"/>
                </a:cubicBezTo>
                <a:cubicBezTo>
                  <a:pt x="0" y="184654"/>
                  <a:pt x="184654" y="0"/>
                  <a:pt x="412437" y="0"/>
                </a:cubicBezTo>
                <a:close/>
              </a:path>
            </a:pathLst>
          </a:custGeom>
        </p:spPr>
        <p:txBody>
          <a:bodyPr rtlCol="0">
            <a:noAutofit/>
          </a:bodyPr>
          <a:lstStyle/>
          <a:p>
            <a:pPr lvl="0"/>
            <a:endParaRPr lang="en-US" noProof="0"/>
          </a:p>
        </p:txBody>
      </p:sp>
      <p:sp>
        <p:nvSpPr>
          <p:cNvPr id="34" name="Picture Placeholder 33"/>
          <p:cNvSpPr>
            <a:spLocks noGrp="1"/>
          </p:cNvSpPr>
          <p:nvPr>
            <p:ph type="pic" sz="quarter" idx="18"/>
          </p:nvPr>
        </p:nvSpPr>
        <p:spPr>
          <a:xfrm>
            <a:off x="7848670" y="1897654"/>
            <a:ext cx="518582" cy="691442"/>
          </a:xfrm>
          <a:custGeom>
            <a:avLst/>
            <a:gdLst>
              <a:gd name="connsiteX0" fmla="*/ 345721 w 691442"/>
              <a:gd name="connsiteY0" fmla="*/ 0 h 691442"/>
              <a:gd name="connsiteX1" fmla="*/ 691442 w 691442"/>
              <a:gd name="connsiteY1" fmla="*/ 345721 h 691442"/>
              <a:gd name="connsiteX2" fmla="*/ 345721 w 691442"/>
              <a:gd name="connsiteY2" fmla="*/ 691442 h 691442"/>
              <a:gd name="connsiteX3" fmla="*/ 0 w 691442"/>
              <a:gd name="connsiteY3" fmla="*/ 345721 h 691442"/>
              <a:gd name="connsiteX4" fmla="*/ 345721 w 691442"/>
              <a:gd name="connsiteY4" fmla="*/ 0 h 691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1442" h="691442">
                <a:moveTo>
                  <a:pt x="345721" y="0"/>
                </a:moveTo>
                <a:cubicBezTo>
                  <a:pt x="536657" y="0"/>
                  <a:pt x="691442" y="154785"/>
                  <a:pt x="691442" y="345721"/>
                </a:cubicBezTo>
                <a:cubicBezTo>
                  <a:pt x="691442" y="536657"/>
                  <a:pt x="536657" y="691442"/>
                  <a:pt x="345721" y="691442"/>
                </a:cubicBezTo>
                <a:cubicBezTo>
                  <a:pt x="154785" y="691442"/>
                  <a:pt x="0" y="536657"/>
                  <a:pt x="0" y="345721"/>
                </a:cubicBezTo>
                <a:cubicBezTo>
                  <a:pt x="0" y="154785"/>
                  <a:pt x="154785" y="0"/>
                  <a:pt x="345721" y="0"/>
                </a:cubicBezTo>
                <a:close/>
              </a:path>
            </a:pathLst>
          </a:custGeom>
        </p:spPr>
        <p:txBody>
          <a:bodyPr rtlCol="0">
            <a:noAutofit/>
          </a:bodyPr>
          <a:lstStyle/>
          <a:p>
            <a:pPr lvl="0"/>
            <a:endParaRPr lang="en-US" noProof="0"/>
          </a:p>
        </p:txBody>
      </p:sp>
      <p:sp>
        <p:nvSpPr>
          <p:cNvPr id="35" name="Picture Placeholder 34"/>
          <p:cNvSpPr>
            <a:spLocks noGrp="1"/>
          </p:cNvSpPr>
          <p:nvPr>
            <p:ph type="pic" sz="quarter" idx="19"/>
          </p:nvPr>
        </p:nvSpPr>
        <p:spPr>
          <a:xfrm>
            <a:off x="7846898" y="4107540"/>
            <a:ext cx="518582" cy="691442"/>
          </a:xfrm>
          <a:custGeom>
            <a:avLst/>
            <a:gdLst>
              <a:gd name="connsiteX0" fmla="*/ 345721 w 691442"/>
              <a:gd name="connsiteY0" fmla="*/ 0 h 691442"/>
              <a:gd name="connsiteX1" fmla="*/ 691442 w 691442"/>
              <a:gd name="connsiteY1" fmla="*/ 345721 h 691442"/>
              <a:gd name="connsiteX2" fmla="*/ 345721 w 691442"/>
              <a:gd name="connsiteY2" fmla="*/ 691442 h 691442"/>
              <a:gd name="connsiteX3" fmla="*/ 0 w 691442"/>
              <a:gd name="connsiteY3" fmla="*/ 345721 h 691442"/>
              <a:gd name="connsiteX4" fmla="*/ 345721 w 691442"/>
              <a:gd name="connsiteY4" fmla="*/ 0 h 691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1442" h="691442">
                <a:moveTo>
                  <a:pt x="345721" y="0"/>
                </a:moveTo>
                <a:cubicBezTo>
                  <a:pt x="536657" y="0"/>
                  <a:pt x="691442" y="154785"/>
                  <a:pt x="691442" y="345721"/>
                </a:cubicBezTo>
                <a:cubicBezTo>
                  <a:pt x="691442" y="536657"/>
                  <a:pt x="536657" y="691442"/>
                  <a:pt x="345721" y="691442"/>
                </a:cubicBezTo>
                <a:cubicBezTo>
                  <a:pt x="154785" y="691442"/>
                  <a:pt x="0" y="536657"/>
                  <a:pt x="0" y="345721"/>
                </a:cubicBezTo>
                <a:cubicBezTo>
                  <a:pt x="0" y="154785"/>
                  <a:pt x="154785" y="0"/>
                  <a:pt x="345721" y="0"/>
                </a:cubicBezTo>
                <a:close/>
              </a:path>
            </a:pathLst>
          </a:custGeom>
        </p:spPr>
        <p:txBody>
          <a:bodyPr rtlCol="0">
            <a:noAutofit/>
          </a:bodyPr>
          <a:lstStyle/>
          <a:p>
            <a:pPr lvl="0"/>
            <a:endParaRPr lang="en-US" noProof="0"/>
          </a:p>
        </p:txBody>
      </p:sp>
      <p:sp>
        <p:nvSpPr>
          <p:cNvPr id="36" name="Picture Placeholder 35"/>
          <p:cNvSpPr>
            <a:spLocks noGrp="1"/>
          </p:cNvSpPr>
          <p:nvPr>
            <p:ph type="pic" sz="quarter" idx="20"/>
          </p:nvPr>
        </p:nvSpPr>
        <p:spPr>
          <a:xfrm>
            <a:off x="7845127" y="5081203"/>
            <a:ext cx="518582" cy="691442"/>
          </a:xfrm>
          <a:custGeom>
            <a:avLst/>
            <a:gdLst>
              <a:gd name="connsiteX0" fmla="*/ 345721 w 691442"/>
              <a:gd name="connsiteY0" fmla="*/ 0 h 691442"/>
              <a:gd name="connsiteX1" fmla="*/ 691442 w 691442"/>
              <a:gd name="connsiteY1" fmla="*/ 345721 h 691442"/>
              <a:gd name="connsiteX2" fmla="*/ 345721 w 691442"/>
              <a:gd name="connsiteY2" fmla="*/ 691442 h 691442"/>
              <a:gd name="connsiteX3" fmla="*/ 0 w 691442"/>
              <a:gd name="connsiteY3" fmla="*/ 345721 h 691442"/>
              <a:gd name="connsiteX4" fmla="*/ 345721 w 691442"/>
              <a:gd name="connsiteY4" fmla="*/ 0 h 691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1442" h="691442">
                <a:moveTo>
                  <a:pt x="345721" y="0"/>
                </a:moveTo>
                <a:cubicBezTo>
                  <a:pt x="536657" y="0"/>
                  <a:pt x="691442" y="154785"/>
                  <a:pt x="691442" y="345721"/>
                </a:cubicBezTo>
                <a:cubicBezTo>
                  <a:pt x="691442" y="536657"/>
                  <a:pt x="536657" y="691442"/>
                  <a:pt x="345721" y="691442"/>
                </a:cubicBezTo>
                <a:cubicBezTo>
                  <a:pt x="154785" y="691442"/>
                  <a:pt x="0" y="536657"/>
                  <a:pt x="0" y="345721"/>
                </a:cubicBezTo>
                <a:cubicBezTo>
                  <a:pt x="0" y="154785"/>
                  <a:pt x="154785" y="0"/>
                  <a:pt x="345721" y="0"/>
                </a:cubicBezTo>
                <a:close/>
              </a:path>
            </a:pathLst>
          </a:custGeom>
        </p:spPr>
        <p:txBody>
          <a:bodyPr rtlCol="0">
            <a:noAutofit/>
          </a:bodyPr>
          <a:lstStyle/>
          <a:p>
            <a:pPr lvl="0"/>
            <a:endParaRPr lang="en-US" noProof="0" dirty="0"/>
          </a:p>
        </p:txBody>
      </p:sp>
      <p:sp>
        <p:nvSpPr>
          <p:cNvPr id="18" name="Picture Placeholder 17"/>
          <p:cNvSpPr>
            <a:spLocks noGrp="1"/>
          </p:cNvSpPr>
          <p:nvPr>
            <p:ph type="pic" sz="quarter" idx="10"/>
          </p:nvPr>
        </p:nvSpPr>
        <p:spPr>
          <a:xfrm>
            <a:off x="2289362" y="2446828"/>
            <a:ext cx="1341345" cy="1788460"/>
          </a:xfrm>
          <a:custGeom>
            <a:avLst/>
            <a:gdLst>
              <a:gd name="connsiteX0" fmla="*/ 894230 w 1788460"/>
              <a:gd name="connsiteY0" fmla="*/ 0 h 1788460"/>
              <a:gd name="connsiteX1" fmla="*/ 1788460 w 1788460"/>
              <a:gd name="connsiteY1" fmla="*/ 894230 h 1788460"/>
              <a:gd name="connsiteX2" fmla="*/ 894230 w 1788460"/>
              <a:gd name="connsiteY2" fmla="*/ 1788460 h 1788460"/>
              <a:gd name="connsiteX3" fmla="*/ 0 w 1788460"/>
              <a:gd name="connsiteY3" fmla="*/ 894230 h 1788460"/>
              <a:gd name="connsiteX4" fmla="*/ 894230 w 1788460"/>
              <a:gd name="connsiteY4" fmla="*/ 0 h 1788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8460" h="1788460">
                <a:moveTo>
                  <a:pt x="894230" y="0"/>
                </a:moveTo>
                <a:cubicBezTo>
                  <a:pt x="1388100" y="0"/>
                  <a:pt x="1788460" y="400360"/>
                  <a:pt x="1788460" y="894230"/>
                </a:cubicBezTo>
                <a:cubicBezTo>
                  <a:pt x="1788460" y="1388100"/>
                  <a:pt x="1388100" y="1788460"/>
                  <a:pt x="894230" y="1788460"/>
                </a:cubicBezTo>
                <a:cubicBezTo>
                  <a:pt x="400360" y="1788460"/>
                  <a:pt x="0" y="1388100"/>
                  <a:pt x="0" y="894230"/>
                </a:cubicBezTo>
                <a:cubicBezTo>
                  <a:pt x="0" y="400360"/>
                  <a:pt x="400360" y="0"/>
                  <a:pt x="894230" y="0"/>
                </a:cubicBezTo>
                <a:close/>
              </a:path>
            </a:pathLst>
          </a:custGeom>
        </p:spPr>
        <p:txBody>
          <a:bodyPr rtlCol="0">
            <a:noAutofit/>
          </a:bodyPr>
          <a:lstStyle/>
          <a:p>
            <a:pPr lvl="0"/>
            <a:endParaRPr lang="en-US" noProof="0"/>
          </a:p>
        </p:txBody>
      </p:sp>
      <p:sp>
        <p:nvSpPr>
          <p:cNvPr id="21" name="Picture Placeholder 20"/>
          <p:cNvSpPr>
            <a:spLocks noGrp="1"/>
          </p:cNvSpPr>
          <p:nvPr>
            <p:ph type="pic" sz="quarter" idx="11"/>
          </p:nvPr>
        </p:nvSpPr>
        <p:spPr>
          <a:xfrm>
            <a:off x="4279436" y="1189528"/>
            <a:ext cx="810186" cy="1080248"/>
          </a:xfrm>
          <a:custGeom>
            <a:avLst/>
            <a:gdLst>
              <a:gd name="connsiteX0" fmla="*/ 540124 w 1080248"/>
              <a:gd name="connsiteY0" fmla="*/ 0 h 1080248"/>
              <a:gd name="connsiteX1" fmla="*/ 1080248 w 1080248"/>
              <a:gd name="connsiteY1" fmla="*/ 540124 h 1080248"/>
              <a:gd name="connsiteX2" fmla="*/ 540124 w 1080248"/>
              <a:gd name="connsiteY2" fmla="*/ 1080248 h 1080248"/>
              <a:gd name="connsiteX3" fmla="*/ 0 w 1080248"/>
              <a:gd name="connsiteY3" fmla="*/ 540124 h 1080248"/>
              <a:gd name="connsiteX4" fmla="*/ 540124 w 1080248"/>
              <a:gd name="connsiteY4" fmla="*/ 0 h 1080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0248" h="1080248">
                <a:moveTo>
                  <a:pt x="540124" y="0"/>
                </a:moveTo>
                <a:cubicBezTo>
                  <a:pt x="838426" y="0"/>
                  <a:pt x="1080248" y="241822"/>
                  <a:pt x="1080248" y="540124"/>
                </a:cubicBezTo>
                <a:cubicBezTo>
                  <a:pt x="1080248" y="838426"/>
                  <a:pt x="838426" y="1080248"/>
                  <a:pt x="540124" y="1080248"/>
                </a:cubicBezTo>
                <a:cubicBezTo>
                  <a:pt x="241822" y="1080248"/>
                  <a:pt x="0" y="838426"/>
                  <a:pt x="0" y="540124"/>
                </a:cubicBezTo>
                <a:cubicBezTo>
                  <a:pt x="0" y="241822"/>
                  <a:pt x="241822" y="0"/>
                  <a:pt x="540124" y="0"/>
                </a:cubicBezTo>
                <a:close/>
              </a:path>
            </a:pathLst>
          </a:custGeom>
        </p:spPr>
        <p:txBody>
          <a:bodyPr rtlCol="0">
            <a:noAutofit/>
          </a:bodyPr>
          <a:lstStyle/>
          <a:p>
            <a:pPr lvl="0"/>
            <a:endParaRPr lang="en-US" noProof="0"/>
          </a:p>
        </p:txBody>
      </p:sp>
      <p:sp>
        <p:nvSpPr>
          <p:cNvPr id="26" name="Picture Placeholder 25"/>
          <p:cNvSpPr>
            <a:spLocks noGrp="1"/>
          </p:cNvSpPr>
          <p:nvPr>
            <p:ph type="pic" sz="quarter" idx="14"/>
          </p:nvPr>
        </p:nvSpPr>
        <p:spPr>
          <a:xfrm>
            <a:off x="6102369" y="1317215"/>
            <a:ext cx="618656" cy="824874"/>
          </a:xfrm>
          <a:custGeom>
            <a:avLst/>
            <a:gdLst>
              <a:gd name="connsiteX0" fmla="*/ 412437 w 824874"/>
              <a:gd name="connsiteY0" fmla="*/ 0 h 824874"/>
              <a:gd name="connsiteX1" fmla="*/ 824874 w 824874"/>
              <a:gd name="connsiteY1" fmla="*/ 412437 h 824874"/>
              <a:gd name="connsiteX2" fmla="*/ 412437 w 824874"/>
              <a:gd name="connsiteY2" fmla="*/ 824874 h 824874"/>
              <a:gd name="connsiteX3" fmla="*/ 0 w 824874"/>
              <a:gd name="connsiteY3" fmla="*/ 412437 h 824874"/>
              <a:gd name="connsiteX4" fmla="*/ 412437 w 824874"/>
              <a:gd name="connsiteY4" fmla="*/ 0 h 8248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874" h="824874">
                <a:moveTo>
                  <a:pt x="412437" y="0"/>
                </a:moveTo>
                <a:cubicBezTo>
                  <a:pt x="640220" y="0"/>
                  <a:pt x="824874" y="184654"/>
                  <a:pt x="824874" y="412437"/>
                </a:cubicBezTo>
                <a:cubicBezTo>
                  <a:pt x="824874" y="640220"/>
                  <a:pt x="640220" y="824874"/>
                  <a:pt x="412437" y="824874"/>
                </a:cubicBezTo>
                <a:cubicBezTo>
                  <a:pt x="184654" y="824874"/>
                  <a:pt x="0" y="640220"/>
                  <a:pt x="0" y="412437"/>
                </a:cubicBezTo>
                <a:cubicBezTo>
                  <a:pt x="0" y="184654"/>
                  <a:pt x="184654" y="0"/>
                  <a:pt x="412437" y="0"/>
                </a:cubicBezTo>
                <a:close/>
              </a:path>
            </a:pathLst>
          </a:custGeom>
        </p:spPr>
        <p:txBody>
          <a:bodyPr rtlCol="0">
            <a:noAutofit/>
          </a:bodyPr>
          <a:lstStyle/>
          <a:p>
            <a:pPr lvl="0"/>
            <a:endParaRPr lang="en-US" noProof="0"/>
          </a:p>
        </p:txBody>
      </p:sp>
      <p:sp>
        <p:nvSpPr>
          <p:cNvPr id="33" name="Picture Placeholder 32"/>
          <p:cNvSpPr>
            <a:spLocks noGrp="1"/>
          </p:cNvSpPr>
          <p:nvPr>
            <p:ph type="pic" sz="quarter" idx="17"/>
          </p:nvPr>
        </p:nvSpPr>
        <p:spPr>
          <a:xfrm>
            <a:off x="7850441" y="923991"/>
            <a:ext cx="518582" cy="691442"/>
          </a:xfrm>
          <a:custGeom>
            <a:avLst/>
            <a:gdLst>
              <a:gd name="connsiteX0" fmla="*/ 345721 w 691442"/>
              <a:gd name="connsiteY0" fmla="*/ 0 h 691442"/>
              <a:gd name="connsiteX1" fmla="*/ 691442 w 691442"/>
              <a:gd name="connsiteY1" fmla="*/ 345721 h 691442"/>
              <a:gd name="connsiteX2" fmla="*/ 345721 w 691442"/>
              <a:gd name="connsiteY2" fmla="*/ 691442 h 691442"/>
              <a:gd name="connsiteX3" fmla="*/ 0 w 691442"/>
              <a:gd name="connsiteY3" fmla="*/ 345721 h 691442"/>
              <a:gd name="connsiteX4" fmla="*/ 345721 w 691442"/>
              <a:gd name="connsiteY4" fmla="*/ 0 h 691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1442" h="691442">
                <a:moveTo>
                  <a:pt x="345721" y="0"/>
                </a:moveTo>
                <a:cubicBezTo>
                  <a:pt x="536657" y="0"/>
                  <a:pt x="691442" y="154785"/>
                  <a:pt x="691442" y="345721"/>
                </a:cubicBezTo>
                <a:cubicBezTo>
                  <a:pt x="691442" y="536657"/>
                  <a:pt x="536657" y="691442"/>
                  <a:pt x="345721" y="691442"/>
                </a:cubicBezTo>
                <a:cubicBezTo>
                  <a:pt x="154785" y="691442"/>
                  <a:pt x="0" y="536657"/>
                  <a:pt x="0" y="345721"/>
                </a:cubicBezTo>
                <a:cubicBezTo>
                  <a:pt x="0" y="154785"/>
                  <a:pt x="154785" y="0"/>
                  <a:pt x="345721"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81005940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7_Custom Layout">
    <p:spTree>
      <p:nvGrpSpPr>
        <p:cNvPr id="1" name=""/>
        <p:cNvGrpSpPr/>
        <p:nvPr/>
      </p:nvGrpSpPr>
      <p:grpSpPr>
        <a:xfrm>
          <a:off x="0" y="0"/>
          <a:ext cx="0" cy="0"/>
          <a:chOff x="0" y="0"/>
          <a:chExt cx="0" cy="0"/>
        </a:xfrm>
      </p:grpSpPr>
      <p:sp>
        <p:nvSpPr>
          <p:cNvPr id="17" name="Picture Placeholder 16"/>
          <p:cNvSpPr>
            <a:spLocks noGrp="1"/>
          </p:cNvSpPr>
          <p:nvPr>
            <p:ph type="pic" sz="quarter" idx="11"/>
          </p:nvPr>
        </p:nvSpPr>
        <p:spPr>
          <a:xfrm>
            <a:off x="4936299" y="3460313"/>
            <a:ext cx="770351"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18" name="Picture Placeholder 17"/>
          <p:cNvSpPr>
            <a:spLocks noGrp="1"/>
          </p:cNvSpPr>
          <p:nvPr>
            <p:ph type="pic" sz="quarter" idx="12"/>
          </p:nvPr>
        </p:nvSpPr>
        <p:spPr>
          <a:xfrm>
            <a:off x="6466562" y="3460313"/>
            <a:ext cx="770351"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21" name="Picture Placeholder 20"/>
          <p:cNvSpPr>
            <a:spLocks noGrp="1"/>
          </p:cNvSpPr>
          <p:nvPr>
            <p:ph type="pic" sz="quarter" idx="13"/>
          </p:nvPr>
        </p:nvSpPr>
        <p:spPr>
          <a:xfrm>
            <a:off x="1901869" y="3460313"/>
            <a:ext cx="770351"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22" name="Picture Placeholder 21"/>
          <p:cNvSpPr>
            <a:spLocks noGrp="1"/>
          </p:cNvSpPr>
          <p:nvPr>
            <p:ph type="pic" sz="quarter" idx="14"/>
          </p:nvPr>
        </p:nvSpPr>
        <p:spPr>
          <a:xfrm>
            <a:off x="3432132" y="3460313"/>
            <a:ext cx="770351"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23" name="Picture Placeholder 22"/>
          <p:cNvSpPr>
            <a:spLocks noGrp="1"/>
          </p:cNvSpPr>
          <p:nvPr>
            <p:ph type="pic" sz="quarter" idx="15"/>
          </p:nvPr>
        </p:nvSpPr>
        <p:spPr>
          <a:xfrm>
            <a:off x="1136737" y="4954039"/>
            <a:ext cx="770351"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24" name="Picture Placeholder 23"/>
          <p:cNvSpPr>
            <a:spLocks noGrp="1"/>
          </p:cNvSpPr>
          <p:nvPr>
            <p:ph type="pic" sz="quarter" idx="16"/>
          </p:nvPr>
        </p:nvSpPr>
        <p:spPr>
          <a:xfrm>
            <a:off x="2667000" y="4954039"/>
            <a:ext cx="770351"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25" name="Picture Placeholder 24"/>
          <p:cNvSpPr>
            <a:spLocks noGrp="1"/>
          </p:cNvSpPr>
          <p:nvPr>
            <p:ph type="pic" sz="quarter" idx="17"/>
          </p:nvPr>
        </p:nvSpPr>
        <p:spPr>
          <a:xfrm>
            <a:off x="5685772" y="4954039"/>
            <a:ext cx="770351"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26" name="Picture Placeholder 25"/>
          <p:cNvSpPr>
            <a:spLocks noGrp="1"/>
          </p:cNvSpPr>
          <p:nvPr>
            <p:ph type="pic" sz="quarter" idx="18"/>
          </p:nvPr>
        </p:nvSpPr>
        <p:spPr>
          <a:xfrm>
            <a:off x="7216036" y="4954039"/>
            <a:ext cx="770351"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27" name="Picture Placeholder 26"/>
          <p:cNvSpPr>
            <a:spLocks noGrp="1"/>
          </p:cNvSpPr>
          <p:nvPr>
            <p:ph type="pic" sz="quarter" idx="19"/>
          </p:nvPr>
        </p:nvSpPr>
        <p:spPr>
          <a:xfrm>
            <a:off x="4171167" y="4954038"/>
            <a:ext cx="770351"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16" name="Picture Placeholder 15"/>
          <p:cNvSpPr>
            <a:spLocks noGrp="1"/>
          </p:cNvSpPr>
          <p:nvPr>
            <p:ph type="pic" sz="quarter" idx="10"/>
          </p:nvPr>
        </p:nvSpPr>
        <p:spPr>
          <a:xfrm>
            <a:off x="4186825" y="1966587"/>
            <a:ext cx="770351"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78303760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69_Title Slide">
    <p:spTree>
      <p:nvGrpSpPr>
        <p:cNvPr id="1" name=""/>
        <p:cNvGrpSpPr/>
        <p:nvPr/>
      </p:nvGrpSpPr>
      <p:grpSpPr>
        <a:xfrm>
          <a:off x="0" y="0"/>
          <a:ext cx="0" cy="0"/>
          <a:chOff x="0" y="0"/>
          <a:chExt cx="0" cy="0"/>
        </a:xfrm>
      </p:grpSpPr>
      <p:sp>
        <p:nvSpPr>
          <p:cNvPr id="28" name="Picture Placeholder 27"/>
          <p:cNvSpPr>
            <a:spLocks noGrp="1"/>
          </p:cNvSpPr>
          <p:nvPr>
            <p:ph type="pic" sz="quarter" idx="10"/>
          </p:nvPr>
        </p:nvSpPr>
        <p:spPr>
          <a:xfrm>
            <a:off x="4187951" y="1584427"/>
            <a:ext cx="768096"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30" name="Picture Placeholder 29"/>
          <p:cNvSpPr>
            <a:spLocks noGrp="1"/>
          </p:cNvSpPr>
          <p:nvPr>
            <p:ph type="pic" sz="quarter" idx="11"/>
          </p:nvPr>
        </p:nvSpPr>
        <p:spPr>
          <a:xfrm>
            <a:off x="2153669" y="3031929"/>
            <a:ext cx="768096"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46" name="Picture Placeholder 45"/>
          <p:cNvSpPr>
            <a:spLocks noGrp="1"/>
          </p:cNvSpPr>
          <p:nvPr>
            <p:ph type="pic" sz="quarter" idx="12"/>
          </p:nvPr>
        </p:nvSpPr>
        <p:spPr>
          <a:xfrm>
            <a:off x="3509858" y="3031929"/>
            <a:ext cx="768096"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51" name="Picture Placeholder 50"/>
          <p:cNvSpPr>
            <a:spLocks noGrp="1"/>
          </p:cNvSpPr>
          <p:nvPr>
            <p:ph type="pic" sz="quarter" idx="13"/>
          </p:nvPr>
        </p:nvSpPr>
        <p:spPr>
          <a:xfrm>
            <a:off x="4866047" y="3031929"/>
            <a:ext cx="768096"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50" name="Picture Placeholder 49"/>
          <p:cNvSpPr>
            <a:spLocks noGrp="1"/>
          </p:cNvSpPr>
          <p:nvPr>
            <p:ph type="pic" sz="quarter" idx="14"/>
          </p:nvPr>
        </p:nvSpPr>
        <p:spPr>
          <a:xfrm>
            <a:off x="6222236" y="3031929"/>
            <a:ext cx="768096"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48" name="Picture Placeholder 47"/>
          <p:cNvSpPr>
            <a:spLocks noGrp="1"/>
          </p:cNvSpPr>
          <p:nvPr>
            <p:ph type="pic" sz="quarter" idx="15"/>
          </p:nvPr>
        </p:nvSpPr>
        <p:spPr>
          <a:xfrm>
            <a:off x="6222236" y="4479432"/>
            <a:ext cx="768096"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49" name="Picture Placeholder 48"/>
          <p:cNvSpPr>
            <a:spLocks noGrp="1"/>
          </p:cNvSpPr>
          <p:nvPr>
            <p:ph type="pic" sz="quarter" idx="16"/>
          </p:nvPr>
        </p:nvSpPr>
        <p:spPr>
          <a:xfrm>
            <a:off x="7578425" y="4479432"/>
            <a:ext cx="768096"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47" name="Picture Placeholder 46"/>
          <p:cNvSpPr>
            <a:spLocks noGrp="1"/>
          </p:cNvSpPr>
          <p:nvPr>
            <p:ph type="pic" sz="quarter" idx="17"/>
          </p:nvPr>
        </p:nvSpPr>
        <p:spPr>
          <a:xfrm>
            <a:off x="4866047" y="4479432"/>
            <a:ext cx="768096"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45" name="Picture Placeholder 44"/>
          <p:cNvSpPr>
            <a:spLocks noGrp="1"/>
          </p:cNvSpPr>
          <p:nvPr>
            <p:ph type="pic" sz="quarter" idx="18"/>
          </p:nvPr>
        </p:nvSpPr>
        <p:spPr>
          <a:xfrm>
            <a:off x="3509858" y="4479432"/>
            <a:ext cx="768096"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44" name="Picture Placeholder 43"/>
          <p:cNvSpPr>
            <a:spLocks noGrp="1"/>
          </p:cNvSpPr>
          <p:nvPr>
            <p:ph type="pic" sz="quarter" idx="19"/>
          </p:nvPr>
        </p:nvSpPr>
        <p:spPr>
          <a:xfrm>
            <a:off x="2153669" y="4479432"/>
            <a:ext cx="768096"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43" name="Picture Placeholder 42"/>
          <p:cNvSpPr>
            <a:spLocks noGrp="1"/>
          </p:cNvSpPr>
          <p:nvPr>
            <p:ph type="pic" sz="quarter" idx="20"/>
          </p:nvPr>
        </p:nvSpPr>
        <p:spPr>
          <a:xfrm>
            <a:off x="797480" y="4479432"/>
            <a:ext cx="768096"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3278365427"/>
      </p:ext>
    </p:extLst>
  </p:cSld>
  <p:clrMapOvr>
    <a:masterClrMapping/>
  </p:clrMapOvr>
  <p:transition spd="slow">
    <p:wip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70_Title Slide">
    <p:spTree>
      <p:nvGrpSpPr>
        <p:cNvPr id="1" name=""/>
        <p:cNvGrpSpPr/>
        <p:nvPr/>
      </p:nvGrpSpPr>
      <p:grpSpPr>
        <a:xfrm>
          <a:off x="0" y="0"/>
          <a:ext cx="0" cy="0"/>
          <a:chOff x="0" y="0"/>
          <a:chExt cx="0" cy="0"/>
        </a:xfrm>
      </p:grpSpPr>
      <p:sp>
        <p:nvSpPr>
          <p:cNvPr id="27" name="Picture Placeholder 26"/>
          <p:cNvSpPr>
            <a:spLocks noGrp="1"/>
          </p:cNvSpPr>
          <p:nvPr>
            <p:ph type="pic" sz="quarter" idx="10"/>
          </p:nvPr>
        </p:nvSpPr>
        <p:spPr>
          <a:xfrm>
            <a:off x="632498" y="1902443"/>
            <a:ext cx="875550" cy="1167400"/>
          </a:xfrm>
          <a:custGeom>
            <a:avLst/>
            <a:gdLst>
              <a:gd name="connsiteX0" fmla="*/ 0 w 1167400"/>
              <a:gd name="connsiteY0" fmla="*/ 0 h 1167400"/>
              <a:gd name="connsiteX1" fmla="*/ 1167400 w 1167400"/>
              <a:gd name="connsiteY1" fmla="*/ 0 h 1167400"/>
              <a:gd name="connsiteX2" fmla="*/ 1167400 w 1167400"/>
              <a:gd name="connsiteY2" fmla="*/ 1167400 h 1167400"/>
              <a:gd name="connsiteX3" fmla="*/ 0 w 1167400"/>
              <a:gd name="connsiteY3" fmla="*/ 1167400 h 1167400"/>
            </a:gdLst>
            <a:ahLst/>
            <a:cxnLst>
              <a:cxn ang="0">
                <a:pos x="connsiteX0" y="connsiteY0"/>
              </a:cxn>
              <a:cxn ang="0">
                <a:pos x="connsiteX1" y="connsiteY1"/>
              </a:cxn>
              <a:cxn ang="0">
                <a:pos x="connsiteX2" y="connsiteY2"/>
              </a:cxn>
              <a:cxn ang="0">
                <a:pos x="connsiteX3" y="connsiteY3"/>
              </a:cxn>
            </a:cxnLst>
            <a:rect l="l" t="t" r="r" b="b"/>
            <a:pathLst>
              <a:path w="1167400" h="1167400">
                <a:moveTo>
                  <a:pt x="0" y="0"/>
                </a:moveTo>
                <a:lnTo>
                  <a:pt x="1167400" y="0"/>
                </a:lnTo>
                <a:lnTo>
                  <a:pt x="1167400" y="1167400"/>
                </a:lnTo>
                <a:lnTo>
                  <a:pt x="0" y="1167400"/>
                </a:lnTo>
                <a:close/>
              </a:path>
            </a:pathLst>
          </a:custGeom>
        </p:spPr>
        <p:txBody>
          <a:bodyPr rtlCol="0">
            <a:noAutofit/>
          </a:bodyPr>
          <a:lstStyle/>
          <a:p>
            <a:pPr lvl="0"/>
            <a:endParaRPr lang="en-US" noProof="0"/>
          </a:p>
        </p:txBody>
      </p:sp>
      <p:sp>
        <p:nvSpPr>
          <p:cNvPr id="31" name="Picture Placeholder 30"/>
          <p:cNvSpPr>
            <a:spLocks noGrp="1"/>
          </p:cNvSpPr>
          <p:nvPr>
            <p:ph type="pic" sz="quarter" idx="11"/>
          </p:nvPr>
        </p:nvSpPr>
        <p:spPr>
          <a:xfrm>
            <a:off x="2638094" y="1902442"/>
            <a:ext cx="875550" cy="1167400"/>
          </a:xfrm>
          <a:custGeom>
            <a:avLst/>
            <a:gdLst>
              <a:gd name="connsiteX0" fmla="*/ 0 w 1167400"/>
              <a:gd name="connsiteY0" fmla="*/ 0 h 1167400"/>
              <a:gd name="connsiteX1" fmla="*/ 1167400 w 1167400"/>
              <a:gd name="connsiteY1" fmla="*/ 0 h 1167400"/>
              <a:gd name="connsiteX2" fmla="*/ 1167400 w 1167400"/>
              <a:gd name="connsiteY2" fmla="*/ 1167400 h 1167400"/>
              <a:gd name="connsiteX3" fmla="*/ 0 w 1167400"/>
              <a:gd name="connsiteY3" fmla="*/ 1167400 h 1167400"/>
            </a:gdLst>
            <a:ahLst/>
            <a:cxnLst>
              <a:cxn ang="0">
                <a:pos x="connsiteX0" y="connsiteY0"/>
              </a:cxn>
              <a:cxn ang="0">
                <a:pos x="connsiteX1" y="connsiteY1"/>
              </a:cxn>
              <a:cxn ang="0">
                <a:pos x="connsiteX2" y="connsiteY2"/>
              </a:cxn>
              <a:cxn ang="0">
                <a:pos x="connsiteX3" y="connsiteY3"/>
              </a:cxn>
            </a:cxnLst>
            <a:rect l="l" t="t" r="r" b="b"/>
            <a:pathLst>
              <a:path w="1167400" h="1167400">
                <a:moveTo>
                  <a:pt x="0" y="0"/>
                </a:moveTo>
                <a:lnTo>
                  <a:pt x="1167400" y="0"/>
                </a:lnTo>
                <a:lnTo>
                  <a:pt x="1167400" y="1167400"/>
                </a:lnTo>
                <a:lnTo>
                  <a:pt x="0" y="1167400"/>
                </a:lnTo>
                <a:close/>
              </a:path>
            </a:pathLst>
          </a:custGeom>
        </p:spPr>
        <p:txBody>
          <a:bodyPr rtlCol="0">
            <a:noAutofit/>
          </a:bodyPr>
          <a:lstStyle/>
          <a:p>
            <a:pPr lvl="0"/>
            <a:endParaRPr lang="en-US" noProof="0"/>
          </a:p>
        </p:txBody>
      </p:sp>
      <p:sp>
        <p:nvSpPr>
          <p:cNvPr id="33" name="Picture Placeholder 32"/>
          <p:cNvSpPr>
            <a:spLocks noGrp="1"/>
          </p:cNvSpPr>
          <p:nvPr>
            <p:ph type="pic" sz="quarter" idx="12"/>
          </p:nvPr>
        </p:nvSpPr>
        <p:spPr>
          <a:xfrm>
            <a:off x="4643690" y="1902442"/>
            <a:ext cx="875550" cy="1167400"/>
          </a:xfrm>
          <a:custGeom>
            <a:avLst/>
            <a:gdLst>
              <a:gd name="connsiteX0" fmla="*/ 0 w 1167400"/>
              <a:gd name="connsiteY0" fmla="*/ 0 h 1167400"/>
              <a:gd name="connsiteX1" fmla="*/ 1167400 w 1167400"/>
              <a:gd name="connsiteY1" fmla="*/ 0 h 1167400"/>
              <a:gd name="connsiteX2" fmla="*/ 1167400 w 1167400"/>
              <a:gd name="connsiteY2" fmla="*/ 1167400 h 1167400"/>
              <a:gd name="connsiteX3" fmla="*/ 0 w 1167400"/>
              <a:gd name="connsiteY3" fmla="*/ 1167400 h 1167400"/>
            </a:gdLst>
            <a:ahLst/>
            <a:cxnLst>
              <a:cxn ang="0">
                <a:pos x="connsiteX0" y="connsiteY0"/>
              </a:cxn>
              <a:cxn ang="0">
                <a:pos x="connsiteX1" y="connsiteY1"/>
              </a:cxn>
              <a:cxn ang="0">
                <a:pos x="connsiteX2" y="connsiteY2"/>
              </a:cxn>
              <a:cxn ang="0">
                <a:pos x="connsiteX3" y="connsiteY3"/>
              </a:cxn>
            </a:cxnLst>
            <a:rect l="l" t="t" r="r" b="b"/>
            <a:pathLst>
              <a:path w="1167400" h="1167400">
                <a:moveTo>
                  <a:pt x="0" y="0"/>
                </a:moveTo>
                <a:lnTo>
                  <a:pt x="1167400" y="0"/>
                </a:lnTo>
                <a:lnTo>
                  <a:pt x="1167400" y="1167400"/>
                </a:lnTo>
                <a:lnTo>
                  <a:pt x="0" y="1167400"/>
                </a:lnTo>
                <a:close/>
              </a:path>
            </a:pathLst>
          </a:custGeom>
        </p:spPr>
        <p:txBody>
          <a:bodyPr rtlCol="0">
            <a:noAutofit/>
          </a:bodyPr>
          <a:lstStyle/>
          <a:p>
            <a:pPr lvl="0"/>
            <a:endParaRPr lang="en-US" noProof="0"/>
          </a:p>
        </p:txBody>
      </p:sp>
      <p:sp>
        <p:nvSpPr>
          <p:cNvPr id="36" name="Picture Placeholder 35"/>
          <p:cNvSpPr>
            <a:spLocks noGrp="1"/>
          </p:cNvSpPr>
          <p:nvPr>
            <p:ph type="pic" sz="quarter" idx="13"/>
          </p:nvPr>
        </p:nvSpPr>
        <p:spPr>
          <a:xfrm>
            <a:off x="6649287" y="1902442"/>
            <a:ext cx="875550" cy="1167400"/>
          </a:xfrm>
          <a:custGeom>
            <a:avLst/>
            <a:gdLst>
              <a:gd name="connsiteX0" fmla="*/ 0 w 1167400"/>
              <a:gd name="connsiteY0" fmla="*/ 0 h 1167400"/>
              <a:gd name="connsiteX1" fmla="*/ 1167400 w 1167400"/>
              <a:gd name="connsiteY1" fmla="*/ 0 h 1167400"/>
              <a:gd name="connsiteX2" fmla="*/ 1167400 w 1167400"/>
              <a:gd name="connsiteY2" fmla="*/ 1167400 h 1167400"/>
              <a:gd name="connsiteX3" fmla="*/ 0 w 1167400"/>
              <a:gd name="connsiteY3" fmla="*/ 1167400 h 1167400"/>
            </a:gdLst>
            <a:ahLst/>
            <a:cxnLst>
              <a:cxn ang="0">
                <a:pos x="connsiteX0" y="connsiteY0"/>
              </a:cxn>
              <a:cxn ang="0">
                <a:pos x="connsiteX1" y="connsiteY1"/>
              </a:cxn>
              <a:cxn ang="0">
                <a:pos x="connsiteX2" y="connsiteY2"/>
              </a:cxn>
              <a:cxn ang="0">
                <a:pos x="connsiteX3" y="connsiteY3"/>
              </a:cxn>
            </a:cxnLst>
            <a:rect l="l" t="t" r="r" b="b"/>
            <a:pathLst>
              <a:path w="1167400" h="1167400">
                <a:moveTo>
                  <a:pt x="0" y="0"/>
                </a:moveTo>
                <a:lnTo>
                  <a:pt x="1167400" y="0"/>
                </a:lnTo>
                <a:lnTo>
                  <a:pt x="1167400" y="1167400"/>
                </a:lnTo>
                <a:lnTo>
                  <a:pt x="0" y="1167400"/>
                </a:lnTo>
                <a:close/>
              </a:path>
            </a:pathLst>
          </a:custGeom>
        </p:spPr>
        <p:txBody>
          <a:bodyPr rtlCol="0">
            <a:noAutofit/>
          </a:bodyPr>
          <a:lstStyle/>
          <a:p>
            <a:pPr lvl="0"/>
            <a:endParaRPr lang="en-US" noProof="0"/>
          </a:p>
        </p:txBody>
      </p:sp>
      <p:sp>
        <p:nvSpPr>
          <p:cNvPr id="39" name="Picture Placeholder 38"/>
          <p:cNvSpPr>
            <a:spLocks noGrp="1"/>
          </p:cNvSpPr>
          <p:nvPr>
            <p:ph type="pic" sz="quarter" idx="14"/>
          </p:nvPr>
        </p:nvSpPr>
        <p:spPr>
          <a:xfrm>
            <a:off x="632497" y="3367372"/>
            <a:ext cx="683501" cy="911335"/>
          </a:xfrm>
          <a:custGeom>
            <a:avLst/>
            <a:gdLst>
              <a:gd name="connsiteX0" fmla="*/ 0 w 911335"/>
              <a:gd name="connsiteY0" fmla="*/ 0 h 911335"/>
              <a:gd name="connsiteX1" fmla="*/ 911335 w 911335"/>
              <a:gd name="connsiteY1" fmla="*/ 0 h 911335"/>
              <a:gd name="connsiteX2" fmla="*/ 911335 w 911335"/>
              <a:gd name="connsiteY2" fmla="*/ 911335 h 911335"/>
              <a:gd name="connsiteX3" fmla="*/ 0 w 911335"/>
              <a:gd name="connsiteY3" fmla="*/ 911335 h 911335"/>
            </a:gdLst>
            <a:ahLst/>
            <a:cxnLst>
              <a:cxn ang="0">
                <a:pos x="connsiteX0" y="connsiteY0"/>
              </a:cxn>
              <a:cxn ang="0">
                <a:pos x="connsiteX1" y="connsiteY1"/>
              </a:cxn>
              <a:cxn ang="0">
                <a:pos x="connsiteX2" y="connsiteY2"/>
              </a:cxn>
              <a:cxn ang="0">
                <a:pos x="connsiteX3" y="connsiteY3"/>
              </a:cxn>
            </a:cxnLst>
            <a:rect l="l" t="t" r="r" b="b"/>
            <a:pathLst>
              <a:path w="911335" h="911335">
                <a:moveTo>
                  <a:pt x="0" y="0"/>
                </a:moveTo>
                <a:lnTo>
                  <a:pt x="911335" y="0"/>
                </a:lnTo>
                <a:lnTo>
                  <a:pt x="911335" y="911335"/>
                </a:lnTo>
                <a:lnTo>
                  <a:pt x="0" y="911335"/>
                </a:lnTo>
                <a:close/>
              </a:path>
            </a:pathLst>
          </a:custGeom>
        </p:spPr>
        <p:txBody>
          <a:bodyPr rtlCol="0">
            <a:noAutofit/>
          </a:bodyPr>
          <a:lstStyle/>
          <a:p>
            <a:pPr lvl="0"/>
            <a:endParaRPr lang="en-US" noProof="0"/>
          </a:p>
        </p:txBody>
      </p:sp>
      <p:sp>
        <p:nvSpPr>
          <p:cNvPr id="42" name="Picture Placeholder 41"/>
          <p:cNvSpPr>
            <a:spLocks noGrp="1"/>
          </p:cNvSpPr>
          <p:nvPr>
            <p:ph type="pic" sz="quarter" idx="15"/>
          </p:nvPr>
        </p:nvSpPr>
        <p:spPr>
          <a:xfrm>
            <a:off x="632497" y="4590875"/>
            <a:ext cx="683501" cy="911335"/>
          </a:xfrm>
          <a:custGeom>
            <a:avLst/>
            <a:gdLst>
              <a:gd name="connsiteX0" fmla="*/ 0 w 911335"/>
              <a:gd name="connsiteY0" fmla="*/ 0 h 911335"/>
              <a:gd name="connsiteX1" fmla="*/ 911335 w 911335"/>
              <a:gd name="connsiteY1" fmla="*/ 0 h 911335"/>
              <a:gd name="connsiteX2" fmla="*/ 911335 w 911335"/>
              <a:gd name="connsiteY2" fmla="*/ 911335 h 911335"/>
              <a:gd name="connsiteX3" fmla="*/ 0 w 911335"/>
              <a:gd name="connsiteY3" fmla="*/ 911335 h 911335"/>
            </a:gdLst>
            <a:ahLst/>
            <a:cxnLst>
              <a:cxn ang="0">
                <a:pos x="connsiteX0" y="connsiteY0"/>
              </a:cxn>
              <a:cxn ang="0">
                <a:pos x="connsiteX1" y="connsiteY1"/>
              </a:cxn>
              <a:cxn ang="0">
                <a:pos x="connsiteX2" y="connsiteY2"/>
              </a:cxn>
              <a:cxn ang="0">
                <a:pos x="connsiteX3" y="connsiteY3"/>
              </a:cxn>
            </a:cxnLst>
            <a:rect l="l" t="t" r="r" b="b"/>
            <a:pathLst>
              <a:path w="911335" h="911335">
                <a:moveTo>
                  <a:pt x="0" y="0"/>
                </a:moveTo>
                <a:lnTo>
                  <a:pt x="911335" y="0"/>
                </a:lnTo>
                <a:lnTo>
                  <a:pt x="911335" y="911335"/>
                </a:lnTo>
                <a:lnTo>
                  <a:pt x="0" y="911335"/>
                </a:lnTo>
                <a:close/>
              </a:path>
            </a:pathLst>
          </a:custGeom>
        </p:spPr>
        <p:txBody>
          <a:bodyPr rtlCol="0">
            <a:noAutofit/>
          </a:bodyPr>
          <a:lstStyle/>
          <a:p>
            <a:pPr lvl="0"/>
            <a:endParaRPr lang="en-US" noProof="0"/>
          </a:p>
        </p:txBody>
      </p:sp>
      <p:sp>
        <p:nvSpPr>
          <p:cNvPr id="52" name="Picture Placeholder 51"/>
          <p:cNvSpPr>
            <a:spLocks noGrp="1"/>
          </p:cNvSpPr>
          <p:nvPr>
            <p:ph type="pic" sz="quarter" idx="16"/>
          </p:nvPr>
        </p:nvSpPr>
        <p:spPr>
          <a:xfrm>
            <a:off x="2638094" y="3367372"/>
            <a:ext cx="683501" cy="911335"/>
          </a:xfrm>
          <a:custGeom>
            <a:avLst/>
            <a:gdLst>
              <a:gd name="connsiteX0" fmla="*/ 0 w 911335"/>
              <a:gd name="connsiteY0" fmla="*/ 0 h 911335"/>
              <a:gd name="connsiteX1" fmla="*/ 911335 w 911335"/>
              <a:gd name="connsiteY1" fmla="*/ 0 h 911335"/>
              <a:gd name="connsiteX2" fmla="*/ 911335 w 911335"/>
              <a:gd name="connsiteY2" fmla="*/ 911335 h 911335"/>
              <a:gd name="connsiteX3" fmla="*/ 0 w 911335"/>
              <a:gd name="connsiteY3" fmla="*/ 911335 h 911335"/>
            </a:gdLst>
            <a:ahLst/>
            <a:cxnLst>
              <a:cxn ang="0">
                <a:pos x="connsiteX0" y="connsiteY0"/>
              </a:cxn>
              <a:cxn ang="0">
                <a:pos x="connsiteX1" y="connsiteY1"/>
              </a:cxn>
              <a:cxn ang="0">
                <a:pos x="connsiteX2" y="connsiteY2"/>
              </a:cxn>
              <a:cxn ang="0">
                <a:pos x="connsiteX3" y="connsiteY3"/>
              </a:cxn>
            </a:cxnLst>
            <a:rect l="l" t="t" r="r" b="b"/>
            <a:pathLst>
              <a:path w="911335" h="911335">
                <a:moveTo>
                  <a:pt x="0" y="0"/>
                </a:moveTo>
                <a:lnTo>
                  <a:pt x="911335" y="0"/>
                </a:lnTo>
                <a:lnTo>
                  <a:pt x="911335" y="911335"/>
                </a:lnTo>
                <a:lnTo>
                  <a:pt x="0" y="911335"/>
                </a:lnTo>
                <a:close/>
              </a:path>
            </a:pathLst>
          </a:custGeom>
        </p:spPr>
        <p:txBody>
          <a:bodyPr rtlCol="0">
            <a:noAutofit/>
          </a:bodyPr>
          <a:lstStyle/>
          <a:p>
            <a:pPr lvl="0"/>
            <a:endParaRPr lang="en-US" noProof="0"/>
          </a:p>
        </p:txBody>
      </p:sp>
      <p:sp>
        <p:nvSpPr>
          <p:cNvPr id="53" name="Picture Placeholder 52"/>
          <p:cNvSpPr>
            <a:spLocks noGrp="1"/>
          </p:cNvSpPr>
          <p:nvPr>
            <p:ph type="pic" sz="quarter" idx="17"/>
          </p:nvPr>
        </p:nvSpPr>
        <p:spPr>
          <a:xfrm>
            <a:off x="2638094" y="4590875"/>
            <a:ext cx="683501" cy="911335"/>
          </a:xfrm>
          <a:custGeom>
            <a:avLst/>
            <a:gdLst>
              <a:gd name="connsiteX0" fmla="*/ 0 w 911335"/>
              <a:gd name="connsiteY0" fmla="*/ 0 h 911335"/>
              <a:gd name="connsiteX1" fmla="*/ 911335 w 911335"/>
              <a:gd name="connsiteY1" fmla="*/ 0 h 911335"/>
              <a:gd name="connsiteX2" fmla="*/ 911335 w 911335"/>
              <a:gd name="connsiteY2" fmla="*/ 911335 h 911335"/>
              <a:gd name="connsiteX3" fmla="*/ 0 w 911335"/>
              <a:gd name="connsiteY3" fmla="*/ 911335 h 911335"/>
            </a:gdLst>
            <a:ahLst/>
            <a:cxnLst>
              <a:cxn ang="0">
                <a:pos x="connsiteX0" y="connsiteY0"/>
              </a:cxn>
              <a:cxn ang="0">
                <a:pos x="connsiteX1" y="connsiteY1"/>
              </a:cxn>
              <a:cxn ang="0">
                <a:pos x="connsiteX2" y="connsiteY2"/>
              </a:cxn>
              <a:cxn ang="0">
                <a:pos x="connsiteX3" y="connsiteY3"/>
              </a:cxn>
            </a:cxnLst>
            <a:rect l="l" t="t" r="r" b="b"/>
            <a:pathLst>
              <a:path w="911335" h="911335">
                <a:moveTo>
                  <a:pt x="0" y="0"/>
                </a:moveTo>
                <a:lnTo>
                  <a:pt x="911335" y="0"/>
                </a:lnTo>
                <a:lnTo>
                  <a:pt x="911335" y="911335"/>
                </a:lnTo>
                <a:lnTo>
                  <a:pt x="0" y="911335"/>
                </a:lnTo>
                <a:close/>
              </a:path>
            </a:pathLst>
          </a:custGeom>
        </p:spPr>
        <p:txBody>
          <a:bodyPr rtlCol="0">
            <a:noAutofit/>
          </a:bodyPr>
          <a:lstStyle/>
          <a:p>
            <a:pPr lvl="0"/>
            <a:endParaRPr lang="en-US" noProof="0"/>
          </a:p>
        </p:txBody>
      </p:sp>
      <p:sp>
        <p:nvSpPr>
          <p:cNvPr id="54" name="Picture Placeholder 53"/>
          <p:cNvSpPr>
            <a:spLocks noGrp="1"/>
          </p:cNvSpPr>
          <p:nvPr>
            <p:ph type="pic" sz="quarter" idx="18"/>
          </p:nvPr>
        </p:nvSpPr>
        <p:spPr>
          <a:xfrm>
            <a:off x="4643690" y="3367372"/>
            <a:ext cx="683501" cy="911335"/>
          </a:xfrm>
          <a:custGeom>
            <a:avLst/>
            <a:gdLst>
              <a:gd name="connsiteX0" fmla="*/ 0 w 911335"/>
              <a:gd name="connsiteY0" fmla="*/ 0 h 911335"/>
              <a:gd name="connsiteX1" fmla="*/ 911335 w 911335"/>
              <a:gd name="connsiteY1" fmla="*/ 0 h 911335"/>
              <a:gd name="connsiteX2" fmla="*/ 911335 w 911335"/>
              <a:gd name="connsiteY2" fmla="*/ 911335 h 911335"/>
              <a:gd name="connsiteX3" fmla="*/ 0 w 911335"/>
              <a:gd name="connsiteY3" fmla="*/ 911335 h 911335"/>
            </a:gdLst>
            <a:ahLst/>
            <a:cxnLst>
              <a:cxn ang="0">
                <a:pos x="connsiteX0" y="connsiteY0"/>
              </a:cxn>
              <a:cxn ang="0">
                <a:pos x="connsiteX1" y="connsiteY1"/>
              </a:cxn>
              <a:cxn ang="0">
                <a:pos x="connsiteX2" y="connsiteY2"/>
              </a:cxn>
              <a:cxn ang="0">
                <a:pos x="connsiteX3" y="connsiteY3"/>
              </a:cxn>
            </a:cxnLst>
            <a:rect l="l" t="t" r="r" b="b"/>
            <a:pathLst>
              <a:path w="911335" h="911335">
                <a:moveTo>
                  <a:pt x="0" y="0"/>
                </a:moveTo>
                <a:lnTo>
                  <a:pt x="911335" y="0"/>
                </a:lnTo>
                <a:lnTo>
                  <a:pt x="911335" y="911335"/>
                </a:lnTo>
                <a:lnTo>
                  <a:pt x="0" y="911335"/>
                </a:lnTo>
                <a:close/>
              </a:path>
            </a:pathLst>
          </a:custGeom>
        </p:spPr>
        <p:txBody>
          <a:bodyPr rtlCol="0">
            <a:noAutofit/>
          </a:bodyPr>
          <a:lstStyle/>
          <a:p>
            <a:pPr lvl="0"/>
            <a:endParaRPr lang="en-US" noProof="0"/>
          </a:p>
        </p:txBody>
      </p:sp>
      <p:sp>
        <p:nvSpPr>
          <p:cNvPr id="55" name="Picture Placeholder 54"/>
          <p:cNvSpPr>
            <a:spLocks noGrp="1"/>
          </p:cNvSpPr>
          <p:nvPr>
            <p:ph type="pic" sz="quarter" idx="19"/>
          </p:nvPr>
        </p:nvSpPr>
        <p:spPr>
          <a:xfrm>
            <a:off x="4643690" y="4590875"/>
            <a:ext cx="683501" cy="911335"/>
          </a:xfrm>
          <a:custGeom>
            <a:avLst/>
            <a:gdLst>
              <a:gd name="connsiteX0" fmla="*/ 0 w 911335"/>
              <a:gd name="connsiteY0" fmla="*/ 0 h 911335"/>
              <a:gd name="connsiteX1" fmla="*/ 911335 w 911335"/>
              <a:gd name="connsiteY1" fmla="*/ 0 h 911335"/>
              <a:gd name="connsiteX2" fmla="*/ 911335 w 911335"/>
              <a:gd name="connsiteY2" fmla="*/ 911335 h 911335"/>
              <a:gd name="connsiteX3" fmla="*/ 0 w 911335"/>
              <a:gd name="connsiteY3" fmla="*/ 911335 h 911335"/>
            </a:gdLst>
            <a:ahLst/>
            <a:cxnLst>
              <a:cxn ang="0">
                <a:pos x="connsiteX0" y="connsiteY0"/>
              </a:cxn>
              <a:cxn ang="0">
                <a:pos x="connsiteX1" y="connsiteY1"/>
              </a:cxn>
              <a:cxn ang="0">
                <a:pos x="connsiteX2" y="connsiteY2"/>
              </a:cxn>
              <a:cxn ang="0">
                <a:pos x="connsiteX3" y="connsiteY3"/>
              </a:cxn>
            </a:cxnLst>
            <a:rect l="l" t="t" r="r" b="b"/>
            <a:pathLst>
              <a:path w="911335" h="911335">
                <a:moveTo>
                  <a:pt x="0" y="0"/>
                </a:moveTo>
                <a:lnTo>
                  <a:pt x="911335" y="0"/>
                </a:lnTo>
                <a:lnTo>
                  <a:pt x="911335" y="911335"/>
                </a:lnTo>
                <a:lnTo>
                  <a:pt x="0" y="911335"/>
                </a:lnTo>
                <a:close/>
              </a:path>
            </a:pathLst>
          </a:custGeom>
        </p:spPr>
        <p:txBody>
          <a:bodyPr rtlCol="0">
            <a:noAutofit/>
          </a:bodyPr>
          <a:lstStyle/>
          <a:p>
            <a:pPr lvl="0"/>
            <a:endParaRPr lang="en-US" noProof="0"/>
          </a:p>
        </p:txBody>
      </p:sp>
      <p:sp>
        <p:nvSpPr>
          <p:cNvPr id="57" name="Picture Placeholder 56"/>
          <p:cNvSpPr>
            <a:spLocks noGrp="1"/>
          </p:cNvSpPr>
          <p:nvPr>
            <p:ph type="pic" sz="quarter" idx="20"/>
          </p:nvPr>
        </p:nvSpPr>
        <p:spPr>
          <a:xfrm>
            <a:off x="6649286" y="3367372"/>
            <a:ext cx="683501" cy="911335"/>
          </a:xfrm>
          <a:custGeom>
            <a:avLst/>
            <a:gdLst>
              <a:gd name="connsiteX0" fmla="*/ 0 w 911335"/>
              <a:gd name="connsiteY0" fmla="*/ 0 h 911335"/>
              <a:gd name="connsiteX1" fmla="*/ 911335 w 911335"/>
              <a:gd name="connsiteY1" fmla="*/ 0 h 911335"/>
              <a:gd name="connsiteX2" fmla="*/ 911335 w 911335"/>
              <a:gd name="connsiteY2" fmla="*/ 911335 h 911335"/>
              <a:gd name="connsiteX3" fmla="*/ 0 w 911335"/>
              <a:gd name="connsiteY3" fmla="*/ 911335 h 911335"/>
            </a:gdLst>
            <a:ahLst/>
            <a:cxnLst>
              <a:cxn ang="0">
                <a:pos x="connsiteX0" y="connsiteY0"/>
              </a:cxn>
              <a:cxn ang="0">
                <a:pos x="connsiteX1" y="connsiteY1"/>
              </a:cxn>
              <a:cxn ang="0">
                <a:pos x="connsiteX2" y="connsiteY2"/>
              </a:cxn>
              <a:cxn ang="0">
                <a:pos x="connsiteX3" y="connsiteY3"/>
              </a:cxn>
            </a:cxnLst>
            <a:rect l="l" t="t" r="r" b="b"/>
            <a:pathLst>
              <a:path w="911335" h="911335">
                <a:moveTo>
                  <a:pt x="0" y="0"/>
                </a:moveTo>
                <a:lnTo>
                  <a:pt x="911335" y="0"/>
                </a:lnTo>
                <a:lnTo>
                  <a:pt x="911335" y="911335"/>
                </a:lnTo>
                <a:lnTo>
                  <a:pt x="0" y="911335"/>
                </a:lnTo>
                <a:close/>
              </a:path>
            </a:pathLst>
          </a:custGeom>
        </p:spPr>
        <p:txBody>
          <a:bodyPr rtlCol="0">
            <a:noAutofit/>
          </a:bodyPr>
          <a:lstStyle/>
          <a:p>
            <a:pPr lvl="0"/>
            <a:endParaRPr lang="en-US" noProof="0"/>
          </a:p>
        </p:txBody>
      </p:sp>
      <p:sp>
        <p:nvSpPr>
          <p:cNvPr id="60" name="Picture Placeholder 59"/>
          <p:cNvSpPr>
            <a:spLocks noGrp="1"/>
          </p:cNvSpPr>
          <p:nvPr>
            <p:ph type="pic" sz="quarter" idx="21"/>
          </p:nvPr>
        </p:nvSpPr>
        <p:spPr>
          <a:xfrm>
            <a:off x="6649286" y="4590875"/>
            <a:ext cx="683501" cy="911335"/>
          </a:xfrm>
          <a:custGeom>
            <a:avLst/>
            <a:gdLst>
              <a:gd name="connsiteX0" fmla="*/ 0 w 911335"/>
              <a:gd name="connsiteY0" fmla="*/ 0 h 911335"/>
              <a:gd name="connsiteX1" fmla="*/ 911335 w 911335"/>
              <a:gd name="connsiteY1" fmla="*/ 0 h 911335"/>
              <a:gd name="connsiteX2" fmla="*/ 911335 w 911335"/>
              <a:gd name="connsiteY2" fmla="*/ 911335 h 911335"/>
              <a:gd name="connsiteX3" fmla="*/ 0 w 911335"/>
              <a:gd name="connsiteY3" fmla="*/ 911335 h 911335"/>
            </a:gdLst>
            <a:ahLst/>
            <a:cxnLst>
              <a:cxn ang="0">
                <a:pos x="connsiteX0" y="connsiteY0"/>
              </a:cxn>
              <a:cxn ang="0">
                <a:pos x="connsiteX1" y="connsiteY1"/>
              </a:cxn>
              <a:cxn ang="0">
                <a:pos x="connsiteX2" y="connsiteY2"/>
              </a:cxn>
              <a:cxn ang="0">
                <a:pos x="connsiteX3" y="connsiteY3"/>
              </a:cxn>
            </a:cxnLst>
            <a:rect l="l" t="t" r="r" b="b"/>
            <a:pathLst>
              <a:path w="911335" h="911335">
                <a:moveTo>
                  <a:pt x="0" y="0"/>
                </a:moveTo>
                <a:lnTo>
                  <a:pt x="911335" y="0"/>
                </a:lnTo>
                <a:lnTo>
                  <a:pt x="911335" y="911335"/>
                </a:lnTo>
                <a:lnTo>
                  <a:pt x="0" y="911335"/>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819406092"/>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1B8ABB09-4A1D-463E-8065-109CC2B7EFAA}" type="datetimeFigureOut">
              <a:rPr lang="ar-SA" smtClean="0"/>
              <a:t>08/07/1443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87154125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19_Custom Layout">
    <p:spTree>
      <p:nvGrpSpPr>
        <p:cNvPr id="1" name=""/>
        <p:cNvGrpSpPr/>
        <p:nvPr/>
      </p:nvGrpSpPr>
      <p:grpSpPr>
        <a:xfrm>
          <a:off x="0" y="0"/>
          <a:ext cx="0" cy="0"/>
          <a:chOff x="0" y="0"/>
          <a:chExt cx="0" cy="0"/>
        </a:xfrm>
      </p:grpSpPr>
      <p:sp>
        <p:nvSpPr>
          <p:cNvPr id="19" name="Picture Placeholder 18"/>
          <p:cNvSpPr>
            <a:spLocks noGrp="1"/>
          </p:cNvSpPr>
          <p:nvPr>
            <p:ph type="pic" sz="quarter" idx="10"/>
          </p:nvPr>
        </p:nvSpPr>
        <p:spPr>
          <a:xfrm>
            <a:off x="2298447" y="2271008"/>
            <a:ext cx="826477" cy="1101969"/>
          </a:xfrm>
          <a:custGeom>
            <a:avLst/>
            <a:gdLst>
              <a:gd name="connsiteX0" fmla="*/ 0 w 1101969"/>
              <a:gd name="connsiteY0" fmla="*/ 0 h 1101969"/>
              <a:gd name="connsiteX1" fmla="*/ 1101969 w 1101969"/>
              <a:gd name="connsiteY1" fmla="*/ 0 h 1101969"/>
              <a:gd name="connsiteX2" fmla="*/ 1101969 w 1101969"/>
              <a:gd name="connsiteY2" fmla="*/ 1101969 h 1101969"/>
              <a:gd name="connsiteX3" fmla="*/ 0 w 1101969"/>
              <a:gd name="connsiteY3" fmla="*/ 1101969 h 1101969"/>
            </a:gdLst>
            <a:ahLst/>
            <a:cxnLst>
              <a:cxn ang="0">
                <a:pos x="connsiteX0" y="connsiteY0"/>
              </a:cxn>
              <a:cxn ang="0">
                <a:pos x="connsiteX1" y="connsiteY1"/>
              </a:cxn>
              <a:cxn ang="0">
                <a:pos x="connsiteX2" y="connsiteY2"/>
              </a:cxn>
              <a:cxn ang="0">
                <a:pos x="connsiteX3" y="connsiteY3"/>
              </a:cxn>
            </a:cxnLst>
            <a:rect l="l" t="t" r="r" b="b"/>
            <a:pathLst>
              <a:path w="1101969" h="1101969">
                <a:moveTo>
                  <a:pt x="0" y="0"/>
                </a:moveTo>
                <a:lnTo>
                  <a:pt x="1101969" y="0"/>
                </a:lnTo>
                <a:lnTo>
                  <a:pt x="1101969" y="1101969"/>
                </a:lnTo>
                <a:lnTo>
                  <a:pt x="0" y="1101969"/>
                </a:lnTo>
                <a:close/>
              </a:path>
            </a:pathLst>
          </a:custGeom>
        </p:spPr>
        <p:txBody>
          <a:bodyPr rtlCol="0">
            <a:noAutofit/>
          </a:bodyPr>
          <a:lstStyle/>
          <a:p>
            <a:pPr lvl="0"/>
            <a:endParaRPr lang="en-US" noProof="0"/>
          </a:p>
        </p:txBody>
      </p:sp>
      <p:sp>
        <p:nvSpPr>
          <p:cNvPr id="22" name="Picture Placeholder 21"/>
          <p:cNvSpPr>
            <a:spLocks noGrp="1"/>
          </p:cNvSpPr>
          <p:nvPr>
            <p:ph type="pic" sz="quarter" idx="11"/>
          </p:nvPr>
        </p:nvSpPr>
        <p:spPr>
          <a:xfrm>
            <a:off x="1304802" y="3683487"/>
            <a:ext cx="624484"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25" name="Picture Placeholder 24"/>
          <p:cNvSpPr>
            <a:spLocks noGrp="1"/>
          </p:cNvSpPr>
          <p:nvPr>
            <p:ph type="pic" sz="quarter" idx="12"/>
          </p:nvPr>
        </p:nvSpPr>
        <p:spPr>
          <a:xfrm>
            <a:off x="3494086" y="3683487"/>
            <a:ext cx="624484"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28" name="Picture Placeholder 27"/>
          <p:cNvSpPr>
            <a:spLocks noGrp="1"/>
          </p:cNvSpPr>
          <p:nvPr>
            <p:ph type="pic" sz="quarter" idx="13"/>
          </p:nvPr>
        </p:nvSpPr>
        <p:spPr>
          <a:xfrm>
            <a:off x="794847" y="4949579"/>
            <a:ext cx="624484"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29" name="Picture Placeholder 28"/>
          <p:cNvSpPr>
            <a:spLocks noGrp="1"/>
          </p:cNvSpPr>
          <p:nvPr>
            <p:ph type="pic" sz="quarter" idx="14"/>
          </p:nvPr>
        </p:nvSpPr>
        <p:spPr>
          <a:xfrm>
            <a:off x="1832347" y="4949579"/>
            <a:ext cx="624484"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30" name="Picture Placeholder 29"/>
          <p:cNvSpPr>
            <a:spLocks noGrp="1"/>
          </p:cNvSpPr>
          <p:nvPr>
            <p:ph type="pic" sz="quarter" idx="15"/>
          </p:nvPr>
        </p:nvSpPr>
        <p:spPr>
          <a:xfrm>
            <a:off x="2985165" y="4938164"/>
            <a:ext cx="624484"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31" name="Picture Placeholder 30"/>
          <p:cNvSpPr>
            <a:spLocks noGrp="1"/>
          </p:cNvSpPr>
          <p:nvPr>
            <p:ph type="pic" sz="quarter" idx="16"/>
          </p:nvPr>
        </p:nvSpPr>
        <p:spPr>
          <a:xfrm>
            <a:off x="4022665" y="4938164"/>
            <a:ext cx="624484"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32" name="Picture Placeholder 31"/>
          <p:cNvSpPr>
            <a:spLocks noGrp="1"/>
          </p:cNvSpPr>
          <p:nvPr>
            <p:ph type="pic" sz="quarter" idx="17"/>
          </p:nvPr>
        </p:nvSpPr>
        <p:spPr>
          <a:xfrm>
            <a:off x="5535385" y="3701534"/>
            <a:ext cx="624484"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33" name="Picture Placeholder 32"/>
          <p:cNvSpPr>
            <a:spLocks noGrp="1"/>
          </p:cNvSpPr>
          <p:nvPr>
            <p:ph type="pic" sz="quarter" idx="18"/>
          </p:nvPr>
        </p:nvSpPr>
        <p:spPr>
          <a:xfrm>
            <a:off x="6638646" y="3676482"/>
            <a:ext cx="624484"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34" name="Picture Placeholder 33"/>
          <p:cNvSpPr>
            <a:spLocks noGrp="1"/>
          </p:cNvSpPr>
          <p:nvPr>
            <p:ph type="pic" sz="quarter" idx="19"/>
          </p:nvPr>
        </p:nvSpPr>
        <p:spPr>
          <a:xfrm>
            <a:off x="7732887" y="3660656"/>
            <a:ext cx="624484"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35" name="Picture Placeholder 34"/>
          <p:cNvSpPr>
            <a:spLocks noGrp="1"/>
          </p:cNvSpPr>
          <p:nvPr>
            <p:ph type="pic" sz="quarter" idx="20"/>
          </p:nvPr>
        </p:nvSpPr>
        <p:spPr>
          <a:xfrm>
            <a:off x="7174880" y="4926749"/>
            <a:ext cx="624484"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36" name="Picture Placeholder 35"/>
          <p:cNvSpPr>
            <a:spLocks noGrp="1"/>
          </p:cNvSpPr>
          <p:nvPr>
            <p:ph type="pic" sz="quarter" idx="21"/>
          </p:nvPr>
        </p:nvSpPr>
        <p:spPr>
          <a:xfrm>
            <a:off x="6146180" y="4938164"/>
            <a:ext cx="624484"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37" name="Picture Placeholder 36"/>
          <p:cNvSpPr>
            <a:spLocks noGrp="1"/>
          </p:cNvSpPr>
          <p:nvPr>
            <p:ph type="pic" sz="quarter" idx="22"/>
          </p:nvPr>
        </p:nvSpPr>
        <p:spPr>
          <a:xfrm>
            <a:off x="6537649" y="2248177"/>
            <a:ext cx="826477" cy="1101969"/>
          </a:xfrm>
          <a:custGeom>
            <a:avLst/>
            <a:gdLst>
              <a:gd name="connsiteX0" fmla="*/ 0 w 1101969"/>
              <a:gd name="connsiteY0" fmla="*/ 0 h 1101969"/>
              <a:gd name="connsiteX1" fmla="*/ 1101969 w 1101969"/>
              <a:gd name="connsiteY1" fmla="*/ 0 h 1101969"/>
              <a:gd name="connsiteX2" fmla="*/ 1101969 w 1101969"/>
              <a:gd name="connsiteY2" fmla="*/ 1101969 h 1101969"/>
              <a:gd name="connsiteX3" fmla="*/ 0 w 1101969"/>
              <a:gd name="connsiteY3" fmla="*/ 1101969 h 1101969"/>
            </a:gdLst>
            <a:ahLst/>
            <a:cxnLst>
              <a:cxn ang="0">
                <a:pos x="connsiteX0" y="connsiteY0"/>
              </a:cxn>
              <a:cxn ang="0">
                <a:pos x="connsiteX1" y="connsiteY1"/>
              </a:cxn>
              <a:cxn ang="0">
                <a:pos x="connsiteX2" y="connsiteY2"/>
              </a:cxn>
              <a:cxn ang="0">
                <a:pos x="connsiteX3" y="connsiteY3"/>
              </a:cxn>
            </a:cxnLst>
            <a:rect l="l" t="t" r="r" b="b"/>
            <a:pathLst>
              <a:path w="1101969" h="1101969">
                <a:moveTo>
                  <a:pt x="0" y="0"/>
                </a:moveTo>
                <a:lnTo>
                  <a:pt x="1101969" y="0"/>
                </a:lnTo>
                <a:lnTo>
                  <a:pt x="1101969" y="1101969"/>
                </a:lnTo>
                <a:lnTo>
                  <a:pt x="0" y="1101969"/>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79373722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25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1106589" y="2314637"/>
            <a:ext cx="2137774" cy="2850365"/>
          </a:xfrm>
          <a:custGeom>
            <a:avLst/>
            <a:gdLst>
              <a:gd name="connsiteX0" fmla="*/ 1015705 w 2031410"/>
              <a:gd name="connsiteY0" fmla="*/ 0 h 2031410"/>
              <a:gd name="connsiteX1" fmla="*/ 2031410 w 2031410"/>
              <a:gd name="connsiteY1" fmla="*/ 1015705 h 2031410"/>
              <a:gd name="connsiteX2" fmla="*/ 1015705 w 2031410"/>
              <a:gd name="connsiteY2" fmla="*/ 2031410 h 2031410"/>
              <a:gd name="connsiteX3" fmla="*/ 0 w 2031410"/>
              <a:gd name="connsiteY3" fmla="*/ 1015705 h 2031410"/>
              <a:gd name="connsiteX4" fmla="*/ 1015705 w 2031410"/>
              <a:gd name="connsiteY4" fmla="*/ 0 h 2031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410" h="2031410">
                <a:moveTo>
                  <a:pt x="1015705" y="0"/>
                </a:moveTo>
                <a:cubicBezTo>
                  <a:pt x="1576663" y="0"/>
                  <a:pt x="2031410" y="454747"/>
                  <a:pt x="2031410" y="1015705"/>
                </a:cubicBezTo>
                <a:cubicBezTo>
                  <a:pt x="2031410" y="1576663"/>
                  <a:pt x="1576663" y="2031410"/>
                  <a:pt x="1015705" y="2031410"/>
                </a:cubicBezTo>
                <a:cubicBezTo>
                  <a:pt x="454747" y="2031410"/>
                  <a:pt x="0" y="1576663"/>
                  <a:pt x="0" y="1015705"/>
                </a:cubicBezTo>
                <a:cubicBezTo>
                  <a:pt x="0" y="454747"/>
                  <a:pt x="454747" y="0"/>
                  <a:pt x="1015705"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3987367936"/>
      </p:ext>
    </p:extLst>
  </p:cSld>
  <p:clrMapOvr>
    <a:masterClrMapping/>
  </p:clrMapOvr>
  <p:transition spd="slow">
    <p:wip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77_Title Slide">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1" y="1239864"/>
            <a:ext cx="3161759" cy="5618136"/>
          </a:xfrm>
          <a:custGeom>
            <a:avLst/>
            <a:gdLst>
              <a:gd name="connsiteX0" fmla="*/ 0 w 2641783"/>
              <a:gd name="connsiteY0" fmla="*/ 0 h 3788229"/>
              <a:gd name="connsiteX1" fmla="*/ 2641783 w 2641783"/>
              <a:gd name="connsiteY1" fmla="*/ 0 h 3788229"/>
              <a:gd name="connsiteX2" fmla="*/ 2641783 w 2641783"/>
              <a:gd name="connsiteY2" fmla="*/ 3788229 h 3788229"/>
              <a:gd name="connsiteX3" fmla="*/ 0 w 2641783"/>
              <a:gd name="connsiteY3" fmla="*/ 3788229 h 3788229"/>
            </a:gdLst>
            <a:ahLst/>
            <a:cxnLst>
              <a:cxn ang="0">
                <a:pos x="connsiteX0" y="connsiteY0"/>
              </a:cxn>
              <a:cxn ang="0">
                <a:pos x="connsiteX1" y="connsiteY1"/>
              </a:cxn>
              <a:cxn ang="0">
                <a:pos x="connsiteX2" y="connsiteY2"/>
              </a:cxn>
              <a:cxn ang="0">
                <a:pos x="connsiteX3" y="connsiteY3"/>
              </a:cxn>
            </a:cxnLst>
            <a:rect l="l" t="t" r="r" b="b"/>
            <a:pathLst>
              <a:path w="2641783" h="3788229">
                <a:moveTo>
                  <a:pt x="0" y="0"/>
                </a:moveTo>
                <a:lnTo>
                  <a:pt x="2641783" y="0"/>
                </a:lnTo>
                <a:lnTo>
                  <a:pt x="2641783" y="3788229"/>
                </a:lnTo>
                <a:lnTo>
                  <a:pt x="0" y="3788229"/>
                </a:lnTo>
                <a:close/>
              </a:path>
            </a:pathLst>
          </a:custGeom>
        </p:spPr>
        <p:txBody>
          <a:bodyPr rtlCol="0">
            <a:noAutofit/>
          </a:bodyPr>
          <a:lstStyle/>
          <a:p>
            <a:pPr lvl="0"/>
            <a:endParaRPr lang="en-US" noProof="0"/>
          </a:p>
        </p:txBody>
      </p:sp>
      <p:sp>
        <p:nvSpPr>
          <p:cNvPr id="12" name="Picture Placeholder 11"/>
          <p:cNvSpPr>
            <a:spLocks noGrp="1"/>
          </p:cNvSpPr>
          <p:nvPr>
            <p:ph type="pic" sz="quarter" idx="11"/>
          </p:nvPr>
        </p:nvSpPr>
        <p:spPr>
          <a:xfrm>
            <a:off x="4164938" y="1239864"/>
            <a:ext cx="3161759" cy="5618136"/>
          </a:xfrm>
          <a:custGeom>
            <a:avLst/>
            <a:gdLst>
              <a:gd name="connsiteX0" fmla="*/ 0 w 2641783"/>
              <a:gd name="connsiteY0" fmla="*/ 0 h 3788229"/>
              <a:gd name="connsiteX1" fmla="*/ 2641783 w 2641783"/>
              <a:gd name="connsiteY1" fmla="*/ 0 h 3788229"/>
              <a:gd name="connsiteX2" fmla="*/ 2641783 w 2641783"/>
              <a:gd name="connsiteY2" fmla="*/ 3788229 h 3788229"/>
              <a:gd name="connsiteX3" fmla="*/ 0 w 2641783"/>
              <a:gd name="connsiteY3" fmla="*/ 3788229 h 3788229"/>
            </a:gdLst>
            <a:ahLst/>
            <a:cxnLst>
              <a:cxn ang="0">
                <a:pos x="connsiteX0" y="connsiteY0"/>
              </a:cxn>
              <a:cxn ang="0">
                <a:pos x="connsiteX1" y="connsiteY1"/>
              </a:cxn>
              <a:cxn ang="0">
                <a:pos x="connsiteX2" y="connsiteY2"/>
              </a:cxn>
              <a:cxn ang="0">
                <a:pos x="connsiteX3" y="connsiteY3"/>
              </a:cxn>
            </a:cxnLst>
            <a:rect l="l" t="t" r="r" b="b"/>
            <a:pathLst>
              <a:path w="2641783" h="3788229">
                <a:moveTo>
                  <a:pt x="0" y="0"/>
                </a:moveTo>
                <a:lnTo>
                  <a:pt x="2641783" y="0"/>
                </a:lnTo>
                <a:lnTo>
                  <a:pt x="2641783" y="3788229"/>
                </a:lnTo>
                <a:lnTo>
                  <a:pt x="0" y="3788229"/>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3898567283"/>
      </p:ext>
    </p:extLst>
  </p:cSld>
  <p:clrMapOvr>
    <a:masterClrMapping/>
  </p:clrMapOvr>
  <p:transition spd="slow">
    <p:wip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0"/>
            <a:ext cx="9144000" cy="6858000"/>
          </a:xfrm>
        </p:spPr>
        <p:txBody>
          <a:bodyPr rtlCol="0">
            <a:normAutofit/>
          </a:bodyPr>
          <a:lstStyle/>
          <a:p>
            <a:pPr lvl="0"/>
            <a:endParaRPr lang="en-US" noProof="0"/>
          </a:p>
        </p:txBody>
      </p:sp>
    </p:spTree>
    <p:extLst>
      <p:ext uri="{BB962C8B-B14F-4D97-AF65-F5344CB8AC3E}">
        <p14:creationId xmlns:p14="http://schemas.microsoft.com/office/powerpoint/2010/main" val="16163962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0"/>
            <a:ext cx="9144000" cy="6858000"/>
          </a:xfrm>
        </p:spPr>
        <p:txBody>
          <a:bodyPr rtlCol="0">
            <a:normAutofit/>
          </a:bodyPr>
          <a:lstStyle/>
          <a:p>
            <a:pPr lvl="0"/>
            <a:endParaRPr lang="en-US" noProof="0"/>
          </a:p>
        </p:txBody>
      </p:sp>
      <p:sp>
        <p:nvSpPr>
          <p:cNvPr id="3" name="Picture Placeholder 2"/>
          <p:cNvSpPr>
            <a:spLocks noGrp="1"/>
          </p:cNvSpPr>
          <p:nvPr>
            <p:ph type="pic" sz="quarter" idx="11"/>
          </p:nvPr>
        </p:nvSpPr>
        <p:spPr>
          <a:xfrm>
            <a:off x="764382" y="738188"/>
            <a:ext cx="3904060" cy="6119812"/>
          </a:xfrm>
        </p:spPr>
        <p:txBody>
          <a:bodyPr rtlCol="0">
            <a:normAutofit/>
          </a:bodyPr>
          <a:lstStyle/>
          <a:p>
            <a:pPr lvl="0"/>
            <a:endParaRPr lang="en-US" noProof="0"/>
          </a:p>
        </p:txBody>
      </p:sp>
    </p:spTree>
    <p:extLst>
      <p:ext uri="{BB962C8B-B14F-4D97-AF65-F5344CB8AC3E}">
        <p14:creationId xmlns:p14="http://schemas.microsoft.com/office/powerpoint/2010/main" val="206059942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4842364" y="1122484"/>
            <a:ext cx="4301636" cy="5735517"/>
          </a:xfrm>
          <a:custGeom>
            <a:avLst/>
            <a:gdLst>
              <a:gd name="connsiteX0" fmla="*/ 5735514 w 5735514"/>
              <a:gd name="connsiteY0" fmla="*/ 0 h 5735517"/>
              <a:gd name="connsiteX1" fmla="*/ 5735514 w 5735514"/>
              <a:gd name="connsiteY1" fmla="*/ 5735517 h 5735517"/>
              <a:gd name="connsiteX2" fmla="*/ 0 w 5735514"/>
              <a:gd name="connsiteY2" fmla="*/ 5730416 h 5735517"/>
              <a:gd name="connsiteX3" fmla="*/ 5735514 w 5735514"/>
              <a:gd name="connsiteY3" fmla="*/ 0 h 5735517"/>
            </a:gdLst>
            <a:ahLst/>
            <a:cxnLst>
              <a:cxn ang="0">
                <a:pos x="connsiteX0" y="connsiteY0"/>
              </a:cxn>
              <a:cxn ang="0">
                <a:pos x="connsiteX1" y="connsiteY1"/>
              </a:cxn>
              <a:cxn ang="0">
                <a:pos x="connsiteX2" y="connsiteY2"/>
              </a:cxn>
              <a:cxn ang="0">
                <a:pos x="connsiteX3" y="connsiteY3"/>
              </a:cxn>
            </a:cxnLst>
            <a:rect l="l" t="t" r="r" b="b"/>
            <a:pathLst>
              <a:path w="5735514" h="5735517">
                <a:moveTo>
                  <a:pt x="5735514" y="0"/>
                </a:moveTo>
                <a:lnTo>
                  <a:pt x="5735514" y="5735517"/>
                </a:lnTo>
                <a:lnTo>
                  <a:pt x="0" y="5730416"/>
                </a:lnTo>
                <a:cubicBezTo>
                  <a:pt x="2815" y="2564771"/>
                  <a:pt x="2569867" y="0"/>
                  <a:pt x="5735514"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78843396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4842364" y="-1"/>
            <a:ext cx="4301636" cy="5735517"/>
          </a:xfrm>
          <a:custGeom>
            <a:avLst/>
            <a:gdLst>
              <a:gd name="connsiteX0" fmla="*/ 5735514 w 5735514"/>
              <a:gd name="connsiteY0" fmla="*/ 0 h 5735517"/>
              <a:gd name="connsiteX1" fmla="*/ 5735514 w 5735514"/>
              <a:gd name="connsiteY1" fmla="*/ 5735517 h 5735517"/>
              <a:gd name="connsiteX2" fmla="*/ 0 w 5735514"/>
              <a:gd name="connsiteY2" fmla="*/ 5101 h 5735517"/>
            </a:gdLst>
            <a:ahLst/>
            <a:cxnLst>
              <a:cxn ang="0">
                <a:pos x="connsiteX0" y="connsiteY0"/>
              </a:cxn>
              <a:cxn ang="0">
                <a:pos x="connsiteX1" y="connsiteY1"/>
              </a:cxn>
              <a:cxn ang="0">
                <a:pos x="connsiteX2" y="connsiteY2"/>
              </a:cxn>
            </a:cxnLst>
            <a:rect l="l" t="t" r="r" b="b"/>
            <a:pathLst>
              <a:path w="5735514" h="5735517">
                <a:moveTo>
                  <a:pt x="5735514" y="0"/>
                </a:moveTo>
                <a:lnTo>
                  <a:pt x="5735514" y="5735517"/>
                </a:lnTo>
                <a:cubicBezTo>
                  <a:pt x="2569867" y="5735517"/>
                  <a:pt x="2815" y="3170746"/>
                  <a:pt x="0" y="5101"/>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416607375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1" y="1122486"/>
            <a:ext cx="4301638" cy="5735514"/>
          </a:xfrm>
          <a:custGeom>
            <a:avLst/>
            <a:gdLst>
              <a:gd name="connsiteX0" fmla="*/ 5101 w 5735517"/>
              <a:gd name="connsiteY0" fmla="*/ 0 h 5735514"/>
              <a:gd name="connsiteX1" fmla="*/ 5735517 w 5735517"/>
              <a:gd name="connsiteY1" fmla="*/ 5735514 h 5735514"/>
              <a:gd name="connsiteX2" fmla="*/ 0 w 5735517"/>
              <a:gd name="connsiteY2" fmla="*/ 5735514 h 5735514"/>
            </a:gdLst>
            <a:ahLst/>
            <a:cxnLst>
              <a:cxn ang="0">
                <a:pos x="connsiteX0" y="connsiteY0"/>
              </a:cxn>
              <a:cxn ang="0">
                <a:pos x="connsiteX1" y="connsiteY1"/>
              </a:cxn>
              <a:cxn ang="0">
                <a:pos x="connsiteX2" y="connsiteY2"/>
              </a:cxn>
            </a:cxnLst>
            <a:rect l="l" t="t" r="r" b="b"/>
            <a:pathLst>
              <a:path w="5735517" h="5735514">
                <a:moveTo>
                  <a:pt x="5101" y="0"/>
                </a:moveTo>
                <a:cubicBezTo>
                  <a:pt x="3170746" y="2815"/>
                  <a:pt x="5735517" y="2569867"/>
                  <a:pt x="5735517" y="5735514"/>
                </a:cubicBezTo>
                <a:lnTo>
                  <a:pt x="0" y="5735514"/>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274614860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2" y="-1"/>
            <a:ext cx="4301636" cy="5735517"/>
          </a:xfrm>
          <a:custGeom>
            <a:avLst/>
            <a:gdLst>
              <a:gd name="connsiteX0" fmla="*/ 0 w 5735514"/>
              <a:gd name="connsiteY0" fmla="*/ 0 h 5735517"/>
              <a:gd name="connsiteX1" fmla="*/ 5735514 w 5735514"/>
              <a:gd name="connsiteY1" fmla="*/ 5101 h 5735517"/>
              <a:gd name="connsiteX2" fmla="*/ 0 w 5735514"/>
              <a:gd name="connsiteY2" fmla="*/ 5735517 h 5735517"/>
            </a:gdLst>
            <a:ahLst/>
            <a:cxnLst>
              <a:cxn ang="0">
                <a:pos x="connsiteX0" y="connsiteY0"/>
              </a:cxn>
              <a:cxn ang="0">
                <a:pos x="connsiteX1" y="connsiteY1"/>
              </a:cxn>
              <a:cxn ang="0">
                <a:pos x="connsiteX2" y="connsiteY2"/>
              </a:cxn>
            </a:cxnLst>
            <a:rect l="l" t="t" r="r" b="b"/>
            <a:pathLst>
              <a:path w="5735514" h="5735517">
                <a:moveTo>
                  <a:pt x="0" y="0"/>
                </a:moveTo>
                <a:lnTo>
                  <a:pt x="5735514" y="5101"/>
                </a:lnTo>
                <a:cubicBezTo>
                  <a:pt x="5732699" y="3170746"/>
                  <a:pt x="3165647" y="5735517"/>
                  <a:pt x="0" y="5735517"/>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55083419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23_Title Slide">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516549" y="1934308"/>
            <a:ext cx="2056094" cy="4273061"/>
          </a:xfrm>
          <a:custGeom>
            <a:avLst/>
            <a:gdLst>
              <a:gd name="connsiteX0" fmla="*/ 0 w 2741459"/>
              <a:gd name="connsiteY0" fmla="*/ 0 h 4273061"/>
              <a:gd name="connsiteX1" fmla="*/ 2741459 w 2741459"/>
              <a:gd name="connsiteY1" fmla="*/ 0 h 4273061"/>
              <a:gd name="connsiteX2" fmla="*/ 2741459 w 2741459"/>
              <a:gd name="connsiteY2" fmla="*/ 4273061 h 4273061"/>
              <a:gd name="connsiteX3" fmla="*/ 0 w 2741459"/>
              <a:gd name="connsiteY3" fmla="*/ 4273061 h 4273061"/>
            </a:gdLst>
            <a:ahLst/>
            <a:cxnLst>
              <a:cxn ang="0">
                <a:pos x="connsiteX0" y="connsiteY0"/>
              </a:cxn>
              <a:cxn ang="0">
                <a:pos x="connsiteX1" y="connsiteY1"/>
              </a:cxn>
              <a:cxn ang="0">
                <a:pos x="connsiteX2" y="connsiteY2"/>
              </a:cxn>
              <a:cxn ang="0">
                <a:pos x="connsiteX3" y="connsiteY3"/>
              </a:cxn>
            </a:cxnLst>
            <a:rect l="l" t="t" r="r" b="b"/>
            <a:pathLst>
              <a:path w="2741459" h="4273061">
                <a:moveTo>
                  <a:pt x="0" y="0"/>
                </a:moveTo>
                <a:lnTo>
                  <a:pt x="2741459" y="0"/>
                </a:lnTo>
                <a:lnTo>
                  <a:pt x="2741459" y="4273061"/>
                </a:lnTo>
                <a:lnTo>
                  <a:pt x="0" y="4273061"/>
                </a:lnTo>
                <a:close/>
              </a:path>
            </a:pathLst>
          </a:custGeom>
        </p:spPr>
        <p:txBody>
          <a:bodyPr rtlCol="0">
            <a:noAutofit/>
          </a:bodyPr>
          <a:lstStyle/>
          <a:p>
            <a:pPr lvl="0"/>
            <a:endParaRPr lang="en-US" noProof="0"/>
          </a:p>
        </p:txBody>
      </p:sp>
      <p:sp>
        <p:nvSpPr>
          <p:cNvPr id="14" name="Picture Placeholder 13"/>
          <p:cNvSpPr>
            <a:spLocks noGrp="1"/>
          </p:cNvSpPr>
          <p:nvPr>
            <p:ph type="pic" sz="quarter" idx="11"/>
          </p:nvPr>
        </p:nvSpPr>
        <p:spPr>
          <a:xfrm>
            <a:off x="2793677" y="4278223"/>
            <a:ext cx="2806775" cy="1929147"/>
          </a:xfrm>
          <a:custGeom>
            <a:avLst/>
            <a:gdLst>
              <a:gd name="connsiteX0" fmla="*/ 0 w 3742366"/>
              <a:gd name="connsiteY0" fmla="*/ 0 h 1929147"/>
              <a:gd name="connsiteX1" fmla="*/ 3742366 w 3742366"/>
              <a:gd name="connsiteY1" fmla="*/ 0 h 1929147"/>
              <a:gd name="connsiteX2" fmla="*/ 3742366 w 3742366"/>
              <a:gd name="connsiteY2" fmla="*/ 1929147 h 1929147"/>
              <a:gd name="connsiteX3" fmla="*/ 0 w 3742366"/>
              <a:gd name="connsiteY3" fmla="*/ 1929147 h 1929147"/>
            </a:gdLst>
            <a:ahLst/>
            <a:cxnLst>
              <a:cxn ang="0">
                <a:pos x="connsiteX0" y="connsiteY0"/>
              </a:cxn>
              <a:cxn ang="0">
                <a:pos x="connsiteX1" y="connsiteY1"/>
              </a:cxn>
              <a:cxn ang="0">
                <a:pos x="connsiteX2" y="connsiteY2"/>
              </a:cxn>
              <a:cxn ang="0">
                <a:pos x="connsiteX3" y="connsiteY3"/>
              </a:cxn>
            </a:cxnLst>
            <a:rect l="l" t="t" r="r" b="b"/>
            <a:pathLst>
              <a:path w="3742366" h="1929147">
                <a:moveTo>
                  <a:pt x="0" y="0"/>
                </a:moveTo>
                <a:lnTo>
                  <a:pt x="3742366" y="0"/>
                </a:lnTo>
                <a:lnTo>
                  <a:pt x="3742366" y="1929147"/>
                </a:lnTo>
                <a:lnTo>
                  <a:pt x="0" y="1929147"/>
                </a:lnTo>
                <a:close/>
              </a:path>
            </a:pathLst>
          </a:custGeom>
        </p:spPr>
        <p:txBody>
          <a:bodyPr rtlCol="0">
            <a:noAutofit/>
          </a:bodyPr>
          <a:lstStyle/>
          <a:p>
            <a:pPr lvl="0"/>
            <a:endParaRPr lang="en-US" noProof="0"/>
          </a:p>
        </p:txBody>
      </p:sp>
      <p:sp>
        <p:nvSpPr>
          <p:cNvPr id="17" name="Picture Placeholder 16"/>
          <p:cNvSpPr>
            <a:spLocks noGrp="1"/>
          </p:cNvSpPr>
          <p:nvPr>
            <p:ph type="pic" sz="quarter" idx="12"/>
          </p:nvPr>
        </p:nvSpPr>
        <p:spPr>
          <a:xfrm>
            <a:off x="5820677" y="1934310"/>
            <a:ext cx="2806775" cy="1929147"/>
          </a:xfrm>
          <a:custGeom>
            <a:avLst/>
            <a:gdLst>
              <a:gd name="connsiteX0" fmla="*/ 0 w 3742366"/>
              <a:gd name="connsiteY0" fmla="*/ 0 h 1929147"/>
              <a:gd name="connsiteX1" fmla="*/ 3742366 w 3742366"/>
              <a:gd name="connsiteY1" fmla="*/ 0 h 1929147"/>
              <a:gd name="connsiteX2" fmla="*/ 3742366 w 3742366"/>
              <a:gd name="connsiteY2" fmla="*/ 1929147 h 1929147"/>
              <a:gd name="connsiteX3" fmla="*/ 0 w 3742366"/>
              <a:gd name="connsiteY3" fmla="*/ 1929147 h 1929147"/>
            </a:gdLst>
            <a:ahLst/>
            <a:cxnLst>
              <a:cxn ang="0">
                <a:pos x="connsiteX0" y="connsiteY0"/>
              </a:cxn>
              <a:cxn ang="0">
                <a:pos x="connsiteX1" y="connsiteY1"/>
              </a:cxn>
              <a:cxn ang="0">
                <a:pos x="connsiteX2" y="connsiteY2"/>
              </a:cxn>
              <a:cxn ang="0">
                <a:pos x="connsiteX3" y="connsiteY3"/>
              </a:cxn>
            </a:cxnLst>
            <a:rect l="l" t="t" r="r" b="b"/>
            <a:pathLst>
              <a:path w="3742366" h="1929147">
                <a:moveTo>
                  <a:pt x="0" y="0"/>
                </a:moveTo>
                <a:lnTo>
                  <a:pt x="3742366" y="0"/>
                </a:lnTo>
                <a:lnTo>
                  <a:pt x="3742366" y="1929147"/>
                </a:lnTo>
                <a:lnTo>
                  <a:pt x="0" y="1929147"/>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4167065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1B8ABB09-4A1D-463E-8065-109CC2B7EFAA}" type="datetimeFigureOut">
              <a:rPr lang="ar-SA" smtClean="0"/>
              <a:t>08/07/1443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69917756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48_Title Slide">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510207" y="1775684"/>
            <a:ext cx="1989280" cy="1978702"/>
          </a:xfrm>
          <a:custGeom>
            <a:avLst/>
            <a:gdLst>
              <a:gd name="connsiteX0" fmla="*/ 2652373 w 2652373"/>
              <a:gd name="connsiteY0" fmla="*/ 0 h 1978702"/>
              <a:gd name="connsiteX1" fmla="*/ 2652373 w 2652373"/>
              <a:gd name="connsiteY1" fmla="*/ 1978702 h 1978702"/>
              <a:gd name="connsiteX2" fmla="*/ 0 w 2652373"/>
              <a:gd name="connsiteY2" fmla="*/ 1978702 h 1978702"/>
              <a:gd name="connsiteX3" fmla="*/ 0 w 2652373"/>
              <a:gd name="connsiteY3" fmla="*/ 395740 h 1978702"/>
            </a:gdLst>
            <a:ahLst/>
            <a:cxnLst>
              <a:cxn ang="0">
                <a:pos x="connsiteX0" y="connsiteY0"/>
              </a:cxn>
              <a:cxn ang="0">
                <a:pos x="connsiteX1" y="connsiteY1"/>
              </a:cxn>
              <a:cxn ang="0">
                <a:pos x="connsiteX2" y="connsiteY2"/>
              </a:cxn>
              <a:cxn ang="0">
                <a:pos x="connsiteX3" y="connsiteY3"/>
              </a:cxn>
            </a:cxnLst>
            <a:rect l="l" t="t" r="r" b="b"/>
            <a:pathLst>
              <a:path w="2652373" h="1978702">
                <a:moveTo>
                  <a:pt x="2652373" y="0"/>
                </a:moveTo>
                <a:lnTo>
                  <a:pt x="2652373" y="1978702"/>
                </a:lnTo>
                <a:lnTo>
                  <a:pt x="0" y="1978702"/>
                </a:lnTo>
                <a:lnTo>
                  <a:pt x="0" y="395740"/>
                </a:lnTo>
                <a:close/>
              </a:path>
            </a:pathLst>
          </a:custGeom>
        </p:spPr>
        <p:txBody>
          <a:bodyPr rtlCol="0">
            <a:noAutofit/>
          </a:bodyPr>
          <a:lstStyle/>
          <a:p>
            <a:pPr lvl="0"/>
            <a:endParaRPr lang="en-US" noProof="0"/>
          </a:p>
        </p:txBody>
      </p:sp>
      <p:sp>
        <p:nvSpPr>
          <p:cNvPr id="12" name="Picture Placeholder 11"/>
          <p:cNvSpPr>
            <a:spLocks noGrp="1"/>
          </p:cNvSpPr>
          <p:nvPr>
            <p:ph type="pic" sz="quarter" idx="11"/>
          </p:nvPr>
        </p:nvSpPr>
        <p:spPr>
          <a:xfrm>
            <a:off x="2554095" y="3814020"/>
            <a:ext cx="1989280" cy="1978702"/>
          </a:xfrm>
          <a:custGeom>
            <a:avLst/>
            <a:gdLst>
              <a:gd name="connsiteX0" fmla="*/ 0 w 2652373"/>
              <a:gd name="connsiteY0" fmla="*/ 0 h 1978702"/>
              <a:gd name="connsiteX1" fmla="*/ 2652373 w 2652373"/>
              <a:gd name="connsiteY1" fmla="*/ 0 h 1978702"/>
              <a:gd name="connsiteX2" fmla="*/ 2652373 w 2652373"/>
              <a:gd name="connsiteY2" fmla="*/ 1582962 h 1978702"/>
              <a:gd name="connsiteX3" fmla="*/ 0 w 2652373"/>
              <a:gd name="connsiteY3" fmla="*/ 1978702 h 1978702"/>
            </a:gdLst>
            <a:ahLst/>
            <a:cxnLst>
              <a:cxn ang="0">
                <a:pos x="connsiteX0" y="connsiteY0"/>
              </a:cxn>
              <a:cxn ang="0">
                <a:pos x="connsiteX1" y="connsiteY1"/>
              </a:cxn>
              <a:cxn ang="0">
                <a:pos x="connsiteX2" y="connsiteY2"/>
              </a:cxn>
              <a:cxn ang="0">
                <a:pos x="connsiteX3" y="connsiteY3"/>
              </a:cxn>
            </a:cxnLst>
            <a:rect l="l" t="t" r="r" b="b"/>
            <a:pathLst>
              <a:path w="2652373" h="1978702">
                <a:moveTo>
                  <a:pt x="0" y="0"/>
                </a:moveTo>
                <a:lnTo>
                  <a:pt x="2652373" y="0"/>
                </a:lnTo>
                <a:lnTo>
                  <a:pt x="2652373" y="1582962"/>
                </a:lnTo>
                <a:lnTo>
                  <a:pt x="0" y="1978702"/>
                </a:lnTo>
                <a:close/>
              </a:path>
            </a:pathLst>
          </a:custGeom>
        </p:spPr>
        <p:txBody>
          <a:bodyPr rtlCol="0">
            <a:noAutofit/>
          </a:bodyPr>
          <a:lstStyle/>
          <a:p>
            <a:pPr lvl="0"/>
            <a:endParaRPr lang="en-US" noProof="0"/>
          </a:p>
        </p:txBody>
      </p:sp>
      <p:sp>
        <p:nvSpPr>
          <p:cNvPr id="15" name="Picture Placeholder 14"/>
          <p:cNvSpPr>
            <a:spLocks noGrp="1"/>
          </p:cNvSpPr>
          <p:nvPr>
            <p:ph type="pic" sz="quarter" idx="12"/>
          </p:nvPr>
        </p:nvSpPr>
        <p:spPr>
          <a:xfrm>
            <a:off x="4600626" y="1775684"/>
            <a:ext cx="1989280" cy="1978702"/>
          </a:xfrm>
          <a:custGeom>
            <a:avLst/>
            <a:gdLst>
              <a:gd name="connsiteX0" fmla="*/ 2652373 w 2652373"/>
              <a:gd name="connsiteY0" fmla="*/ 0 h 1978702"/>
              <a:gd name="connsiteX1" fmla="*/ 2652373 w 2652373"/>
              <a:gd name="connsiteY1" fmla="*/ 1978702 h 1978702"/>
              <a:gd name="connsiteX2" fmla="*/ 0 w 2652373"/>
              <a:gd name="connsiteY2" fmla="*/ 1978702 h 1978702"/>
              <a:gd name="connsiteX3" fmla="*/ 0 w 2652373"/>
              <a:gd name="connsiteY3" fmla="*/ 395740 h 1978702"/>
            </a:gdLst>
            <a:ahLst/>
            <a:cxnLst>
              <a:cxn ang="0">
                <a:pos x="connsiteX0" y="connsiteY0"/>
              </a:cxn>
              <a:cxn ang="0">
                <a:pos x="connsiteX1" y="connsiteY1"/>
              </a:cxn>
              <a:cxn ang="0">
                <a:pos x="connsiteX2" y="connsiteY2"/>
              </a:cxn>
              <a:cxn ang="0">
                <a:pos x="connsiteX3" y="connsiteY3"/>
              </a:cxn>
            </a:cxnLst>
            <a:rect l="l" t="t" r="r" b="b"/>
            <a:pathLst>
              <a:path w="2652373" h="1978702">
                <a:moveTo>
                  <a:pt x="2652373" y="0"/>
                </a:moveTo>
                <a:lnTo>
                  <a:pt x="2652373" y="1978702"/>
                </a:lnTo>
                <a:lnTo>
                  <a:pt x="0" y="1978702"/>
                </a:lnTo>
                <a:lnTo>
                  <a:pt x="0" y="395740"/>
                </a:lnTo>
                <a:close/>
              </a:path>
            </a:pathLst>
          </a:custGeom>
        </p:spPr>
        <p:txBody>
          <a:bodyPr rtlCol="0">
            <a:noAutofit/>
          </a:bodyPr>
          <a:lstStyle/>
          <a:p>
            <a:pPr lvl="0"/>
            <a:endParaRPr lang="en-US" noProof="0"/>
          </a:p>
        </p:txBody>
      </p:sp>
      <p:sp>
        <p:nvSpPr>
          <p:cNvPr id="19" name="Picture Placeholder 18"/>
          <p:cNvSpPr>
            <a:spLocks noGrp="1"/>
          </p:cNvSpPr>
          <p:nvPr>
            <p:ph type="pic" sz="quarter" idx="13"/>
          </p:nvPr>
        </p:nvSpPr>
        <p:spPr>
          <a:xfrm>
            <a:off x="6644515" y="3814020"/>
            <a:ext cx="1989280" cy="1978702"/>
          </a:xfrm>
          <a:custGeom>
            <a:avLst/>
            <a:gdLst>
              <a:gd name="connsiteX0" fmla="*/ 0 w 2652373"/>
              <a:gd name="connsiteY0" fmla="*/ 0 h 1978702"/>
              <a:gd name="connsiteX1" fmla="*/ 2652373 w 2652373"/>
              <a:gd name="connsiteY1" fmla="*/ 0 h 1978702"/>
              <a:gd name="connsiteX2" fmla="*/ 2652373 w 2652373"/>
              <a:gd name="connsiteY2" fmla="*/ 1582962 h 1978702"/>
              <a:gd name="connsiteX3" fmla="*/ 0 w 2652373"/>
              <a:gd name="connsiteY3" fmla="*/ 1978702 h 1978702"/>
            </a:gdLst>
            <a:ahLst/>
            <a:cxnLst>
              <a:cxn ang="0">
                <a:pos x="connsiteX0" y="connsiteY0"/>
              </a:cxn>
              <a:cxn ang="0">
                <a:pos x="connsiteX1" y="connsiteY1"/>
              </a:cxn>
              <a:cxn ang="0">
                <a:pos x="connsiteX2" y="connsiteY2"/>
              </a:cxn>
              <a:cxn ang="0">
                <a:pos x="connsiteX3" y="connsiteY3"/>
              </a:cxn>
            </a:cxnLst>
            <a:rect l="l" t="t" r="r" b="b"/>
            <a:pathLst>
              <a:path w="2652373" h="1978702">
                <a:moveTo>
                  <a:pt x="0" y="0"/>
                </a:moveTo>
                <a:lnTo>
                  <a:pt x="2652373" y="0"/>
                </a:lnTo>
                <a:lnTo>
                  <a:pt x="2652373" y="1582962"/>
                </a:lnTo>
                <a:lnTo>
                  <a:pt x="0" y="1978702"/>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1806904819"/>
      </p:ext>
    </p:extLst>
  </p:cSld>
  <p:clrMapOvr>
    <a:masterClrMapping/>
  </p:clrMapOvr>
  <p:transition spd="slow">
    <p:wip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24_Title Slid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2735630" y="742950"/>
            <a:ext cx="3672740" cy="6115050"/>
          </a:xfrm>
        </p:spPr>
        <p:txBody>
          <a:bodyPr rtlCol="0">
            <a:normAutofit/>
          </a:bodyPr>
          <a:lstStyle/>
          <a:p>
            <a:pPr lvl="0"/>
            <a:endParaRPr lang="en-US" noProof="0"/>
          </a:p>
        </p:txBody>
      </p:sp>
    </p:spTree>
    <p:extLst>
      <p:ext uri="{BB962C8B-B14F-4D97-AF65-F5344CB8AC3E}">
        <p14:creationId xmlns:p14="http://schemas.microsoft.com/office/powerpoint/2010/main" val="193043681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39_Title Slide">
    <p:spTree>
      <p:nvGrpSpPr>
        <p:cNvPr id="1" name=""/>
        <p:cNvGrpSpPr/>
        <p:nvPr/>
      </p:nvGrpSpPr>
      <p:grpSpPr>
        <a:xfrm>
          <a:off x="0" y="0"/>
          <a:ext cx="0" cy="0"/>
          <a:chOff x="0" y="0"/>
          <a:chExt cx="0" cy="0"/>
        </a:xfrm>
      </p:grpSpPr>
      <p:sp>
        <p:nvSpPr>
          <p:cNvPr id="18" name="Picture Placeholder 17"/>
          <p:cNvSpPr>
            <a:spLocks noGrp="1"/>
          </p:cNvSpPr>
          <p:nvPr>
            <p:ph type="pic" sz="quarter" idx="13"/>
          </p:nvPr>
        </p:nvSpPr>
        <p:spPr>
          <a:xfrm>
            <a:off x="3203240" y="2012372"/>
            <a:ext cx="2851821" cy="4101004"/>
          </a:xfrm>
          <a:custGeom>
            <a:avLst/>
            <a:gdLst>
              <a:gd name="connsiteX0" fmla="*/ 0 w 2057400"/>
              <a:gd name="connsiteY0" fmla="*/ 0 h 1543050"/>
              <a:gd name="connsiteX1" fmla="*/ 2057400 w 2057400"/>
              <a:gd name="connsiteY1" fmla="*/ 0 h 1543050"/>
              <a:gd name="connsiteX2" fmla="*/ 2057400 w 2057400"/>
              <a:gd name="connsiteY2" fmla="*/ 1543050 h 1543050"/>
              <a:gd name="connsiteX3" fmla="*/ 0 w 2057400"/>
              <a:gd name="connsiteY3" fmla="*/ 1543050 h 1543050"/>
            </a:gdLst>
            <a:ahLst/>
            <a:cxnLst>
              <a:cxn ang="0">
                <a:pos x="connsiteX0" y="connsiteY0"/>
              </a:cxn>
              <a:cxn ang="0">
                <a:pos x="connsiteX1" y="connsiteY1"/>
              </a:cxn>
              <a:cxn ang="0">
                <a:pos x="connsiteX2" y="connsiteY2"/>
              </a:cxn>
              <a:cxn ang="0">
                <a:pos x="connsiteX3" y="connsiteY3"/>
              </a:cxn>
            </a:cxnLst>
            <a:rect l="l" t="t" r="r" b="b"/>
            <a:pathLst>
              <a:path w="2057400" h="1543050">
                <a:moveTo>
                  <a:pt x="0" y="0"/>
                </a:moveTo>
                <a:lnTo>
                  <a:pt x="2057400" y="0"/>
                </a:lnTo>
                <a:lnTo>
                  <a:pt x="2057400" y="1543050"/>
                </a:lnTo>
                <a:lnTo>
                  <a:pt x="0" y="1543050"/>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1236446819"/>
      </p:ext>
    </p:extLst>
  </p:cSld>
  <p:clrMapOvr>
    <a:masterClrMapping/>
  </p:clrMapOvr>
  <p:transition spd="slow">
    <p:wip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44_Title Slide">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4599429" y="0"/>
            <a:ext cx="4544571" cy="6858000"/>
          </a:xfrm>
          <a:custGeom>
            <a:avLst/>
            <a:gdLst>
              <a:gd name="connsiteX0" fmla="*/ 0 w 6059428"/>
              <a:gd name="connsiteY0" fmla="*/ 0 h 6858000"/>
              <a:gd name="connsiteX1" fmla="*/ 6059428 w 6059428"/>
              <a:gd name="connsiteY1" fmla="*/ 0 h 6858000"/>
              <a:gd name="connsiteX2" fmla="*/ 6059428 w 6059428"/>
              <a:gd name="connsiteY2" fmla="*/ 6858000 h 6858000"/>
              <a:gd name="connsiteX3" fmla="*/ 0 w 6059428"/>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59428" h="6858000">
                <a:moveTo>
                  <a:pt x="0" y="0"/>
                </a:moveTo>
                <a:lnTo>
                  <a:pt x="6059428" y="0"/>
                </a:lnTo>
                <a:lnTo>
                  <a:pt x="6059428" y="6858000"/>
                </a:lnTo>
                <a:lnTo>
                  <a:pt x="0" y="6858000"/>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1702680538"/>
      </p:ext>
    </p:extLst>
  </p:cSld>
  <p:clrMapOvr>
    <a:masterClrMapping/>
  </p:clrMapOvr>
  <p:transition spd="slow">
    <p:wip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43_Title Slide">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0" y="3435178"/>
            <a:ext cx="9144000" cy="3422822"/>
          </a:xfrm>
          <a:custGeom>
            <a:avLst/>
            <a:gdLst>
              <a:gd name="connsiteX0" fmla="*/ 0 w 12192000"/>
              <a:gd name="connsiteY0" fmla="*/ 0 h 3422822"/>
              <a:gd name="connsiteX1" fmla="*/ 12192000 w 12192000"/>
              <a:gd name="connsiteY1" fmla="*/ 0 h 3422822"/>
              <a:gd name="connsiteX2" fmla="*/ 12192000 w 12192000"/>
              <a:gd name="connsiteY2" fmla="*/ 3422822 h 3422822"/>
              <a:gd name="connsiteX3" fmla="*/ 0 w 12192000"/>
              <a:gd name="connsiteY3" fmla="*/ 3422822 h 3422822"/>
            </a:gdLst>
            <a:ahLst/>
            <a:cxnLst>
              <a:cxn ang="0">
                <a:pos x="connsiteX0" y="connsiteY0"/>
              </a:cxn>
              <a:cxn ang="0">
                <a:pos x="connsiteX1" y="connsiteY1"/>
              </a:cxn>
              <a:cxn ang="0">
                <a:pos x="connsiteX2" y="connsiteY2"/>
              </a:cxn>
              <a:cxn ang="0">
                <a:pos x="connsiteX3" y="connsiteY3"/>
              </a:cxn>
            </a:cxnLst>
            <a:rect l="l" t="t" r="r" b="b"/>
            <a:pathLst>
              <a:path w="12192000" h="3422822">
                <a:moveTo>
                  <a:pt x="0" y="0"/>
                </a:moveTo>
                <a:lnTo>
                  <a:pt x="12192000" y="0"/>
                </a:lnTo>
                <a:lnTo>
                  <a:pt x="12192000" y="3422822"/>
                </a:lnTo>
                <a:lnTo>
                  <a:pt x="0" y="3422822"/>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3573814359"/>
      </p:ext>
    </p:extLst>
  </p:cSld>
  <p:clrMapOvr>
    <a:masterClrMapping/>
  </p:clrMapOvr>
  <p:transition spd="slow">
    <p:wip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47_Title Slide">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609600"/>
            <a:ext cx="3657600" cy="6248400"/>
          </a:xfrm>
          <a:custGeom>
            <a:avLst/>
            <a:gdLst>
              <a:gd name="connsiteX0" fmla="*/ 0 w 4876800"/>
              <a:gd name="connsiteY0" fmla="*/ 0 h 6248400"/>
              <a:gd name="connsiteX1" fmla="*/ 4876800 w 4876800"/>
              <a:gd name="connsiteY1" fmla="*/ 0 h 6248400"/>
              <a:gd name="connsiteX2" fmla="*/ 4876800 w 4876800"/>
              <a:gd name="connsiteY2" fmla="*/ 6248400 h 6248400"/>
              <a:gd name="connsiteX3" fmla="*/ 0 w 4876800"/>
              <a:gd name="connsiteY3" fmla="*/ 6248400 h 6248400"/>
            </a:gdLst>
            <a:ahLst/>
            <a:cxnLst>
              <a:cxn ang="0">
                <a:pos x="connsiteX0" y="connsiteY0"/>
              </a:cxn>
              <a:cxn ang="0">
                <a:pos x="connsiteX1" y="connsiteY1"/>
              </a:cxn>
              <a:cxn ang="0">
                <a:pos x="connsiteX2" y="connsiteY2"/>
              </a:cxn>
              <a:cxn ang="0">
                <a:pos x="connsiteX3" y="connsiteY3"/>
              </a:cxn>
            </a:cxnLst>
            <a:rect l="l" t="t" r="r" b="b"/>
            <a:pathLst>
              <a:path w="4876800" h="6248400">
                <a:moveTo>
                  <a:pt x="0" y="0"/>
                </a:moveTo>
                <a:lnTo>
                  <a:pt x="4876800" y="0"/>
                </a:lnTo>
                <a:lnTo>
                  <a:pt x="4876800" y="6248400"/>
                </a:lnTo>
                <a:lnTo>
                  <a:pt x="0" y="6248400"/>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215097239"/>
      </p:ext>
    </p:extLst>
  </p:cSld>
  <p:clrMapOvr>
    <a:masterClrMapping/>
  </p:clrMapOvr>
  <p:transition spd="slow">
    <p:wip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84_Title Slide">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1" y="2769326"/>
            <a:ext cx="9144000" cy="4088674"/>
          </a:xfrm>
          <a:custGeom>
            <a:avLst/>
            <a:gdLst>
              <a:gd name="connsiteX0" fmla="*/ 0 w 12192000"/>
              <a:gd name="connsiteY0" fmla="*/ 0 h 4088674"/>
              <a:gd name="connsiteX1" fmla="*/ 12192000 w 12192000"/>
              <a:gd name="connsiteY1" fmla="*/ 0 h 4088674"/>
              <a:gd name="connsiteX2" fmla="*/ 12192000 w 12192000"/>
              <a:gd name="connsiteY2" fmla="*/ 4088674 h 4088674"/>
              <a:gd name="connsiteX3" fmla="*/ 0 w 12192000"/>
              <a:gd name="connsiteY3" fmla="*/ 4088674 h 4088674"/>
            </a:gdLst>
            <a:ahLst/>
            <a:cxnLst>
              <a:cxn ang="0">
                <a:pos x="connsiteX0" y="connsiteY0"/>
              </a:cxn>
              <a:cxn ang="0">
                <a:pos x="connsiteX1" y="connsiteY1"/>
              </a:cxn>
              <a:cxn ang="0">
                <a:pos x="connsiteX2" y="connsiteY2"/>
              </a:cxn>
              <a:cxn ang="0">
                <a:pos x="connsiteX3" y="connsiteY3"/>
              </a:cxn>
            </a:cxnLst>
            <a:rect l="l" t="t" r="r" b="b"/>
            <a:pathLst>
              <a:path w="12192000" h="4088674">
                <a:moveTo>
                  <a:pt x="0" y="0"/>
                </a:moveTo>
                <a:lnTo>
                  <a:pt x="12192000" y="0"/>
                </a:lnTo>
                <a:lnTo>
                  <a:pt x="12192000" y="4088674"/>
                </a:lnTo>
                <a:lnTo>
                  <a:pt x="0" y="4088674"/>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1531896497"/>
      </p:ext>
    </p:extLst>
  </p:cSld>
  <p:clrMapOvr>
    <a:masterClrMapping/>
  </p:clrMapOvr>
  <p:transition spd="slow">
    <p:wip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85_Title Slide">
    <p:spTree>
      <p:nvGrpSpPr>
        <p:cNvPr id="1" name=""/>
        <p:cNvGrpSpPr/>
        <p:nvPr/>
      </p:nvGrpSpPr>
      <p:grpSpPr>
        <a:xfrm>
          <a:off x="0" y="0"/>
          <a:ext cx="0" cy="0"/>
          <a:chOff x="0" y="0"/>
          <a:chExt cx="0" cy="0"/>
        </a:xfrm>
      </p:grpSpPr>
      <p:sp>
        <p:nvSpPr>
          <p:cNvPr id="18" name="Picture Placeholder 17"/>
          <p:cNvSpPr>
            <a:spLocks noGrp="1"/>
          </p:cNvSpPr>
          <p:nvPr>
            <p:ph type="pic" sz="quarter" idx="13"/>
          </p:nvPr>
        </p:nvSpPr>
        <p:spPr>
          <a:xfrm>
            <a:off x="4664318" y="1793628"/>
            <a:ext cx="918798" cy="1225064"/>
          </a:xfrm>
          <a:custGeom>
            <a:avLst/>
            <a:gdLst>
              <a:gd name="connsiteX0" fmla="*/ 612532 w 1225064"/>
              <a:gd name="connsiteY0" fmla="*/ 0 h 1225064"/>
              <a:gd name="connsiteX1" fmla="*/ 1225064 w 1225064"/>
              <a:gd name="connsiteY1" fmla="*/ 612532 h 1225064"/>
              <a:gd name="connsiteX2" fmla="*/ 612532 w 1225064"/>
              <a:gd name="connsiteY2" fmla="*/ 1225064 h 1225064"/>
              <a:gd name="connsiteX3" fmla="*/ 0 w 1225064"/>
              <a:gd name="connsiteY3" fmla="*/ 612532 h 1225064"/>
              <a:gd name="connsiteX4" fmla="*/ 612532 w 1225064"/>
              <a:gd name="connsiteY4" fmla="*/ 0 h 1225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5064" h="1225064">
                <a:moveTo>
                  <a:pt x="612532" y="0"/>
                </a:moveTo>
                <a:cubicBezTo>
                  <a:pt x="950824" y="0"/>
                  <a:pt x="1225064" y="274240"/>
                  <a:pt x="1225064" y="612532"/>
                </a:cubicBezTo>
                <a:cubicBezTo>
                  <a:pt x="1225064" y="950824"/>
                  <a:pt x="950824" y="1225064"/>
                  <a:pt x="612532" y="1225064"/>
                </a:cubicBezTo>
                <a:cubicBezTo>
                  <a:pt x="274240" y="1225064"/>
                  <a:pt x="0" y="950824"/>
                  <a:pt x="0" y="612532"/>
                </a:cubicBezTo>
                <a:cubicBezTo>
                  <a:pt x="0" y="274240"/>
                  <a:pt x="274240" y="0"/>
                  <a:pt x="612532" y="0"/>
                </a:cubicBezTo>
                <a:close/>
              </a:path>
            </a:pathLst>
          </a:custGeom>
        </p:spPr>
        <p:txBody>
          <a:bodyPr rtlCol="0">
            <a:noAutofit/>
          </a:bodyPr>
          <a:lstStyle/>
          <a:p>
            <a:pPr lvl="0"/>
            <a:endParaRPr lang="en-US" noProof="0"/>
          </a:p>
        </p:txBody>
      </p:sp>
      <p:sp>
        <p:nvSpPr>
          <p:cNvPr id="19" name="Picture Placeholder 18"/>
          <p:cNvSpPr>
            <a:spLocks noGrp="1"/>
          </p:cNvSpPr>
          <p:nvPr>
            <p:ph type="pic" sz="quarter" idx="14"/>
          </p:nvPr>
        </p:nvSpPr>
        <p:spPr>
          <a:xfrm>
            <a:off x="4664316" y="3387967"/>
            <a:ext cx="918798" cy="1225064"/>
          </a:xfrm>
          <a:custGeom>
            <a:avLst/>
            <a:gdLst>
              <a:gd name="connsiteX0" fmla="*/ 612532 w 1225064"/>
              <a:gd name="connsiteY0" fmla="*/ 0 h 1225064"/>
              <a:gd name="connsiteX1" fmla="*/ 1225064 w 1225064"/>
              <a:gd name="connsiteY1" fmla="*/ 612532 h 1225064"/>
              <a:gd name="connsiteX2" fmla="*/ 612532 w 1225064"/>
              <a:gd name="connsiteY2" fmla="*/ 1225064 h 1225064"/>
              <a:gd name="connsiteX3" fmla="*/ 0 w 1225064"/>
              <a:gd name="connsiteY3" fmla="*/ 612532 h 1225064"/>
              <a:gd name="connsiteX4" fmla="*/ 612532 w 1225064"/>
              <a:gd name="connsiteY4" fmla="*/ 0 h 1225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5064" h="1225064">
                <a:moveTo>
                  <a:pt x="612532" y="0"/>
                </a:moveTo>
                <a:cubicBezTo>
                  <a:pt x="950824" y="0"/>
                  <a:pt x="1225064" y="274240"/>
                  <a:pt x="1225064" y="612532"/>
                </a:cubicBezTo>
                <a:cubicBezTo>
                  <a:pt x="1225064" y="950824"/>
                  <a:pt x="950824" y="1225064"/>
                  <a:pt x="612532" y="1225064"/>
                </a:cubicBezTo>
                <a:cubicBezTo>
                  <a:pt x="274240" y="1225064"/>
                  <a:pt x="0" y="950824"/>
                  <a:pt x="0" y="612532"/>
                </a:cubicBezTo>
                <a:cubicBezTo>
                  <a:pt x="0" y="274240"/>
                  <a:pt x="274240" y="0"/>
                  <a:pt x="612532" y="0"/>
                </a:cubicBezTo>
                <a:close/>
              </a:path>
            </a:pathLst>
          </a:custGeom>
        </p:spPr>
        <p:txBody>
          <a:bodyPr rtlCol="0">
            <a:noAutofit/>
          </a:bodyPr>
          <a:lstStyle/>
          <a:p>
            <a:pPr lvl="0"/>
            <a:endParaRPr lang="en-US" noProof="0"/>
          </a:p>
        </p:txBody>
      </p:sp>
      <p:sp>
        <p:nvSpPr>
          <p:cNvPr id="20" name="Picture Placeholder 19"/>
          <p:cNvSpPr>
            <a:spLocks noGrp="1"/>
          </p:cNvSpPr>
          <p:nvPr>
            <p:ph type="pic" sz="quarter" idx="15"/>
          </p:nvPr>
        </p:nvSpPr>
        <p:spPr>
          <a:xfrm>
            <a:off x="4664317" y="4982305"/>
            <a:ext cx="918798" cy="1225064"/>
          </a:xfrm>
          <a:custGeom>
            <a:avLst/>
            <a:gdLst>
              <a:gd name="connsiteX0" fmla="*/ 612532 w 1225064"/>
              <a:gd name="connsiteY0" fmla="*/ 0 h 1225064"/>
              <a:gd name="connsiteX1" fmla="*/ 1225064 w 1225064"/>
              <a:gd name="connsiteY1" fmla="*/ 612532 h 1225064"/>
              <a:gd name="connsiteX2" fmla="*/ 612532 w 1225064"/>
              <a:gd name="connsiteY2" fmla="*/ 1225064 h 1225064"/>
              <a:gd name="connsiteX3" fmla="*/ 0 w 1225064"/>
              <a:gd name="connsiteY3" fmla="*/ 612532 h 1225064"/>
              <a:gd name="connsiteX4" fmla="*/ 612532 w 1225064"/>
              <a:gd name="connsiteY4" fmla="*/ 0 h 1225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5064" h="1225064">
                <a:moveTo>
                  <a:pt x="612532" y="0"/>
                </a:moveTo>
                <a:cubicBezTo>
                  <a:pt x="950824" y="0"/>
                  <a:pt x="1225064" y="274240"/>
                  <a:pt x="1225064" y="612532"/>
                </a:cubicBezTo>
                <a:cubicBezTo>
                  <a:pt x="1225064" y="950824"/>
                  <a:pt x="950824" y="1225064"/>
                  <a:pt x="612532" y="1225064"/>
                </a:cubicBezTo>
                <a:cubicBezTo>
                  <a:pt x="274240" y="1225064"/>
                  <a:pt x="0" y="950824"/>
                  <a:pt x="0" y="612532"/>
                </a:cubicBezTo>
                <a:cubicBezTo>
                  <a:pt x="0" y="274240"/>
                  <a:pt x="274240" y="0"/>
                  <a:pt x="612532" y="0"/>
                </a:cubicBezTo>
                <a:close/>
              </a:path>
            </a:pathLst>
          </a:custGeom>
        </p:spPr>
        <p:txBody>
          <a:bodyPr rtlCol="0">
            <a:noAutofit/>
          </a:bodyPr>
          <a:lstStyle/>
          <a:p>
            <a:pPr lvl="0"/>
            <a:endParaRPr lang="en-US" noProof="0"/>
          </a:p>
        </p:txBody>
      </p:sp>
      <p:sp>
        <p:nvSpPr>
          <p:cNvPr id="11" name="Picture Placeholder 10"/>
          <p:cNvSpPr>
            <a:spLocks noGrp="1"/>
          </p:cNvSpPr>
          <p:nvPr>
            <p:ph type="pic" sz="quarter" idx="10"/>
          </p:nvPr>
        </p:nvSpPr>
        <p:spPr>
          <a:xfrm>
            <a:off x="778118" y="1793629"/>
            <a:ext cx="918798" cy="1225064"/>
          </a:xfrm>
          <a:custGeom>
            <a:avLst/>
            <a:gdLst>
              <a:gd name="connsiteX0" fmla="*/ 612532 w 1225064"/>
              <a:gd name="connsiteY0" fmla="*/ 0 h 1225064"/>
              <a:gd name="connsiteX1" fmla="*/ 1225064 w 1225064"/>
              <a:gd name="connsiteY1" fmla="*/ 612532 h 1225064"/>
              <a:gd name="connsiteX2" fmla="*/ 612532 w 1225064"/>
              <a:gd name="connsiteY2" fmla="*/ 1225064 h 1225064"/>
              <a:gd name="connsiteX3" fmla="*/ 0 w 1225064"/>
              <a:gd name="connsiteY3" fmla="*/ 612532 h 1225064"/>
              <a:gd name="connsiteX4" fmla="*/ 612532 w 1225064"/>
              <a:gd name="connsiteY4" fmla="*/ 0 h 1225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5064" h="1225064">
                <a:moveTo>
                  <a:pt x="612532" y="0"/>
                </a:moveTo>
                <a:cubicBezTo>
                  <a:pt x="950824" y="0"/>
                  <a:pt x="1225064" y="274240"/>
                  <a:pt x="1225064" y="612532"/>
                </a:cubicBezTo>
                <a:cubicBezTo>
                  <a:pt x="1225064" y="950824"/>
                  <a:pt x="950824" y="1225064"/>
                  <a:pt x="612532" y="1225064"/>
                </a:cubicBezTo>
                <a:cubicBezTo>
                  <a:pt x="274240" y="1225064"/>
                  <a:pt x="0" y="950824"/>
                  <a:pt x="0" y="612532"/>
                </a:cubicBezTo>
                <a:cubicBezTo>
                  <a:pt x="0" y="274240"/>
                  <a:pt x="274240" y="0"/>
                  <a:pt x="612532" y="0"/>
                </a:cubicBezTo>
                <a:close/>
              </a:path>
            </a:pathLst>
          </a:custGeom>
        </p:spPr>
        <p:txBody>
          <a:bodyPr rtlCol="0">
            <a:noAutofit/>
          </a:bodyPr>
          <a:lstStyle/>
          <a:p>
            <a:pPr lvl="0"/>
            <a:endParaRPr lang="en-US" noProof="0"/>
          </a:p>
        </p:txBody>
      </p:sp>
      <p:sp>
        <p:nvSpPr>
          <p:cNvPr id="14" name="Picture Placeholder 13"/>
          <p:cNvSpPr>
            <a:spLocks noGrp="1"/>
          </p:cNvSpPr>
          <p:nvPr>
            <p:ph type="pic" sz="quarter" idx="11"/>
          </p:nvPr>
        </p:nvSpPr>
        <p:spPr>
          <a:xfrm>
            <a:off x="778117" y="3387968"/>
            <a:ext cx="918798" cy="1225064"/>
          </a:xfrm>
          <a:custGeom>
            <a:avLst/>
            <a:gdLst>
              <a:gd name="connsiteX0" fmla="*/ 612532 w 1225064"/>
              <a:gd name="connsiteY0" fmla="*/ 0 h 1225064"/>
              <a:gd name="connsiteX1" fmla="*/ 1225064 w 1225064"/>
              <a:gd name="connsiteY1" fmla="*/ 612532 h 1225064"/>
              <a:gd name="connsiteX2" fmla="*/ 612532 w 1225064"/>
              <a:gd name="connsiteY2" fmla="*/ 1225064 h 1225064"/>
              <a:gd name="connsiteX3" fmla="*/ 0 w 1225064"/>
              <a:gd name="connsiteY3" fmla="*/ 612532 h 1225064"/>
              <a:gd name="connsiteX4" fmla="*/ 612532 w 1225064"/>
              <a:gd name="connsiteY4" fmla="*/ 0 h 1225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5064" h="1225064">
                <a:moveTo>
                  <a:pt x="612532" y="0"/>
                </a:moveTo>
                <a:cubicBezTo>
                  <a:pt x="950824" y="0"/>
                  <a:pt x="1225064" y="274240"/>
                  <a:pt x="1225064" y="612532"/>
                </a:cubicBezTo>
                <a:cubicBezTo>
                  <a:pt x="1225064" y="950824"/>
                  <a:pt x="950824" y="1225064"/>
                  <a:pt x="612532" y="1225064"/>
                </a:cubicBezTo>
                <a:cubicBezTo>
                  <a:pt x="274240" y="1225064"/>
                  <a:pt x="0" y="950824"/>
                  <a:pt x="0" y="612532"/>
                </a:cubicBezTo>
                <a:cubicBezTo>
                  <a:pt x="0" y="274240"/>
                  <a:pt x="274240" y="0"/>
                  <a:pt x="612532" y="0"/>
                </a:cubicBezTo>
                <a:close/>
              </a:path>
            </a:pathLst>
          </a:custGeom>
        </p:spPr>
        <p:txBody>
          <a:bodyPr rtlCol="0">
            <a:noAutofit/>
          </a:bodyPr>
          <a:lstStyle/>
          <a:p>
            <a:pPr lvl="0"/>
            <a:endParaRPr lang="en-US" noProof="0"/>
          </a:p>
        </p:txBody>
      </p:sp>
      <p:sp>
        <p:nvSpPr>
          <p:cNvPr id="17" name="Picture Placeholder 16"/>
          <p:cNvSpPr>
            <a:spLocks noGrp="1"/>
          </p:cNvSpPr>
          <p:nvPr>
            <p:ph type="pic" sz="quarter" idx="12"/>
          </p:nvPr>
        </p:nvSpPr>
        <p:spPr>
          <a:xfrm>
            <a:off x="778118" y="4982306"/>
            <a:ext cx="918798" cy="1225064"/>
          </a:xfrm>
          <a:custGeom>
            <a:avLst/>
            <a:gdLst>
              <a:gd name="connsiteX0" fmla="*/ 612532 w 1225064"/>
              <a:gd name="connsiteY0" fmla="*/ 0 h 1225064"/>
              <a:gd name="connsiteX1" fmla="*/ 1225064 w 1225064"/>
              <a:gd name="connsiteY1" fmla="*/ 612532 h 1225064"/>
              <a:gd name="connsiteX2" fmla="*/ 612532 w 1225064"/>
              <a:gd name="connsiteY2" fmla="*/ 1225064 h 1225064"/>
              <a:gd name="connsiteX3" fmla="*/ 0 w 1225064"/>
              <a:gd name="connsiteY3" fmla="*/ 612532 h 1225064"/>
              <a:gd name="connsiteX4" fmla="*/ 612532 w 1225064"/>
              <a:gd name="connsiteY4" fmla="*/ 0 h 1225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5064" h="1225064">
                <a:moveTo>
                  <a:pt x="612532" y="0"/>
                </a:moveTo>
                <a:cubicBezTo>
                  <a:pt x="950824" y="0"/>
                  <a:pt x="1225064" y="274240"/>
                  <a:pt x="1225064" y="612532"/>
                </a:cubicBezTo>
                <a:cubicBezTo>
                  <a:pt x="1225064" y="950824"/>
                  <a:pt x="950824" y="1225064"/>
                  <a:pt x="612532" y="1225064"/>
                </a:cubicBezTo>
                <a:cubicBezTo>
                  <a:pt x="274240" y="1225064"/>
                  <a:pt x="0" y="950824"/>
                  <a:pt x="0" y="612532"/>
                </a:cubicBezTo>
                <a:cubicBezTo>
                  <a:pt x="0" y="274240"/>
                  <a:pt x="274240" y="0"/>
                  <a:pt x="612532"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58404636"/>
      </p:ext>
    </p:extLst>
  </p:cSld>
  <p:clrMapOvr>
    <a:masterClrMapping/>
  </p:clrMapOvr>
  <p:transition spd="slow">
    <p:wip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82_Title Slid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723471" y="2422359"/>
            <a:ext cx="1723381" cy="3304674"/>
          </a:xfrm>
          <a:custGeom>
            <a:avLst/>
            <a:gdLst>
              <a:gd name="connsiteX0" fmla="*/ 0 w 2297841"/>
              <a:gd name="connsiteY0" fmla="*/ 0 h 3304674"/>
              <a:gd name="connsiteX1" fmla="*/ 2297841 w 2297841"/>
              <a:gd name="connsiteY1" fmla="*/ 0 h 3304674"/>
              <a:gd name="connsiteX2" fmla="*/ 2297841 w 2297841"/>
              <a:gd name="connsiteY2" fmla="*/ 3304674 h 3304674"/>
              <a:gd name="connsiteX3" fmla="*/ 0 w 2297841"/>
              <a:gd name="connsiteY3" fmla="*/ 3304674 h 3304674"/>
            </a:gdLst>
            <a:ahLst/>
            <a:cxnLst>
              <a:cxn ang="0">
                <a:pos x="connsiteX0" y="connsiteY0"/>
              </a:cxn>
              <a:cxn ang="0">
                <a:pos x="connsiteX1" y="connsiteY1"/>
              </a:cxn>
              <a:cxn ang="0">
                <a:pos x="connsiteX2" y="connsiteY2"/>
              </a:cxn>
              <a:cxn ang="0">
                <a:pos x="connsiteX3" y="connsiteY3"/>
              </a:cxn>
            </a:cxnLst>
            <a:rect l="l" t="t" r="r" b="b"/>
            <a:pathLst>
              <a:path w="2297841" h="3304674">
                <a:moveTo>
                  <a:pt x="0" y="0"/>
                </a:moveTo>
                <a:lnTo>
                  <a:pt x="2297841" y="0"/>
                </a:lnTo>
                <a:lnTo>
                  <a:pt x="2297841" y="3304674"/>
                </a:lnTo>
                <a:lnTo>
                  <a:pt x="0" y="3304674"/>
                </a:lnTo>
                <a:close/>
              </a:path>
            </a:pathLst>
          </a:custGeom>
        </p:spPr>
        <p:txBody>
          <a:bodyPr rtlCol="0">
            <a:noAutofit/>
          </a:bodyPr>
          <a:lstStyle/>
          <a:p>
            <a:pPr lvl="0"/>
            <a:endParaRPr lang="en-US" noProof="0"/>
          </a:p>
        </p:txBody>
      </p:sp>
      <p:sp>
        <p:nvSpPr>
          <p:cNvPr id="10" name="Picture Placeholder 9"/>
          <p:cNvSpPr>
            <a:spLocks noGrp="1"/>
          </p:cNvSpPr>
          <p:nvPr>
            <p:ph type="pic" sz="quarter" idx="11"/>
          </p:nvPr>
        </p:nvSpPr>
        <p:spPr>
          <a:xfrm>
            <a:off x="6697149" y="2422359"/>
            <a:ext cx="1723381" cy="3304674"/>
          </a:xfrm>
          <a:custGeom>
            <a:avLst/>
            <a:gdLst>
              <a:gd name="connsiteX0" fmla="*/ 0 w 2297841"/>
              <a:gd name="connsiteY0" fmla="*/ 0 h 3304674"/>
              <a:gd name="connsiteX1" fmla="*/ 2297841 w 2297841"/>
              <a:gd name="connsiteY1" fmla="*/ 0 h 3304674"/>
              <a:gd name="connsiteX2" fmla="*/ 2297841 w 2297841"/>
              <a:gd name="connsiteY2" fmla="*/ 3304674 h 3304674"/>
              <a:gd name="connsiteX3" fmla="*/ 0 w 2297841"/>
              <a:gd name="connsiteY3" fmla="*/ 3304674 h 3304674"/>
            </a:gdLst>
            <a:ahLst/>
            <a:cxnLst>
              <a:cxn ang="0">
                <a:pos x="connsiteX0" y="connsiteY0"/>
              </a:cxn>
              <a:cxn ang="0">
                <a:pos x="connsiteX1" y="connsiteY1"/>
              </a:cxn>
              <a:cxn ang="0">
                <a:pos x="connsiteX2" y="connsiteY2"/>
              </a:cxn>
              <a:cxn ang="0">
                <a:pos x="connsiteX3" y="connsiteY3"/>
              </a:cxn>
            </a:cxnLst>
            <a:rect l="l" t="t" r="r" b="b"/>
            <a:pathLst>
              <a:path w="2297841" h="3304674">
                <a:moveTo>
                  <a:pt x="0" y="0"/>
                </a:moveTo>
                <a:lnTo>
                  <a:pt x="2297841" y="0"/>
                </a:lnTo>
                <a:lnTo>
                  <a:pt x="2297841" y="3304674"/>
                </a:lnTo>
                <a:lnTo>
                  <a:pt x="0" y="3304674"/>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2982396524"/>
      </p:ext>
    </p:extLst>
  </p:cSld>
  <p:clrMapOvr>
    <a:masterClrMapping/>
  </p:clrMapOvr>
  <p:transition spd="slow">
    <p:wipe/>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40_Title Slide">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1379972" y="1300981"/>
            <a:ext cx="3192027" cy="4256036"/>
          </a:xfrm>
          <a:custGeom>
            <a:avLst/>
            <a:gdLst>
              <a:gd name="connsiteX0" fmla="*/ 2128018 w 4256036"/>
              <a:gd name="connsiteY0" fmla="*/ 1424240 h 4256036"/>
              <a:gd name="connsiteX1" fmla="*/ 1424240 w 4256036"/>
              <a:gd name="connsiteY1" fmla="*/ 2128018 h 4256036"/>
              <a:gd name="connsiteX2" fmla="*/ 2128018 w 4256036"/>
              <a:gd name="connsiteY2" fmla="*/ 2831796 h 4256036"/>
              <a:gd name="connsiteX3" fmla="*/ 2831796 w 4256036"/>
              <a:gd name="connsiteY3" fmla="*/ 2128018 h 4256036"/>
              <a:gd name="connsiteX4" fmla="*/ 2128018 w 4256036"/>
              <a:gd name="connsiteY4" fmla="*/ 1424240 h 4256036"/>
              <a:gd name="connsiteX5" fmla="*/ 2128018 w 4256036"/>
              <a:gd name="connsiteY5" fmla="*/ 0 h 4256036"/>
              <a:gd name="connsiteX6" fmla="*/ 4256036 w 4256036"/>
              <a:gd name="connsiteY6" fmla="*/ 2128018 h 4256036"/>
              <a:gd name="connsiteX7" fmla="*/ 2128018 w 4256036"/>
              <a:gd name="connsiteY7" fmla="*/ 4256036 h 4256036"/>
              <a:gd name="connsiteX8" fmla="*/ 0 w 4256036"/>
              <a:gd name="connsiteY8" fmla="*/ 2128018 h 4256036"/>
              <a:gd name="connsiteX9" fmla="*/ 2128018 w 4256036"/>
              <a:gd name="connsiteY9" fmla="*/ 0 h 4256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56036" h="4256036">
                <a:moveTo>
                  <a:pt x="2128018" y="1424240"/>
                </a:moveTo>
                <a:cubicBezTo>
                  <a:pt x="1739332" y="1424240"/>
                  <a:pt x="1424240" y="1739332"/>
                  <a:pt x="1424240" y="2128018"/>
                </a:cubicBezTo>
                <a:cubicBezTo>
                  <a:pt x="1424240" y="2516704"/>
                  <a:pt x="1739332" y="2831796"/>
                  <a:pt x="2128018" y="2831796"/>
                </a:cubicBezTo>
                <a:cubicBezTo>
                  <a:pt x="2516704" y="2831796"/>
                  <a:pt x="2831796" y="2516704"/>
                  <a:pt x="2831796" y="2128018"/>
                </a:cubicBezTo>
                <a:cubicBezTo>
                  <a:pt x="2831796" y="1739332"/>
                  <a:pt x="2516704" y="1424240"/>
                  <a:pt x="2128018" y="1424240"/>
                </a:cubicBezTo>
                <a:close/>
                <a:moveTo>
                  <a:pt x="2128018" y="0"/>
                </a:moveTo>
                <a:cubicBezTo>
                  <a:pt x="3303290" y="0"/>
                  <a:pt x="4256036" y="952746"/>
                  <a:pt x="4256036" y="2128018"/>
                </a:cubicBezTo>
                <a:cubicBezTo>
                  <a:pt x="4256036" y="3303290"/>
                  <a:pt x="3303290" y="4256036"/>
                  <a:pt x="2128018" y="4256036"/>
                </a:cubicBezTo>
                <a:cubicBezTo>
                  <a:pt x="952746" y="4256036"/>
                  <a:pt x="0" y="3303290"/>
                  <a:pt x="0" y="2128018"/>
                </a:cubicBezTo>
                <a:cubicBezTo>
                  <a:pt x="0" y="952746"/>
                  <a:pt x="952746" y="0"/>
                  <a:pt x="2128018"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3906144870"/>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08/07/1443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88132943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41_Blank">
    <p:spTree>
      <p:nvGrpSpPr>
        <p:cNvPr id="1" name=""/>
        <p:cNvGrpSpPr/>
        <p:nvPr/>
      </p:nvGrpSpPr>
      <p:grpSpPr>
        <a:xfrm>
          <a:off x="0" y="0"/>
          <a:ext cx="0" cy="0"/>
          <a:chOff x="0" y="0"/>
          <a:chExt cx="0" cy="0"/>
        </a:xfrm>
      </p:grpSpPr>
      <p:sp>
        <p:nvSpPr>
          <p:cNvPr id="3" name="TextBox 2"/>
          <p:cNvSpPr txBox="1"/>
          <p:nvPr userDrawn="1"/>
        </p:nvSpPr>
        <p:spPr>
          <a:xfrm>
            <a:off x="8530963" y="6394450"/>
            <a:ext cx="322525" cy="230832"/>
          </a:xfrm>
          <a:prstGeom prst="rect">
            <a:avLst/>
          </a:prstGeom>
          <a:noFill/>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rtl="0" fontAlgn="base">
              <a:spcBef>
                <a:spcPct val="0"/>
              </a:spcBef>
              <a:spcAft>
                <a:spcPct val="0"/>
              </a:spcAft>
            </a:pPr>
            <a:fld id="{25D81649-B5BD-43AB-9FA4-F493A85937D5}" type="slidenum">
              <a:rPr lang="id-ID" altLang="ar-IQ" sz="900" b="1" smtClean="0">
                <a:solidFill>
                  <a:prstClr val="white"/>
                </a:solidFill>
                <a:cs typeface="Calibri" panose="020F0502020204030204" pitchFamily="34" charset="0"/>
              </a:rPr>
              <a:pPr rtl="0" fontAlgn="base">
                <a:spcBef>
                  <a:spcPct val="0"/>
                </a:spcBef>
                <a:spcAft>
                  <a:spcPct val="0"/>
                </a:spcAft>
              </a:pPr>
              <a:t>‹#›</a:t>
            </a:fld>
            <a:endParaRPr lang="id-ID" altLang="ar-IQ" sz="900" b="1">
              <a:solidFill>
                <a:prstClr val="white"/>
              </a:solidFill>
              <a:cs typeface="Calibri" panose="020F0502020204030204" pitchFamily="34" charset="0"/>
            </a:endParaRPr>
          </a:p>
        </p:txBody>
      </p:sp>
      <p:sp>
        <p:nvSpPr>
          <p:cNvPr id="50" name="Picture Placeholder 47"/>
          <p:cNvSpPr>
            <a:spLocks noGrp="1"/>
          </p:cNvSpPr>
          <p:nvPr>
            <p:ph type="pic" sz="quarter" idx="12"/>
          </p:nvPr>
        </p:nvSpPr>
        <p:spPr>
          <a:xfrm>
            <a:off x="5456750" y="2571928"/>
            <a:ext cx="2990983" cy="2340797"/>
          </a:xfrm>
          <a:solidFill>
            <a:schemeClr val="bg1">
              <a:alpha val="70000"/>
            </a:schemeClr>
          </a:solidFill>
        </p:spPr>
        <p:txBody>
          <a:bodyPr rtlCol="0">
            <a:normAutofit/>
          </a:bodyPr>
          <a:lstStyle>
            <a:lvl1pPr>
              <a:defRPr lang="en-US" sz="1350" dirty="0"/>
            </a:lvl1pPr>
          </a:lstStyle>
          <a:p>
            <a:pPr lvl="0"/>
            <a:endParaRPr lang="en-US" noProof="0" dirty="0"/>
          </a:p>
        </p:txBody>
      </p:sp>
    </p:spTree>
    <p:extLst>
      <p:ext uri="{BB962C8B-B14F-4D97-AF65-F5344CB8AC3E}">
        <p14:creationId xmlns:p14="http://schemas.microsoft.com/office/powerpoint/2010/main" val="4210407777"/>
      </p:ext>
    </p:extLst>
  </p:cSld>
  <p:clrMapOvr>
    <a:masterClrMapping/>
  </p:clrMapOvr>
  <p:transition spd="slow">
    <p:wipe/>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userDrawn="1">
  <p:cSld name="42_Blank">
    <p:spTree>
      <p:nvGrpSpPr>
        <p:cNvPr id="1" name=""/>
        <p:cNvGrpSpPr/>
        <p:nvPr/>
      </p:nvGrpSpPr>
      <p:grpSpPr>
        <a:xfrm>
          <a:off x="0" y="0"/>
          <a:ext cx="0" cy="0"/>
          <a:chOff x="0" y="0"/>
          <a:chExt cx="0" cy="0"/>
        </a:xfrm>
      </p:grpSpPr>
      <p:sp>
        <p:nvSpPr>
          <p:cNvPr id="4" name="TextBox 3"/>
          <p:cNvSpPr txBox="1"/>
          <p:nvPr userDrawn="1"/>
        </p:nvSpPr>
        <p:spPr>
          <a:xfrm>
            <a:off x="8530963" y="6394450"/>
            <a:ext cx="322525" cy="230832"/>
          </a:xfrm>
          <a:prstGeom prst="rect">
            <a:avLst/>
          </a:prstGeom>
          <a:solidFill>
            <a:schemeClr val="bg1"/>
          </a:solidFill>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rtl="0" fontAlgn="base">
              <a:spcBef>
                <a:spcPct val="0"/>
              </a:spcBef>
              <a:spcAft>
                <a:spcPct val="0"/>
              </a:spcAft>
            </a:pPr>
            <a:fld id="{E4DDAC3A-19C0-4E67-A375-D511C40F2443}" type="slidenum">
              <a:rPr lang="id-ID" altLang="ar-IQ" sz="900" b="1" smtClean="0">
                <a:solidFill>
                  <a:prstClr val="white"/>
                </a:solidFill>
                <a:cs typeface="Calibri" panose="020F0502020204030204" pitchFamily="34" charset="0"/>
              </a:rPr>
              <a:pPr rtl="0" fontAlgn="base">
                <a:spcBef>
                  <a:spcPct val="0"/>
                </a:spcBef>
                <a:spcAft>
                  <a:spcPct val="0"/>
                </a:spcAft>
              </a:pPr>
              <a:t>‹#›</a:t>
            </a:fld>
            <a:endParaRPr lang="id-ID" altLang="ar-IQ" sz="900" b="1">
              <a:solidFill>
                <a:prstClr val="white"/>
              </a:solidFill>
              <a:cs typeface="Calibri" panose="020F0502020204030204" pitchFamily="34" charset="0"/>
            </a:endParaRPr>
          </a:p>
        </p:txBody>
      </p:sp>
      <p:sp>
        <p:nvSpPr>
          <p:cNvPr id="50" name="Picture Placeholder 47"/>
          <p:cNvSpPr>
            <a:spLocks noGrp="1"/>
          </p:cNvSpPr>
          <p:nvPr>
            <p:ph type="pic" sz="quarter" idx="12"/>
          </p:nvPr>
        </p:nvSpPr>
        <p:spPr>
          <a:xfrm>
            <a:off x="5470821" y="3652688"/>
            <a:ext cx="2990983" cy="2340797"/>
          </a:xfrm>
          <a:solidFill>
            <a:schemeClr val="bg1"/>
          </a:solidFill>
        </p:spPr>
        <p:txBody>
          <a:bodyPr rtlCol="0">
            <a:normAutofit/>
          </a:bodyPr>
          <a:lstStyle>
            <a:lvl1pPr>
              <a:defRPr lang="en-US" sz="1350" dirty="0"/>
            </a:lvl1pPr>
          </a:lstStyle>
          <a:p>
            <a:pPr lvl="0"/>
            <a:endParaRPr lang="en-US" noProof="0" dirty="0"/>
          </a:p>
        </p:txBody>
      </p:sp>
      <p:sp>
        <p:nvSpPr>
          <p:cNvPr id="13" name="Picture Placeholder 47"/>
          <p:cNvSpPr>
            <a:spLocks noGrp="1"/>
          </p:cNvSpPr>
          <p:nvPr>
            <p:ph type="pic" sz="quarter" idx="13"/>
          </p:nvPr>
        </p:nvSpPr>
        <p:spPr>
          <a:xfrm>
            <a:off x="696267" y="864518"/>
            <a:ext cx="2990983" cy="2340797"/>
          </a:xfrm>
          <a:solidFill>
            <a:schemeClr val="bg1"/>
          </a:solidFill>
        </p:spPr>
        <p:txBody>
          <a:bodyPr rtlCol="0">
            <a:normAutofit/>
          </a:bodyPr>
          <a:lstStyle>
            <a:lvl1pPr>
              <a:defRPr lang="en-US" sz="1350" dirty="0"/>
            </a:lvl1pPr>
          </a:lstStyle>
          <a:p>
            <a:pPr lvl="0"/>
            <a:endParaRPr lang="en-US" noProof="0" dirty="0"/>
          </a:p>
        </p:txBody>
      </p:sp>
    </p:spTree>
    <p:extLst>
      <p:ext uri="{BB962C8B-B14F-4D97-AF65-F5344CB8AC3E}">
        <p14:creationId xmlns:p14="http://schemas.microsoft.com/office/powerpoint/2010/main" val="1535890312"/>
      </p:ext>
    </p:extLst>
  </p:cSld>
  <p:clrMapOvr>
    <a:masterClrMapping/>
  </p:clrMapOvr>
  <p:transition spd="slow">
    <p:wipe/>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43_Blank">
    <p:spTree>
      <p:nvGrpSpPr>
        <p:cNvPr id="1" name=""/>
        <p:cNvGrpSpPr/>
        <p:nvPr/>
      </p:nvGrpSpPr>
      <p:grpSpPr>
        <a:xfrm>
          <a:off x="0" y="0"/>
          <a:ext cx="0" cy="0"/>
          <a:chOff x="0" y="0"/>
          <a:chExt cx="0" cy="0"/>
        </a:xfrm>
      </p:grpSpPr>
      <p:sp>
        <p:nvSpPr>
          <p:cNvPr id="3" name="TextBox 2"/>
          <p:cNvSpPr txBox="1"/>
          <p:nvPr userDrawn="1"/>
        </p:nvSpPr>
        <p:spPr>
          <a:xfrm>
            <a:off x="8530963" y="6394450"/>
            <a:ext cx="322525" cy="230832"/>
          </a:xfrm>
          <a:prstGeom prst="rect">
            <a:avLst/>
          </a:prstGeom>
          <a:noFill/>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rtl="0" fontAlgn="base">
              <a:spcBef>
                <a:spcPct val="0"/>
              </a:spcBef>
              <a:spcAft>
                <a:spcPct val="0"/>
              </a:spcAft>
            </a:pPr>
            <a:fld id="{B4422D55-9991-45DA-A560-F3E66F092DE6}" type="slidenum">
              <a:rPr lang="id-ID" altLang="ar-IQ" sz="900" b="1" smtClean="0">
                <a:solidFill>
                  <a:prstClr val="white"/>
                </a:solidFill>
                <a:cs typeface="Calibri" panose="020F0502020204030204" pitchFamily="34" charset="0"/>
              </a:rPr>
              <a:pPr rtl="0" fontAlgn="base">
                <a:spcBef>
                  <a:spcPct val="0"/>
                </a:spcBef>
                <a:spcAft>
                  <a:spcPct val="0"/>
                </a:spcAft>
              </a:pPr>
              <a:t>‹#›</a:t>
            </a:fld>
            <a:endParaRPr lang="id-ID" altLang="ar-IQ" sz="900" b="1">
              <a:solidFill>
                <a:prstClr val="white"/>
              </a:solidFill>
              <a:cs typeface="Calibri" panose="020F0502020204030204" pitchFamily="34" charset="0"/>
            </a:endParaRPr>
          </a:p>
        </p:txBody>
      </p:sp>
      <p:sp>
        <p:nvSpPr>
          <p:cNvPr id="50" name="Picture Placeholder 47"/>
          <p:cNvSpPr>
            <a:spLocks noGrp="1"/>
          </p:cNvSpPr>
          <p:nvPr>
            <p:ph type="pic" sz="quarter" idx="12"/>
          </p:nvPr>
        </p:nvSpPr>
        <p:spPr>
          <a:xfrm>
            <a:off x="5456750" y="1837142"/>
            <a:ext cx="2990983" cy="2340797"/>
          </a:xfrm>
          <a:solidFill>
            <a:schemeClr val="bg1">
              <a:alpha val="70000"/>
            </a:schemeClr>
          </a:solidFill>
        </p:spPr>
        <p:txBody>
          <a:bodyPr rtlCol="0">
            <a:normAutofit/>
          </a:bodyPr>
          <a:lstStyle>
            <a:lvl1pPr>
              <a:defRPr lang="en-US" sz="1350" dirty="0"/>
            </a:lvl1pPr>
          </a:lstStyle>
          <a:p>
            <a:pPr lvl="0"/>
            <a:endParaRPr lang="en-US" noProof="0" dirty="0"/>
          </a:p>
        </p:txBody>
      </p:sp>
    </p:spTree>
    <p:extLst>
      <p:ext uri="{BB962C8B-B14F-4D97-AF65-F5344CB8AC3E}">
        <p14:creationId xmlns:p14="http://schemas.microsoft.com/office/powerpoint/2010/main" val="2992309570"/>
      </p:ext>
    </p:extLst>
  </p:cSld>
  <p:clrMapOvr>
    <a:masterClrMapping/>
  </p:clrMapOvr>
  <p:transition spd="slow">
    <p:wipe/>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userDrawn="1">
  <p:cSld name="26_Title Slid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2382250" y="1738163"/>
            <a:ext cx="1046748" cy="1395664"/>
          </a:xfrm>
          <a:custGeom>
            <a:avLst/>
            <a:gdLst>
              <a:gd name="connsiteX0" fmla="*/ 697832 w 1395664"/>
              <a:gd name="connsiteY0" fmla="*/ 0 h 1395664"/>
              <a:gd name="connsiteX1" fmla="*/ 1395664 w 1395664"/>
              <a:gd name="connsiteY1" fmla="*/ 697832 h 1395664"/>
              <a:gd name="connsiteX2" fmla="*/ 697832 w 1395664"/>
              <a:gd name="connsiteY2" fmla="*/ 1395664 h 1395664"/>
              <a:gd name="connsiteX3" fmla="*/ 0 w 1395664"/>
              <a:gd name="connsiteY3" fmla="*/ 697832 h 1395664"/>
              <a:gd name="connsiteX4" fmla="*/ 697832 w 1395664"/>
              <a:gd name="connsiteY4" fmla="*/ 0 h 1395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5664" h="1395664">
                <a:moveTo>
                  <a:pt x="697832" y="0"/>
                </a:moveTo>
                <a:cubicBezTo>
                  <a:pt x="1083234" y="0"/>
                  <a:pt x="1395664" y="312430"/>
                  <a:pt x="1395664" y="697832"/>
                </a:cubicBezTo>
                <a:cubicBezTo>
                  <a:pt x="1395664" y="1083234"/>
                  <a:pt x="1083234" y="1395664"/>
                  <a:pt x="697832" y="1395664"/>
                </a:cubicBezTo>
                <a:cubicBezTo>
                  <a:pt x="312430" y="1395664"/>
                  <a:pt x="0" y="1083234"/>
                  <a:pt x="0" y="697832"/>
                </a:cubicBezTo>
                <a:cubicBezTo>
                  <a:pt x="0" y="312430"/>
                  <a:pt x="312430" y="0"/>
                  <a:pt x="697832" y="0"/>
                </a:cubicBezTo>
                <a:close/>
              </a:path>
            </a:pathLst>
          </a:custGeom>
        </p:spPr>
        <p:txBody>
          <a:bodyPr rtlCol="0">
            <a:noAutofit/>
          </a:bodyPr>
          <a:lstStyle/>
          <a:p>
            <a:pPr lvl="0"/>
            <a:endParaRPr lang="en-US" noProof="0"/>
          </a:p>
        </p:txBody>
      </p:sp>
      <p:sp>
        <p:nvSpPr>
          <p:cNvPr id="11" name="Picture Placeholder 10"/>
          <p:cNvSpPr>
            <a:spLocks noGrp="1"/>
          </p:cNvSpPr>
          <p:nvPr>
            <p:ph type="pic" sz="quarter" idx="11"/>
          </p:nvPr>
        </p:nvSpPr>
        <p:spPr>
          <a:xfrm>
            <a:off x="4342040" y="4272814"/>
            <a:ext cx="1046748" cy="1395664"/>
          </a:xfrm>
          <a:custGeom>
            <a:avLst/>
            <a:gdLst>
              <a:gd name="connsiteX0" fmla="*/ 697832 w 1395664"/>
              <a:gd name="connsiteY0" fmla="*/ 0 h 1395664"/>
              <a:gd name="connsiteX1" fmla="*/ 1395664 w 1395664"/>
              <a:gd name="connsiteY1" fmla="*/ 697832 h 1395664"/>
              <a:gd name="connsiteX2" fmla="*/ 697832 w 1395664"/>
              <a:gd name="connsiteY2" fmla="*/ 1395664 h 1395664"/>
              <a:gd name="connsiteX3" fmla="*/ 0 w 1395664"/>
              <a:gd name="connsiteY3" fmla="*/ 697832 h 1395664"/>
              <a:gd name="connsiteX4" fmla="*/ 697832 w 1395664"/>
              <a:gd name="connsiteY4" fmla="*/ 0 h 1395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5664" h="1395664">
                <a:moveTo>
                  <a:pt x="697832" y="0"/>
                </a:moveTo>
                <a:cubicBezTo>
                  <a:pt x="1083234" y="0"/>
                  <a:pt x="1395664" y="312430"/>
                  <a:pt x="1395664" y="697832"/>
                </a:cubicBezTo>
                <a:cubicBezTo>
                  <a:pt x="1395664" y="1083234"/>
                  <a:pt x="1083234" y="1395664"/>
                  <a:pt x="697832" y="1395664"/>
                </a:cubicBezTo>
                <a:cubicBezTo>
                  <a:pt x="312430" y="1395664"/>
                  <a:pt x="0" y="1083234"/>
                  <a:pt x="0" y="697832"/>
                </a:cubicBezTo>
                <a:cubicBezTo>
                  <a:pt x="0" y="312430"/>
                  <a:pt x="312430" y="0"/>
                  <a:pt x="697832" y="0"/>
                </a:cubicBezTo>
                <a:close/>
              </a:path>
            </a:pathLst>
          </a:custGeom>
        </p:spPr>
        <p:txBody>
          <a:bodyPr rtlCol="0">
            <a:noAutofit/>
          </a:bodyPr>
          <a:lstStyle/>
          <a:p>
            <a:pPr lvl="0"/>
            <a:endParaRPr lang="en-US" noProof="0"/>
          </a:p>
        </p:txBody>
      </p:sp>
      <p:sp>
        <p:nvSpPr>
          <p:cNvPr id="14" name="Picture Placeholder 13"/>
          <p:cNvSpPr>
            <a:spLocks noGrp="1"/>
          </p:cNvSpPr>
          <p:nvPr>
            <p:ph type="pic" sz="quarter" idx="12"/>
          </p:nvPr>
        </p:nvSpPr>
        <p:spPr>
          <a:xfrm>
            <a:off x="6301832" y="1738163"/>
            <a:ext cx="1046748" cy="1395664"/>
          </a:xfrm>
          <a:custGeom>
            <a:avLst/>
            <a:gdLst>
              <a:gd name="connsiteX0" fmla="*/ 697832 w 1395664"/>
              <a:gd name="connsiteY0" fmla="*/ 0 h 1395664"/>
              <a:gd name="connsiteX1" fmla="*/ 1395664 w 1395664"/>
              <a:gd name="connsiteY1" fmla="*/ 697832 h 1395664"/>
              <a:gd name="connsiteX2" fmla="*/ 697832 w 1395664"/>
              <a:gd name="connsiteY2" fmla="*/ 1395664 h 1395664"/>
              <a:gd name="connsiteX3" fmla="*/ 0 w 1395664"/>
              <a:gd name="connsiteY3" fmla="*/ 697832 h 1395664"/>
              <a:gd name="connsiteX4" fmla="*/ 697832 w 1395664"/>
              <a:gd name="connsiteY4" fmla="*/ 0 h 1395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5664" h="1395664">
                <a:moveTo>
                  <a:pt x="697832" y="0"/>
                </a:moveTo>
                <a:cubicBezTo>
                  <a:pt x="1083234" y="0"/>
                  <a:pt x="1395664" y="312430"/>
                  <a:pt x="1395664" y="697832"/>
                </a:cubicBezTo>
                <a:cubicBezTo>
                  <a:pt x="1395664" y="1083234"/>
                  <a:pt x="1083234" y="1395664"/>
                  <a:pt x="697832" y="1395664"/>
                </a:cubicBezTo>
                <a:cubicBezTo>
                  <a:pt x="312430" y="1395664"/>
                  <a:pt x="0" y="1083234"/>
                  <a:pt x="0" y="697832"/>
                </a:cubicBezTo>
                <a:cubicBezTo>
                  <a:pt x="0" y="312430"/>
                  <a:pt x="312430" y="0"/>
                  <a:pt x="697832"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1253961010"/>
      </p:ext>
    </p:extLst>
  </p:cSld>
  <p:clrMapOvr>
    <a:masterClrMapping/>
  </p:clrMapOvr>
  <p:transition spd="slow">
    <p:wipe/>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userDrawn="1">
  <p:cSld name="27_Title Slide">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a:xfrm>
            <a:off x="1711492" y="1738163"/>
            <a:ext cx="1046748" cy="1395664"/>
          </a:xfrm>
          <a:custGeom>
            <a:avLst/>
            <a:gdLst>
              <a:gd name="connsiteX0" fmla="*/ 697832 w 1395664"/>
              <a:gd name="connsiteY0" fmla="*/ 0 h 1395664"/>
              <a:gd name="connsiteX1" fmla="*/ 1395664 w 1395664"/>
              <a:gd name="connsiteY1" fmla="*/ 697832 h 1395664"/>
              <a:gd name="connsiteX2" fmla="*/ 697832 w 1395664"/>
              <a:gd name="connsiteY2" fmla="*/ 1395664 h 1395664"/>
              <a:gd name="connsiteX3" fmla="*/ 0 w 1395664"/>
              <a:gd name="connsiteY3" fmla="*/ 697832 h 1395664"/>
              <a:gd name="connsiteX4" fmla="*/ 697832 w 1395664"/>
              <a:gd name="connsiteY4" fmla="*/ 0 h 1395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5664" h="1395664">
                <a:moveTo>
                  <a:pt x="697832" y="0"/>
                </a:moveTo>
                <a:cubicBezTo>
                  <a:pt x="1083234" y="0"/>
                  <a:pt x="1395664" y="312430"/>
                  <a:pt x="1395664" y="697832"/>
                </a:cubicBezTo>
                <a:cubicBezTo>
                  <a:pt x="1395664" y="1083234"/>
                  <a:pt x="1083234" y="1395664"/>
                  <a:pt x="697832" y="1395664"/>
                </a:cubicBezTo>
                <a:cubicBezTo>
                  <a:pt x="312430" y="1395664"/>
                  <a:pt x="0" y="1083234"/>
                  <a:pt x="0" y="697832"/>
                </a:cubicBezTo>
                <a:cubicBezTo>
                  <a:pt x="0" y="312430"/>
                  <a:pt x="312430" y="0"/>
                  <a:pt x="697832" y="0"/>
                </a:cubicBezTo>
                <a:close/>
              </a:path>
            </a:pathLst>
          </a:custGeom>
        </p:spPr>
        <p:txBody>
          <a:bodyPr rtlCol="0">
            <a:noAutofit/>
          </a:bodyPr>
          <a:lstStyle/>
          <a:p>
            <a:pPr lvl="0"/>
            <a:endParaRPr lang="en-US" noProof="0"/>
          </a:p>
        </p:txBody>
      </p:sp>
      <p:sp>
        <p:nvSpPr>
          <p:cNvPr id="15" name="Picture Placeholder 14"/>
          <p:cNvSpPr>
            <a:spLocks noGrp="1"/>
          </p:cNvSpPr>
          <p:nvPr>
            <p:ph type="pic" sz="quarter" idx="11"/>
          </p:nvPr>
        </p:nvSpPr>
        <p:spPr>
          <a:xfrm>
            <a:off x="4048626" y="4272815"/>
            <a:ext cx="1046748" cy="1395664"/>
          </a:xfrm>
          <a:custGeom>
            <a:avLst/>
            <a:gdLst>
              <a:gd name="connsiteX0" fmla="*/ 697832 w 1395664"/>
              <a:gd name="connsiteY0" fmla="*/ 0 h 1395664"/>
              <a:gd name="connsiteX1" fmla="*/ 1395664 w 1395664"/>
              <a:gd name="connsiteY1" fmla="*/ 697832 h 1395664"/>
              <a:gd name="connsiteX2" fmla="*/ 697832 w 1395664"/>
              <a:gd name="connsiteY2" fmla="*/ 1395664 h 1395664"/>
              <a:gd name="connsiteX3" fmla="*/ 0 w 1395664"/>
              <a:gd name="connsiteY3" fmla="*/ 697832 h 1395664"/>
              <a:gd name="connsiteX4" fmla="*/ 697832 w 1395664"/>
              <a:gd name="connsiteY4" fmla="*/ 0 h 1395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5664" h="1395664">
                <a:moveTo>
                  <a:pt x="697832" y="0"/>
                </a:moveTo>
                <a:cubicBezTo>
                  <a:pt x="1083234" y="0"/>
                  <a:pt x="1395664" y="312430"/>
                  <a:pt x="1395664" y="697832"/>
                </a:cubicBezTo>
                <a:cubicBezTo>
                  <a:pt x="1395664" y="1083234"/>
                  <a:pt x="1083234" y="1395664"/>
                  <a:pt x="697832" y="1395664"/>
                </a:cubicBezTo>
                <a:cubicBezTo>
                  <a:pt x="312430" y="1395664"/>
                  <a:pt x="0" y="1083234"/>
                  <a:pt x="0" y="697832"/>
                </a:cubicBezTo>
                <a:cubicBezTo>
                  <a:pt x="0" y="312430"/>
                  <a:pt x="312430" y="0"/>
                  <a:pt x="697832" y="0"/>
                </a:cubicBezTo>
                <a:close/>
              </a:path>
            </a:pathLst>
          </a:custGeom>
        </p:spPr>
        <p:txBody>
          <a:bodyPr rtlCol="0">
            <a:noAutofit/>
          </a:bodyPr>
          <a:lstStyle/>
          <a:p>
            <a:pPr lvl="0"/>
            <a:endParaRPr lang="en-US" noProof="0"/>
          </a:p>
        </p:txBody>
      </p:sp>
      <p:sp>
        <p:nvSpPr>
          <p:cNvPr id="13" name="Picture Placeholder 12"/>
          <p:cNvSpPr>
            <a:spLocks noGrp="1"/>
          </p:cNvSpPr>
          <p:nvPr>
            <p:ph type="pic" sz="quarter" idx="12"/>
          </p:nvPr>
        </p:nvSpPr>
        <p:spPr>
          <a:xfrm>
            <a:off x="6385760" y="1738163"/>
            <a:ext cx="1046748" cy="1395664"/>
          </a:xfrm>
          <a:custGeom>
            <a:avLst/>
            <a:gdLst>
              <a:gd name="connsiteX0" fmla="*/ 697832 w 1395664"/>
              <a:gd name="connsiteY0" fmla="*/ 0 h 1395664"/>
              <a:gd name="connsiteX1" fmla="*/ 1395664 w 1395664"/>
              <a:gd name="connsiteY1" fmla="*/ 697832 h 1395664"/>
              <a:gd name="connsiteX2" fmla="*/ 697832 w 1395664"/>
              <a:gd name="connsiteY2" fmla="*/ 1395664 h 1395664"/>
              <a:gd name="connsiteX3" fmla="*/ 0 w 1395664"/>
              <a:gd name="connsiteY3" fmla="*/ 697832 h 1395664"/>
              <a:gd name="connsiteX4" fmla="*/ 697832 w 1395664"/>
              <a:gd name="connsiteY4" fmla="*/ 0 h 1395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5664" h="1395664">
                <a:moveTo>
                  <a:pt x="697832" y="0"/>
                </a:moveTo>
                <a:cubicBezTo>
                  <a:pt x="1083234" y="0"/>
                  <a:pt x="1395664" y="312430"/>
                  <a:pt x="1395664" y="697832"/>
                </a:cubicBezTo>
                <a:cubicBezTo>
                  <a:pt x="1395664" y="1083234"/>
                  <a:pt x="1083234" y="1395664"/>
                  <a:pt x="697832" y="1395664"/>
                </a:cubicBezTo>
                <a:cubicBezTo>
                  <a:pt x="312430" y="1395664"/>
                  <a:pt x="0" y="1083234"/>
                  <a:pt x="0" y="697832"/>
                </a:cubicBezTo>
                <a:cubicBezTo>
                  <a:pt x="0" y="312430"/>
                  <a:pt x="312430" y="0"/>
                  <a:pt x="697832"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3321883902"/>
      </p:ext>
    </p:extLst>
  </p:cSld>
  <p:clrMapOvr>
    <a:masterClrMapping/>
  </p:clrMapOvr>
  <p:transition spd="slow">
    <p:wipe/>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1059936" y="2054837"/>
            <a:ext cx="1846085" cy="2461444"/>
          </a:xfrm>
          <a:custGeom>
            <a:avLst/>
            <a:gdLst>
              <a:gd name="connsiteX0" fmla="*/ 1230723 w 2461446"/>
              <a:gd name="connsiteY0" fmla="*/ 0 h 2461444"/>
              <a:gd name="connsiteX1" fmla="*/ 2461446 w 2461446"/>
              <a:gd name="connsiteY1" fmla="*/ 1230722 h 2461444"/>
              <a:gd name="connsiteX2" fmla="*/ 1230723 w 2461446"/>
              <a:gd name="connsiteY2" fmla="*/ 2461444 h 2461444"/>
              <a:gd name="connsiteX3" fmla="*/ 0 w 2461446"/>
              <a:gd name="connsiteY3" fmla="*/ 1230722 h 2461444"/>
              <a:gd name="connsiteX4" fmla="*/ 1230723 w 2461446"/>
              <a:gd name="connsiteY4" fmla="*/ 0 h 2461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446" h="2461444">
                <a:moveTo>
                  <a:pt x="1230723" y="0"/>
                </a:moveTo>
                <a:cubicBezTo>
                  <a:pt x="1910433" y="0"/>
                  <a:pt x="2461446" y="551013"/>
                  <a:pt x="2461446" y="1230722"/>
                </a:cubicBezTo>
                <a:cubicBezTo>
                  <a:pt x="2461446" y="1910431"/>
                  <a:pt x="1910433" y="2461444"/>
                  <a:pt x="1230723" y="2461444"/>
                </a:cubicBezTo>
                <a:cubicBezTo>
                  <a:pt x="551013" y="2461444"/>
                  <a:pt x="0" y="1910431"/>
                  <a:pt x="0" y="1230722"/>
                </a:cubicBezTo>
                <a:cubicBezTo>
                  <a:pt x="0" y="551013"/>
                  <a:pt x="551013" y="0"/>
                  <a:pt x="1230723"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20933171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userDrawn="1">
  <p:cSld name="28_Title Slide">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3640488" y="2039336"/>
            <a:ext cx="1868847" cy="2491796"/>
          </a:xfrm>
          <a:custGeom>
            <a:avLst/>
            <a:gdLst>
              <a:gd name="connsiteX0" fmla="*/ 1245898 w 2491796"/>
              <a:gd name="connsiteY0" fmla="*/ 0 h 2491796"/>
              <a:gd name="connsiteX1" fmla="*/ 2491796 w 2491796"/>
              <a:gd name="connsiteY1" fmla="*/ 1245898 h 2491796"/>
              <a:gd name="connsiteX2" fmla="*/ 1245898 w 2491796"/>
              <a:gd name="connsiteY2" fmla="*/ 2491796 h 2491796"/>
              <a:gd name="connsiteX3" fmla="*/ 0 w 2491796"/>
              <a:gd name="connsiteY3" fmla="*/ 1245898 h 2491796"/>
              <a:gd name="connsiteX4" fmla="*/ 1245898 w 2491796"/>
              <a:gd name="connsiteY4" fmla="*/ 0 h 24917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1796" h="2491796">
                <a:moveTo>
                  <a:pt x="1245898" y="0"/>
                </a:moveTo>
                <a:cubicBezTo>
                  <a:pt x="1933988" y="0"/>
                  <a:pt x="2491796" y="557808"/>
                  <a:pt x="2491796" y="1245898"/>
                </a:cubicBezTo>
                <a:cubicBezTo>
                  <a:pt x="2491796" y="1933988"/>
                  <a:pt x="1933988" y="2491796"/>
                  <a:pt x="1245898" y="2491796"/>
                </a:cubicBezTo>
                <a:cubicBezTo>
                  <a:pt x="557808" y="2491796"/>
                  <a:pt x="0" y="1933988"/>
                  <a:pt x="0" y="1245898"/>
                </a:cubicBezTo>
                <a:cubicBezTo>
                  <a:pt x="0" y="557808"/>
                  <a:pt x="557808" y="0"/>
                  <a:pt x="1245898"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267440901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userDrawn="1">
  <p:cSld name="69_Blank">
    <p:spTree>
      <p:nvGrpSpPr>
        <p:cNvPr id="1" name=""/>
        <p:cNvGrpSpPr/>
        <p:nvPr/>
      </p:nvGrpSpPr>
      <p:grpSpPr>
        <a:xfrm>
          <a:off x="0" y="0"/>
          <a:ext cx="0" cy="0"/>
          <a:chOff x="0" y="0"/>
          <a:chExt cx="0" cy="0"/>
        </a:xfrm>
      </p:grpSpPr>
      <p:sp>
        <p:nvSpPr>
          <p:cNvPr id="3" name="TextBox 2"/>
          <p:cNvSpPr txBox="1"/>
          <p:nvPr userDrawn="1"/>
        </p:nvSpPr>
        <p:spPr>
          <a:xfrm>
            <a:off x="8530963" y="6394450"/>
            <a:ext cx="322525" cy="230832"/>
          </a:xfrm>
          <a:prstGeom prst="rect">
            <a:avLst/>
          </a:prstGeom>
          <a:noFill/>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rtl="0" fontAlgn="base">
              <a:spcBef>
                <a:spcPct val="0"/>
              </a:spcBef>
              <a:spcAft>
                <a:spcPct val="0"/>
              </a:spcAft>
            </a:pPr>
            <a:fld id="{AF36AB36-D258-44B6-855A-E6D62B2D0427}" type="slidenum">
              <a:rPr lang="id-ID" altLang="ar-IQ" sz="900" b="1" smtClean="0">
                <a:solidFill>
                  <a:prstClr val="white"/>
                </a:solidFill>
                <a:cs typeface="Calibri" panose="020F0502020204030204" pitchFamily="34" charset="0"/>
              </a:rPr>
              <a:pPr rtl="0" fontAlgn="base">
                <a:spcBef>
                  <a:spcPct val="0"/>
                </a:spcBef>
                <a:spcAft>
                  <a:spcPct val="0"/>
                </a:spcAft>
              </a:pPr>
              <a:t>‹#›</a:t>
            </a:fld>
            <a:endParaRPr lang="id-ID" altLang="ar-IQ" sz="900" b="1">
              <a:solidFill>
                <a:prstClr val="white"/>
              </a:solidFill>
              <a:cs typeface="Calibri" panose="020F0502020204030204" pitchFamily="34" charset="0"/>
            </a:endParaRPr>
          </a:p>
        </p:txBody>
      </p:sp>
      <p:sp>
        <p:nvSpPr>
          <p:cNvPr id="6" name="Picture Placeholder 10"/>
          <p:cNvSpPr>
            <a:spLocks noGrp="1"/>
          </p:cNvSpPr>
          <p:nvPr>
            <p:ph type="pic" sz="quarter" idx="18"/>
          </p:nvPr>
        </p:nvSpPr>
        <p:spPr>
          <a:xfrm>
            <a:off x="716407" y="2081279"/>
            <a:ext cx="1589177" cy="2118904"/>
          </a:xfrm>
          <a:prstGeom prst="ellipse">
            <a:avLst/>
          </a:prstGeom>
          <a:solidFill>
            <a:schemeClr val="bg1">
              <a:alpha val="70000"/>
            </a:schemeClr>
          </a:solidFill>
        </p:spPr>
        <p:txBody>
          <a:bodyPr rtlCol="0">
            <a:normAutofit/>
          </a:bodyPr>
          <a:lstStyle>
            <a:lvl1pPr marL="0" indent="0">
              <a:buNone/>
              <a:defRPr lang="en-US" sz="1350"/>
            </a:lvl1pPr>
          </a:lstStyle>
          <a:p>
            <a:pPr lvl="0"/>
            <a:r>
              <a:rPr lang="en-US" noProof="0"/>
              <a:t>Click icon to add picture</a:t>
            </a:r>
            <a:endParaRPr lang="en-US" noProof="0" dirty="0"/>
          </a:p>
        </p:txBody>
      </p:sp>
    </p:spTree>
    <p:extLst>
      <p:ext uri="{BB962C8B-B14F-4D97-AF65-F5344CB8AC3E}">
        <p14:creationId xmlns:p14="http://schemas.microsoft.com/office/powerpoint/2010/main" val="327205836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userDrawn="1">
  <p:cSld name="30_Title Slide">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780218" y="2084714"/>
            <a:ext cx="1034515" cy="1600049"/>
          </a:xfrm>
          <a:custGeom>
            <a:avLst/>
            <a:gdLst>
              <a:gd name="connsiteX0" fmla="*/ 689677 w 1379353"/>
              <a:gd name="connsiteY0" fmla="*/ 0 h 1600049"/>
              <a:gd name="connsiteX1" fmla="*/ 1379353 w 1379353"/>
              <a:gd name="connsiteY1" fmla="*/ 344838 h 1600049"/>
              <a:gd name="connsiteX2" fmla="*/ 1379353 w 1379353"/>
              <a:gd name="connsiteY2" fmla="*/ 1255211 h 1600049"/>
              <a:gd name="connsiteX3" fmla="*/ 689677 w 1379353"/>
              <a:gd name="connsiteY3" fmla="*/ 1600049 h 1600049"/>
              <a:gd name="connsiteX4" fmla="*/ 0 w 1379353"/>
              <a:gd name="connsiteY4" fmla="*/ 1255211 h 1600049"/>
              <a:gd name="connsiteX5" fmla="*/ 0 w 1379353"/>
              <a:gd name="connsiteY5" fmla="*/ 344838 h 1600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9353" h="1600049">
                <a:moveTo>
                  <a:pt x="689677" y="0"/>
                </a:moveTo>
                <a:lnTo>
                  <a:pt x="1379353" y="344838"/>
                </a:lnTo>
                <a:lnTo>
                  <a:pt x="1379353" y="1255211"/>
                </a:lnTo>
                <a:lnTo>
                  <a:pt x="689677" y="1600049"/>
                </a:lnTo>
                <a:lnTo>
                  <a:pt x="0" y="1255211"/>
                </a:lnTo>
                <a:lnTo>
                  <a:pt x="0" y="344838"/>
                </a:lnTo>
                <a:close/>
              </a:path>
            </a:pathLst>
          </a:custGeom>
        </p:spPr>
        <p:txBody>
          <a:bodyPr rtlCol="0">
            <a:noAutofit/>
          </a:bodyPr>
          <a:lstStyle/>
          <a:p>
            <a:pPr lvl="0"/>
            <a:endParaRPr lang="en-US" noProof="0"/>
          </a:p>
        </p:txBody>
      </p:sp>
      <p:sp>
        <p:nvSpPr>
          <p:cNvPr id="10" name="Picture Placeholder 9"/>
          <p:cNvSpPr>
            <a:spLocks noGrp="1"/>
          </p:cNvSpPr>
          <p:nvPr>
            <p:ph type="pic" sz="quarter" idx="11"/>
          </p:nvPr>
        </p:nvSpPr>
        <p:spPr>
          <a:xfrm>
            <a:off x="4468964" y="2084713"/>
            <a:ext cx="1034515" cy="1600049"/>
          </a:xfrm>
          <a:custGeom>
            <a:avLst/>
            <a:gdLst>
              <a:gd name="connsiteX0" fmla="*/ 689677 w 1379353"/>
              <a:gd name="connsiteY0" fmla="*/ 0 h 1600049"/>
              <a:gd name="connsiteX1" fmla="*/ 1379353 w 1379353"/>
              <a:gd name="connsiteY1" fmla="*/ 344838 h 1600049"/>
              <a:gd name="connsiteX2" fmla="*/ 1379353 w 1379353"/>
              <a:gd name="connsiteY2" fmla="*/ 1255211 h 1600049"/>
              <a:gd name="connsiteX3" fmla="*/ 689677 w 1379353"/>
              <a:gd name="connsiteY3" fmla="*/ 1600049 h 1600049"/>
              <a:gd name="connsiteX4" fmla="*/ 0 w 1379353"/>
              <a:gd name="connsiteY4" fmla="*/ 1255211 h 1600049"/>
              <a:gd name="connsiteX5" fmla="*/ 0 w 1379353"/>
              <a:gd name="connsiteY5" fmla="*/ 344838 h 1600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9353" h="1600049">
                <a:moveTo>
                  <a:pt x="689677" y="0"/>
                </a:moveTo>
                <a:lnTo>
                  <a:pt x="1379353" y="344838"/>
                </a:lnTo>
                <a:lnTo>
                  <a:pt x="1379353" y="1255211"/>
                </a:lnTo>
                <a:lnTo>
                  <a:pt x="689677" y="1600049"/>
                </a:lnTo>
                <a:lnTo>
                  <a:pt x="0" y="1255211"/>
                </a:lnTo>
                <a:lnTo>
                  <a:pt x="0" y="344838"/>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1616373336"/>
      </p:ext>
    </p:extLst>
  </p:cSld>
  <p:clrMapOvr>
    <a:masterClrMapping/>
  </p:clrMapOvr>
  <p:transition spd="slow">
    <p:wipe/>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userDrawn="1">
  <p:cSld name="32_Title Slide">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1311571" y="2241607"/>
            <a:ext cx="1211927" cy="1615902"/>
          </a:xfrm>
          <a:custGeom>
            <a:avLst/>
            <a:gdLst>
              <a:gd name="connsiteX0" fmla="*/ 807951 w 1615902"/>
              <a:gd name="connsiteY0" fmla="*/ 0 h 1615902"/>
              <a:gd name="connsiteX1" fmla="*/ 1615902 w 1615902"/>
              <a:gd name="connsiteY1" fmla="*/ 807951 h 1615902"/>
              <a:gd name="connsiteX2" fmla="*/ 807951 w 1615902"/>
              <a:gd name="connsiteY2" fmla="*/ 1615902 h 1615902"/>
              <a:gd name="connsiteX3" fmla="*/ 0 w 1615902"/>
              <a:gd name="connsiteY3" fmla="*/ 807951 h 1615902"/>
              <a:gd name="connsiteX4" fmla="*/ 807951 w 1615902"/>
              <a:gd name="connsiteY4" fmla="*/ 0 h 161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902" h="1615902">
                <a:moveTo>
                  <a:pt x="807951" y="0"/>
                </a:moveTo>
                <a:cubicBezTo>
                  <a:pt x="1254170" y="0"/>
                  <a:pt x="1615902" y="361732"/>
                  <a:pt x="1615902" y="807951"/>
                </a:cubicBezTo>
                <a:cubicBezTo>
                  <a:pt x="1615902" y="1254170"/>
                  <a:pt x="1254170" y="1615902"/>
                  <a:pt x="807951" y="1615902"/>
                </a:cubicBezTo>
                <a:cubicBezTo>
                  <a:pt x="361732" y="1615902"/>
                  <a:pt x="0" y="1254170"/>
                  <a:pt x="0" y="807951"/>
                </a:cubicBezTo>
                <a:cubicBezTo>
                  <a:pt x="0" y="361732"/>
                  <a:pt x="361732" y="0"/>
                  <a:pt x="807951" y="0"/>
                </a:cubicBezTo>
                <a:close/>
              </a:path>
            </a:pathLst>
          </a:custGeom>
        </p:spPr>
        <p:txBody>
          <a:bodyPr rtlCol="0">
            <a:noAutofit/>
          </a:bodyPr>
          <a:lstStyle/>
          <a:p>
            <a:pPr lvl="0"/>
            <a:endParaRPr lang="en-US" noProof="0"/>
          </a:p>
        </p:txBody>
      </p:sp>
      <p:sp>
        <p:nvSpPr>
          <p:cNvPr id="13" name="Picture Placeholder 12"/>
          <p:cNvSpPr>
            <a:spLocks noGrp="1"/>
          </p:cNvSpPr>
          <p:nvPr>
            <p:ph type="pic" sz="quarter" idx="11"/>
          </p:nvPr>
        </p:nvSpPr>
        <p:spPr>
          <a:xfrm>
            <a:off x="3966035" y="2241608"/>
            <a:ext cx="1211927" cy="1615902"/>
          </a:xfrm>
          <a:custGeom>
            <a:avLst/>
            <a:gdLst>
              <a:gd name="connsiteX0" fmla="*/ 807951 w 1615902"/>
              <a:gd name="connsiteY0" fmla="*/ 0 h 1615902"/>
              <a:gd name="connsiteX1" fmla="*/ 1615902 w 1615902"/>
              <a:gd name="connsiteY1" fmla="*/ 807951 h 1615902"/>
              <a:gd name="connsiteX2" fmla="*/ 807951 w 1615902"/>
              <a:gd name="connsiteY2" fmla="*/ 1615902 h 1615902"/>
              <a:gd name="connsiteX3" fmla="*/ 0 w 1615902"/>
              <a:gd name="connsiteY3" fmla="*/ 807951 h 1615902"/>
              <a:gd name="connsiteX4" fmla="*/ 807951 w 1615902"/>
              <a:gd name="connsiteY4" fmla="*/ 0 h 161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902" h="1615902">
                <a:moveTo>
                  <a:pt x="807951" y="0"/>
                </a:moveTo>
                <a:cubicBezTo>
                  <a:pt x="1254170" y="0"/>
                  <a:pt x="1615902" y="361732"/>
                  <a:pt x="1615902" y="807951"/>
                </a:cubicBezTo>
                <a:cubicBezTo>
                  <a:pt x="1615902" y="1254170"/>
                  <a:pt x="1254170" y="1615902"/>
                  <a:pt x="807951" y="1615902"/>
                </a:cubicBezTo>
                <a:cubicBezTo>
                  <a:pt x="361732" y="1615902"/>
                  <a:pt x="0" y="1254170"/>
                  <a:pt x="0" y="807951"/>
                </a:cubicBezTo>
                <a:cubicBezTo>
                  <a:pt x="0" y="361732"/>
                  <a:pt x="361732" y="0"/>
                  <a:pt x="807951" y="0"/>
                </a:cubicBezTo>
                <a:close/>
              </a:path>
            </a:pathLst>
          </a:custGeom>
        </p:spPr>
        <p:txBody>
          <a:bodyPr rtlCol="0">
            <a:noAutofit/>
          </a:bodyPr>
          <a:lstStyle/>
          <a:p>
            <a:pPr lvl="0"/>
            <a:endParaRPr lang="en-US" noProof="0"/>
          </a:p>
        </p:txBody>
      </p:sp>
      <p:sp>
        <p:nvSpPr>
          <p:cNvPr id="16" name="Picture Placeholder 15"/>
          <p:cNvSpPr>
            <a:spLocks noGrp="1"/>
          </p:cNvSpPr>
          <p:nvPr>
            <p:ph type="pic" sz="quarter" idx="12"/>
          </p:nvPr>
        </p:nvSpPr>
        <p:spPr>
          <a:xfrm>
            <a:off x="6619135" y="2241608"/>
            <a:ext cx="1211927" cy="1615902"/>
          </a:xfrm>
          <a:custGeom>
            <a:avLst/>
            <a:gdLst>
              <a:gd name="connsiteX0" fmla="*/ 807951 w 1615902"/>
              <a:gd name="connsiteY0" fmla="*/ 0 h 1615902"/>
              <a:gd name="connsiteX1" fmla="*/ 1615902 w 1615902"/>
              <a:gd name="connsiteY1" fmla="*/ 807951 h 1615902"/>
              <a:gd name="connsiteX2" fmla="*/ 807951 w 1615902"/>
              <a:gd name="connsiteY2" fmla="*/ 1615902 h 1615902"/>
              <a:gd name="connsiteX3" fmla="*/ 0 w 1615902"/>
              <a:gd name="connsiteY3" fmla="*/ 807951 h 1615902"/>
              <a:gd name="connsiteX4" fmla="*/ 807951 w 1615902"/>
              <a:gd name="connsiteY4" fmla="*/ 0 h 161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902" h="1615902">
                <a:moveTo>
                  <a:pt x="807951" y="0"/>
                </a:moveTo>
                <a:cubicBezTo>
                  <a:pt x="1254170" y="0"/>
                  <a:pt x="1615902" y="361732"/>
                  <a:pt x="1615902" y="807951"/>
                </a:cubicBezTo>
                <a:cubicBezTo>
                  <a:pt x="1615902" y="1254170"/>
                  <a:pt x="1254170" y="1615902"/>
                  <a:pt x="807951" y="1615902"/>
                </a:cubicBezTo>
                <a:cubicBezTo>
                  <a:pt x="361732" y="1615902"/>
                  <a:pt x="0" y="1254170"/>
                  <a:pt x="0" y="807951"/>
                </a:cubicBezTo>
                <a:cubicBezTo>
                  <a:pt x="0" y="361732"/>
                  <a:pt x="361732" y="0"/>
                  <a:pt x="807951"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2364982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08/07/1443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89424391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userDrawn="1">
  <p:cSld name="33_Title Slide">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941006" y="2081138"/>
            <a:ext cx="1305899" cy="2019790"/>
          </a:xfrm>
          <a:custGeom>
            <a:avLst/>
            <a:gdLst>
              <a:gd name="connsiteX0" fmla="*/ 870600 w 1741199"/>
              <a:gd name="connsiteY0" fmla="*/ 0 h 2019790"/>
              <a:gd name="connsiteX1" fmla="*/ 1741199 w 1741199"/>
              <a:gd name="connsiteY1" fmla="*/ 435299 h 2019790"/>
              <a:gd name="connsiteX2" fmla="*/ 1741199 w 1741199"/>
              <a:gd name="connsiteY2" fmla="*/ 1584490 h 2019790"/>
              <a:gd name="connsiteX3" fmla="*/ 870600 w 1741199"/>
              <a:gd name="connsiteY3" fmla="*/ 2019790 h 2019790"/>
              <a:gd name="connsiteX4" fmla="*/ 0 w 1741199"/>
              <a:gd name="connsiteY4" fmla="*/ 1584490 h 2019790"/>
              <a:gd name="connsiteX5" fmla="*/ 0 w 1741199"/>
              <a:gd name="connsiteY5" fmla="*/ 435299 h 2019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41199" h="2019790">
                <a:moveTo>
                  <a:pt x="870600" y="0"/>
                </a:moveTo>
                <a:lnTo>
                  <a:pt x="1741199" y="435299"/>
                </a:lnTo>
                <a:lnTo>
                  <a:pt x="1741199" y="1584490"/>
                </a:lnTo>
                <a:lnTo>
                  <a:pt x="870600" y="2019790"/>
                </a:lnTo>
                <a:lnTo>
                  <a:pt x="0" y="1584490"/>
                </a:lnTo>
                <a:lnTo>
                  <a:pt x="0" y="435299"/>
                </a:lnTo>
                <a:close/>
              </a:path>
            </a:pathLst>
          </a:custGeom>
        </p:spPr>
        <p:txBody>
          <a:bodyPr rtlCol="0">
            <a:noAutofit/>
          </a:bodyPr>
          <a:lstStyle/>
          <a:p>
            <a:pPr lvl="0"/>
            <a:endParaRPr lang="en-US" noProof="0"/>
          </a:p>
        </p:txBody>
      </p:sp>
      <p:sp>
        <p:nvSpPr>
          <p:cNvPr id="13" name="Picture Placeholder 12"/>
          <p:cNvSpPr>
            <a:spLocks noGrp="1"/>
          </p:cNvSpPr>
          <p:nvPr>
            <p:ph type="pic" sz="quarter" idx="11"/>
          </p:nvPr>
        </p:nvSpPr>
        <p:spPr>
          <a:xfrm>
            <a:off x="2926369" y="2081137"/>
            <a:ext cx="1305899" cy="2019790"/>
          </a:xfrm>
          <a:custGeom>
            <a:avLst/>
            <a:gdLst>
              <a:gd name="connsiteX0" fmla="*/ 870600 w 1741199"/>
              <a:gd name="connsiteY0" fmla="*/ 0 h 2019790"/>
              <a:gd name="connsiteX1" fmla="*/ 1741199 w 1741199"/>
              <a:gd name="connsiteY1" fmla="*/ 435299 h 2019790"/>
              <a:gd name="connsiteX2" fmla="*/ 1741199 w 1741199"/>
              <a:gd name="connsiteY2" fmla="*/ 1584490 h 2019790"/>
              <a:gd name="connsiteX3" fmla="*/ 870600 w 1741199"/>
              <a:gd name="connsiteY3" fmla="*/ 2019790 h 2019790"/>
              <a:gd name="connsiteX4" fmla="*/ 0 w 1741199"/>
              <a:gd name="connsiteY4" fmla="*/ 1584490 h 2019790"/>
              <a:gd name="connsiteX5" fmla="*/ 0 w 1741199"/>
              <a:gd name="connsiteY5" fmla="*/ 435299 h 2019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41199" h="2019790">
                <a:moveTo>
                  <a:pt x="870600" y="0"/>
                </a:moveTo>
                <a:lnTo>
                  <a:pt x="1741199" y="435299"/>
                </a:lnTo>
                <a:lnTo>
                  <a:pt x="1741199" y="1584490"/>
                </a:lnTo>
                <a:lnTo>
                  <a:pt x="870600" y="2019790"/>
                </a:lnTo>
                <a:lnTo>
                  <a:pt x="0" y="1584490"/>
                </a:lnTo>
                <a:lnTo>
                  <a:pt x="0" y="435299"/>
                </a:lnTo>
                <a:close/>
              </a:path>
            </a:pathLst>
          </a:custGeom>
        </p:spPr>
        <p:txBody>
          <a:bodyPr rtlCol="0">
            <a:noAutofit/>
          </a:bodyPr>
          <a:lstStyle/>
          <a:p>
            <a:pPr lvl="0"/>
            <a:endParaRPr lang="en-US" noProof="0"/>
          </a:p>
        </p:txBody>
      </p:sp>
      <p:sp>
        <p:nvSpPr>
          <p:cNvPr id="16" name="Picture Placeholder 15"/>
          <p:cNvSpPr>
            <a:spLocks noGrp="1"/>
          </p:cNvSpPr>
          <p:nvPr>
            <p:ph type="pic" sz="quarter" idx="12"/>
          </p:nvPr>
        </p:nvSpPr>
        <p:spPr>
          <a:xfrm>
            <a:off x="4911733" y="2081137"/>
            <a:ext cx="1305899" cy="2019790"/>
          </a:xfrm>
          <a:custGeom>
            <a:avLst/>
            <a:gdLst>
              <a:gd name="connsiteX0" fmla="*/ 870600 w 1741199"/>
              <a:gd name="connsiteY0" fmla="*/ 0 h 2019790"/>
              <a:gd name="connsiteX1" fmla="*/ 1741199 w 1741199"/>
              <a:gd name="connsiteY1" fmla="*/ 435299 h 2019790"/>
              <a:gd name="connsiteX2" fmla="*/ 1741199 w 1741199"/>
              <a:gd name="connsiteY2" fmla="*/ 1584490 h 2019790"/>
              <a:gd name="connsiteX3" fmla="*/ 870600 w 1741199"/>
              <a:gd name="connsiteY3" fmla="*/ 2019790 h 2019790"/>
              <a:gd name="connsiteX4" fmla="*/ 0 w 1741199"/>
              <a:gd name="connsiteY4" fmla="*/ 1584490 h 2019790"/>
              <a:gd name="connsiteX5" fmla="*/ 0 w 1741199"/>
              <a:gd name="connsiteY5" fmla="*/ 435299 h 2019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41199" h="2019790">
                <a:moveTo>
                  <a:pt x="870600" y="0"/>
                </a:moveTo>
                <a:lnTo>
                  <a:pt x="1741199" y="435299"/>
                </a:lnTo>
                <a:lnTo>
                  <a:pt x="1741199" y="1584490"/>
                </a:lnTo>
                <a:lnTo>
                  <a:pt x="870600" y="2019790"/>
                </a:lnTo>
                <a:lnTo>
                  <a:pt x="0" y="1584490"/>
                </a:lnTo>
                <a:lnTo>
                  <a:pt x="0" y="435299"/>
                </a:lnTo>
                <a:close/>
              </a:path>
            </a:pathLst>
          </a:custGeom>
        </p:spPr>
        <p:txBody>
          <a:bodyPr rtlCol="0">
            <a:noAutofit/>
          </a:bodyPr>
          <a:lstStyle/>
          <a:p>
            <a:pPr lvl="0"/>
            <a:endParaRPr lang="en-US" noProof="0"/>
          </a:p>
        </p:txBody>
      </p:sp>
      <p:sp>
        <p:nvSpPr>
          <p:cNvPr id="19" name="Picture Placeholder 18"/>
          <p:cNvSpPr>
            <a:spLocks noGrp="1"/>
          </p:cNvSpPr>
          <p:nvPr>
            <p:ph type="pic" sz="quarter" idx="13"/>
          </p:nvPr>
        </p:nvSpPr>
        <p:spPr>
          <a:xfrm>
            <a:off x="6897096" y="2081136"/>
            <a:ext cx="1305899" cy="2019790"/>
          </a:xfrm>
          <a:custGeom>
            <a:avLst/>
            <a:gdLst>
              <a:gd name="connsiteX0" fmla="*/ 870598 w 1741198"/>
              <a:gd name="connsiteY0" fmla="*/ 0 h 2019790"/>
              <a:gd name="connsiteX1" fmla="*/ 1741198 w 1741198"/>
              <a:gd name="connsiteY1" fmla="*/ 435299 h 2019790"/>
              <a:gd name="connsiteX2" fmla="*/ 1741198 w 1741198"/>
              <a:gd name="connsiteY2" fmla="*/ 1584490 h 2019790"/>
              <a:gd name="connsiteX3" fmla="*/ 870598 w 1741198"/>
              <a:gd name="connsiteY3" fmla="*/ 2019790 h 2019790"/>
              <a:gd name="connsiteX4" fmla="*/ 0 w 1741198"/>
              <a:gd name="connsiteY4" fmla="*/ 1584490 h 2019790"/>
              <a:gd name="connsiteX5" fmla="*/ 0 w 1741198"/>
              <a:gd name="connsiteY5" fmla="*/ 435299 h 2019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41198" h="2019790">
                <a:moveTo>
                  <a:pt x="870598" y="0"/>
                </a:moveTo>
                <a:lnTo>
                  <a:pt x="1741198" y="435299"/>
                </a:lnTo>
                <a:lnTo>
                  <a:pt x="1741198" y="1584490"/>
                </a:lnTo>
                <a:lnTo>
                  <a:pt x="870598" y="2019790"/>
                </a:lnTo>
                <a:lnTo>
                  <a:pt x="0" y="1584490"/>
                </a:lnTo>
                <a:lnTo>
                  <a:pt x="0" y="435299"/>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2358072341"/>
      </p:ext>
    </p:extLst>
  </p:cSld>
  <p:clrMapOvr>
    <a:masterClrMapping/>
  </p:clrMapOvr>
  <p:transition spd="slow">
    <p:wipe/>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userDrawn="1">
  <p:cSld name="7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796087" y="2132721"/>
            <a:ext cx="1419104" cy="1892136"/>
          </a:xfrm>
          <a:custGeom>
            <a:avLst/>
            <a:gdLst>
              <a:gd name="connsiteX0" fmla="*/ 946069 w 1892138"/>
              <a:gd name="connsiteY0" fmla="*/ 0 h 1892136"/>
              <a:gd name="connsiteX1" fmla="*/ 1892138 w 1892138"/>
              <a:gd name="connsiteY1" fmla="*/ 946068 h 1892136"/>
              <a:gd name="connsiteX2" fmla="*/ 946069 w 1892138"/>
              <a:gd name="connsiteY2" fmla="*/ 1892136 h 1892136"/>
              <a:gd name="connsiteX3" fmla="*/ 0 w 1892138"/>
              <a:gd name="connsiteY3" fmla="*/ 946068 h 1892136"/>
              <a:gd name="connsiteX4" fmla="*/ 946069 w 1892138"/>
              <a:gd name="connsiteY4" fmla="*/ 0 h 1892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138" h="1892136">
                <a:moveTo>
                  <a:pt x="946069" y="0"/>
                </a:moveTo>
                <a:cubicBezTo>
                  <a:pt x="1468568" y="0"/>
                  <a:pt x="1892138" y="423569"/>
                  <a:pt x="1892138" y="946068"/>
                </a:cubicBezTo>
                <a:cubicBezTo>
                  <a:pt x="1892138" y="1468567"/>
                  <a:pt x="1468568" y="1892136"/>
                  <a:pt x="946069" y="1892136"/>
                </a:cubicBezTo>
                <a:cubicBezTo>
                  <a:pt x="423570" y="1892136"/>
                  <a:pt x="0" y="1468567"/>
                  <a:pt x="0" y="946068"/>
                </a:cubicBezTo>
                <a:cubicBezTo>
                  <a:pt x="0" y="423569"/>
                  <a:pt x="423570" y="0"/>
                  <a:pt x="946069" y="0"/>
                </a:cubicBezTo>
                <a:close/>
              </a:path>
            </a:pathLst>
          </a:custGeom>
        </p:spPr>
        <p:txBody>
          <a:bodyPr rtlCol="0">
            <a:noAutofit/>
          </a:bodyPr>
          <a:lstStyle/>
          <a:p>
            <a:pPr lvl="0"/>
            <a:endParaRPr lang="en-US" noProof="0"/>
          </a:p>
        </p:txBody>
      </p:sp>
      <p:sp>
        <p:nvSpPr>
          <p:cNvPr id="14" name="Picture Placeholder 13"/>
          <p:cNvSpPr>
            <a:spLocks noGrp="1"/>
          </p:cNvSpPr>
          <p:nvPr>
            <p:ph type="pic" sz="quarter" idx="11"/>
          </p:nvPr>
        </p:nvSpPr>
        <p:spPr>
          <a:xfrm>
            <a:off x="2859945" y="2137220"/>
            <a:ext cx="1419104" cy="1892136"/>
          </a:xfrm>
          <a:custGeom>
            <a:avLst/>
            <a:gdLst>
              <a:gd name="connsiteX0" fmla="*/ 946069 w 1892138"/>
              <a:gd name="connsiteY0" fmla="*/ 0 h 1892136"/>
              <a:gd name="connsiteX1" fmla="*/ 1892138 w 1892138"/>
              <a:gd name="connsiteY1" fmla="*/ 946068 h 1892136"/>
              <a:gd name="connsiteX2" fmla="*/ 946069 w 1892138"/>
              <a:gd name="connsiteY2" fmla="*/ 1892136 h 1892136"/>
              <a:gd name="connsiteX3" fmla="*/ 0 w 1892138"/>
              <a:gd name="connsiteY3" fmla="*/ 946068 h 1892136"/>
              <a:gd name="connsiteX4" fmla="*/ 946069 w 1892138"/>
              <a:gd name="connsiteY4" fmla="*/ 0 h 1892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138" h="1892136">
                <a:moveTo>
                  <a:pt x="946069" y="0"/>
                </a:moveTo>
                <a:cubicBezTo>
                  <a:pt x="1468568" y="0"/>
                  <a:pt x="1892138" y="423569"/>
                  <a:pt x="1892138" y="946068"/>
                </a:cubicBezTo>
                <a:cubicBezTo>
                  <a:pt x="1892138" y="1468567"/>
                  <a:pt x="1468568" y="1892136"/>
                  <a:pt x="946069" y="1892136"/>
                </a:cubicBezTo>
                <a:cubicBezTo>
                  <a:pt x="423570" y="1892136"/>
                  <a:pt x="0" y="1468567"/>
                  <a:pt x="0" y="946068"/>
                </a:cubicBezTo>
                <a:cubicBezTo>
                  <a:pt x="0" y="423569"/>
                  <a:pt x="423570" y="0"/>
                  <a:pt x="946069" y="0"/>
                </a:cubicBezTo>
                <a:close/>
              </a:path>
            </a:pathLst>
          </a:custGeom>
        </p:spPr>
        <p:txBody>
          <a:bodyPr rtlCol="0">
            <a:noAutofit/>
          </a:bodyPr>
          <a:lstStyle/>
          <a:p>
            <a:pPr lvl="0"/>
            <a:endParaRPr lang="en-US" noProof="0"/>
          </a:p>
        </p:txBody>
      </p:sp>
      <p:sp>
        <p:nvSpPr>
          <p:cNvPr id="17" name="Picture Placeholder 16"/>
          <p:cNvSpPr>
            <a:spLocks noGrp="1"/>
          </p:cNvSpPr>
          <p:nvPr>
            <p:ph type="pic" sz="quarter" idx="12"/>
          </p:nvPr>
        </p:nvSpPr>
        <p:spPr>
          <a:xfrm>
            <a:off x="4860126" y="2137220"/>
            <a:ext cx="1419104" cy="1892136"/>
          </a:xfrm>
          <a:custGeom>
            <a:avLst/>
            <a:gdLst>
              <a:gd name="connsiteX0" fmla="*/ 946069 w 1892138"/>
              <a:gd name="connsiteY0" fmla="*/ 0 h 1892136"/>
              <a:gd name="connsiteX1" fmla="*/ 1892138 w 1892138"/>
              <a:gd name="connsiteY1" fmla="*/ 946068 h 1892136"/>
              <a:gd name="connsiteX2" fmla="*/ 946069 w 1892138"/>
              <a:gd name="connsiteY2" fmla="*/ 1892136 h 1892136"/>
              <a:gd name="connsiteX3" fmla="*/ 0 w 1892138"/>
              <a:gd name="connsiteY3" fmla="*/ 946068 h 1892136"/>
              <a:gd name="connsiteX4" fmla="*/ 946069 w 1892138"/>
              <a:gd name="connsiteY4" fmla="*/ 0 h 1892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138" h="1892136">
                <a:moveTo>
                  <a:pt x="946069" y="0"/>
                </a:moveTo>
                <a:cubicBezTo>
                  <a:pt x="1468568" y="0"/>
                  <a:pt x="1892138" y="423569"/>
                  <a:pt x="1892138" y="946068"/>
                </a:cubicBezTo>
                <a:cubicBezTo>
                  <a:pt x="1892138" y="1468567"/>
                  <a:pt x="1468568" y="1892136"/>
                  <a:pt x="946069" y="1892136"/>
                </a:cubicBezTo>
                <a:cubicBezTo>
                  <a:pt x="423570" y="1892136"/>
                  <a:pt x="0" y="1468567"/>
                  <a:pt x="0" y="946068"/>
                </a:cubicBezTo>
                <a:cubicBezTo>
                  <a:pt x="0" y="423569"/>
                  <a:pt x="423570" y="0"/>
                  <a:pt x="946069" y="0"/>
                </a:cubicBezTo>
                <a:close/>
              </a:path>
            </a:pathLst>
          </a:custGeom>
        </p:spPr>
        <p:txBody>
          <a:bodyPr rtlCol="0">
            <a:noAutofit/>
          </a:bodyPr>
          <a:lstStyle/>
          <a:p>
            <a:pPr lvl="0"/>
            <a:endParaRPr lang="en-US" noProof="0"/>
          </a:p>
        </p:txBody>
      </p:sp>
      <p:sp>
        <p:nvSpPr>
          <p:cNvPr id="20" name="Picture Placeholder 19"/>
          <p:cNvSpPr>
            <a:spLocks noGrp="1"/>
          </p:cNvSpPr>
          <p:nvPr>
            <p:ph type="pic" sz="quarter" idx="13"/>
          </p:nvPr>
        </p:nvSpPr>
        <p:spPr>
          <a:xfrm>
            <a:off x="6923983" y="2141719"/>
            <a:ext cx="1419104" cy="1892136"/>
          </a:xfrm>
          <a:custGeom>
            <a:avLst/>
            <a:gdLst>
              <a:gd name="connsiteX0" fmla="*/ 946069 w 1892138"/>
              <a:gd name="connsiteY0" fmla="*/ 0 h 1892136"/>
              <a:gd name="connsiteX1" fmla="*/ 1892138 w 1892138"/>
              <a:gd name="connsiteY1" fmla="*/ 946068 h 1892136"/>
              <a:gd name="connsiteX2" fmla="*/ 946069 w 1892138"/>
              <a:gd name="connsiteY2" fmla="*/ 1892136 h 1892136"/>
              <a:gd name="connsiteX3" fmla="*/ 0 w 1892138"/>
              <a:gd name="connsiteY3" fmla="*/ 946068 h 1892136"/>
              <a:gd name="connsiteX4" fmla="*/ 946069 w 1892138"/>
              <a:gd name="connsiteY4" fmla="*/ 0 h 1892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138" h="1892136">
                <a:moveTo>
                  <a:pt x="946069" y="0"/>
                </a:moveTo>
                <a:cubicBezTo>
                  <a:pt x="1468568" y="0"/>
                  <a:pt x="1892138" y="423569"/>
                  <a:pt x="1892138" y="946068"/>
                </a:cubicBezTo>
                <a:cubicBezTo>
                  <a:pt x="1892138" y="1468567"/>
                  <a:pt x="1468568" y="1892136"/>
                  <a:pt x="946069" y="1892136"/>
                </a:cubicBezTo>
                <a:cubicBezTo>
                  <a:pt x="423570" y="1892136"/>
                  <a:pt x="0" y="1468567"/>
                  <a:pt x="0" y="946068"/>
                </a:cubicBezTo>
                <a:cubicBezTo>
                  <a:pt x="0" y="423569"/>
                  <a:pt x="423570" y="0"/>
                  <a:pt x="946069"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128560654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userDrawn="1">
  <p:cSld name="71_Blank">
    <p:spTree>
      <p:nvGrpSpPr>
        <p:cNvPr id="1" name=""/>
        <p:cNvGrpSpPr/>
        <p:nvPr/>
      </p:nvGrpSpPr>
      <p:grpSpPr>
        <a:xfrm>
          <a:off x="0" y="0"/>
          <a:ext cx="0" cy="0"/>
          <a:chOff x="0" y="0"/>
          <a:chExt cx="0" cy="0"/>
        </a:xfrm>
      </p:grpSpPr>
      <p:sp>
        <p:nvSpPr>
          <p:cNvPr id="5" name="TextBox 4"/>
          <p:cNvSpPr txBox="1"/>
          <p:nvPr userDrawn="1"/>
        </p:nvSpPr>
        <p:spPr>
          <a:xfrm>
            <a:off x="8530963" y="6394450"/>
            <a:ext cx="322525" cy="230832"/>
          </a:xfrm>
          <a:prstGeom prst="rect">
            <a:avLst/>
          </a:prstGeom>
          <a:noFill/>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rtl="0" fontAlgn="base">
              <a:spcBef>
                <a:spcPct val="0"/>
              </a:spcBef>
              <a:spcAft>
                <a:spcPct val="0"/>
              </a:spcAft>
            </a:pPr>
            <a:fld id="{2BBBE97B-7AA3-4FC0-876D-F3566696F336}" type="slidenum">
              <a:rPr lang="id-ID" altLang="ar-IQ" sz="900" b="1" smtClean="0">
                <a:solidFill>
                  <a:prstClr val="white"/>
                </a:solidFill>
                <a:cs typeface="Calibri" panose="020F0502020204030204" pitchFamily="34" charset="0"/>
              </a:rPr>
              <a:pPr rtl="0" fontAlgn="base">
                <a:spcBef>
                  <a:spcPct val="0"/>
                </a:spcBef>
                <a:spcAft>
                  <a:spcPct val="0"/>
                </a:spcAft>
              </a:pPr>
              <a:t>‹#›</a:t>
            </a:fld>
            <a:endParaRPr lang="id-ID" altLang="ar-IQ" sz="900" b="1">
              <a:solidFill>
                <a:prstClr val="white"/>
              </a:solidFill>
              <a:cs typeface="Calibri" panose="020F0502020204030204" pitchFamily="34" charset="0"/>
            </a:endParaRPr>
          </a:p>
        </p:txBody>
      </p:sp>
      <p:sp>
        <p:nvSpPr>
          <p:cNvPr id="8" name="Picture Placeholder 7"/>
          <p:cNvSpPr>
            <a:spLocks noGrp="1"/>
          </p:cNvSpPr>
          <p:nvPr>
            <p:ph type="pic" sz="quarter" idx="10"/>
          </p:nvPr>
        </p:nvSpPr>
        <p:spPr>
          <a:xfrm>
            <a:off x="1348945" y="893617"/>
            <a:ext cx="1901537" cy="2535382"/>
          </a:xfrm>
          <a:custGeom>
            <a:avLst/>
            <a:gdLst>
              <a:gd name="connsiteX0" fmla="*/ 1267691 w 2535382"/>
              <a:gd name="connsiteY0" fmla="*/ 0 h 2535382"/>
              <a:gd name="connsiteX1" fmla="*/ 2535382 w 2535382"/>
              <a:gd name="connsiteY1" fmla="*/ 1267691 h 2535382"/>
              <a:gd name="connsiteX2" fmla="*/ 1267691 w 2535382"/>
              <a:gd name="connsiteY2" fmla="*/ 2535382 h 2535382"/>
              <a:gd name="connsiteX3" fmla="*/ 0 w 2535382"/>
              <a:gd name="connsiteY3" fmla="*/ 1267691 h 2535382"/>
              <a:gd name="connsiteX4" fmla="*/ 1267691 w 2535382"/>
              <a:gd name="connsiteY4" fmla="*/ 0 h 25353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5382" h="2535382">
                <a:moveTo>
                  <a:pt x="1267691" y="0"/>
                </a:moveTo>
                <a:cubicBezTo>
                  <a:pt x="1967817" y="0"/>
                  <a:pt x="2535382" y="567565"/>
                  <a:pt x="2535382" y="1267691"/>
                </a:cubicBezTo>
                <a:cubicBezTo>
                  <a:pt x="2535382" y="1967817"/>
                  <a:pt x="1967817" y="2535382"/>
                  <a:pt x="1267691" y="2535382"/>
                </a:cubicBezTo>
                <a:cubicBezTo>
                  <a:pt x="567565" y="2535382"/>
                  <a:pt x="0" y="1967817"/>
                  <a:pt x="0" y="1267691"/>
                </a:cubicBezTo>
                <a:cubicBezTo>
                  <a:pt x="0" y="567565"/>
                  <a:pt x="567565" y="0"/>
                  <a:pt x="1267691" y="0"/>
                </a:cubicBezTo>
                <a:close/>
              </a:path>
            </a:pathLst>
          </a:custGeom>
        </p:spPr>
        <p:txBody>
          <a:bodyPr rtlCol="0">
            <a:noAutofit/>
          </a:bodyPr>
          <a:lstStyle/>
          <a:p>
            <a:pPr lvl="0"/>
            <a:endParaRPr lang="en-US" noProof="0"/>
          </a:p>
        </p:txBody>
      </p:sp>
      <p:sp>
        <p:nvSpPr>
          <p:cNvPr id="11" name="Picture Placeholder 10"/>
          <p:cNvSpPr>
            <a:spLocks noGrp="1"/>
          </p:cNvSpPr>
          <p:nvPr>
            <p:ph type="pic" sz="quarter" idx="11"/>
          </p:nvPr>
        </p:nvSpPr>
        <p:spPr>
          <a:xfrm>
            <a:off x="5875639" y="893617"/>
            <a:ext cx="1901537" cy="2535382"/>
          </a:xfrm>
          <a:custGeom>
            <a:avLst/>
            <a:gdLst>
              <a:gd name="connsiteX0" fmla="*/ 1267691 w 2535382"/>
              <a:gd name="connsiteY0" fmla="*/ 0 h 2535382"/>
              <a:gd name="connsiteX1" fmla="*/ 2535382 w 2535382"/>
              <a:gd name="connsiteY1" fmla="*/ 1267691 h 2535382"/>
              <a:gd name="connsiteX2" fmla="*/ 1267691 w 2535382"/>
              <a:gd name="connsiteY2" fmla="*/ 2535382 h 2535382"/>
              <a:gd name="connsiteX3" fmla="*/ 0 w 2535382"/>
              <a:gd name="connsiteY3" fmla="*/ 1267691 h 2535382"/>
              <a:gd name="connsiteX4" fmla="*/ 1267691 w 2535382"/>
              <a:gd name="connsiteY4" fmla="*/ 0 h 25353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5382" h="2535382">
                <a:moveTo>
                  <a:pt x="1267691" y="0"/>
                </a:moveTo>
                <a:cubicBezTo>
                  <a:pt x="1967817" y="0"/>
                  <a:pt x="2535382" y="567565"/>
                  <a:pt x="2535382" y="1267691"/>
                </a:cubicBezTo>
                <a:cubicBezTo>
                  <a:pt x="2535382" y="1967817"/>
                  <a:pt x="1967817" y="2535382"/>
                  <a:pt x="1267691" y="2535382"/>
                </a:cubicBezTo>
                <a:cubicBezTo>
                  <a:pt x="567565" y="2535382"/>
                  <a:pt x="0" y="1967817"/>
                  <a:pt x="0" y="1267691"/>
                </a:cubicBezTo>
                <a:cubicBezTo>
                  <a:pt x="0" y="567565"/>
                  <a:pt x="567565" y="0"/>
                  <a:pt x="1267691" y="0"/>
                </a:cubicBezTo>
                <a:close/>
              </a:path>
            </a:pathLst>
          </a:custGeom>
        </p:spPr>
        <p:txBody>
          <a:bodyPr rtlCol="0">
            <a:noAutofit/>
          </a:bodyPr>
          <a:lstStyle/>
          <a:p>
            <a:pPr lvl="0"/>
            <a:endParaRPr lang="en-US" noProof="0"/>
          </a:p>
        </p:txBody>
      </p:sp>
      <p:sp>
        <p:nvSpPr>
          <p:cNvPr id="12" name="Picture Placeholder 7"/>
          <p:cNvSpPr>
            <a:spLocks noGrp="1"/>
          </p:cNvSpPr>
          <p:nvPr>
            <p:ph type="pic" sz="quarter" idx="12"/>
          </p:nvPr>
        </p:nvSpPr>
        <p:spPr>
          <a:xfrm>
            <a:off x="0" y="0"/>
            <a:ext cx="9144000" cy="6858000"/>
          </a:xfrm>
        </p:spPr>
        <p:txBody>
          <a:bodyPr rtlCol="0">
            <a:normAutofit/>
          </a:bodyPr>
          <a:lstStyle/>
          <a:p>
            <a:pPr lvl="0"/>
            <a:endParaRPr lang="en-US" noProof="0"/>
          </a:p>
        </p:txBody>
      </p:sp>
    </p:spTree>
    <p:extLst>
      <p:ext uri="{BB962C8B-B14F-4D97-AF65-F5344CB8AC3E}">
        <p14:creationId xmlns:p14="http://schemas.microsoft.com/office/powerpoint/2010/main" val="3586658323"/>
      </p:ext>
    </p:extLst>
  </p:cSld>
  <p:clrMapOvr>
    <a:masterClrMapping/>
  </p:clrMapOvr>
  <p:transition spd="slow">
    <p:wipe/>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userDrawn="1">
  <p:cSld name="Left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6391580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427297" y="2317618"/>
            <a:ext cx="911060" cy="1214744"/>
          </a:xfrm>
          <a:custGeom>
            <a:avLst/>
            <a:gdLst>
              <a:gd name="connsiteX0" fmla="*/ 607373 w 1214746"/>
              <a:gd name="connsiteY0" fmla="*/ 0 h 1214744"/>
              <a:gd name="connsiteX1" fmla="*/ 1214746 w 1214746"/>
              <a:gd name="connsiteY1" fmla="*/ 607372 h 1214744"/>
              <a:gd name="connsiteX2" fmla="*/ 607373 w 1214746"/>
              <a:gd name="connsiteY2" fmla="*/ 1214744 h 1214744"/>
              <a:gd name="connsiteX3" fmla="*/ 0 w 1214746"/>
              <a:gd name="connsiteY3" fmla="*/ 607372 h 1214744"/>
              <a:gd name="connsiteX4" fmla="*/ 607373 w 1214746"/>
              <a:gd name="connsiteY4" fmla="*/ 0 h 12147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746" h="1214744">
                <a:moveTo>
                  <a:pt x="607373" y="0"/>
                </a:moveTo>
                <a:cubicBezTo>
                  <a:pt x="942816" y="0"/>
                  <a:pt x="1214746" y="271930"/>
                  <a:pt x="1214746" y="607372"/>
                </a:cubicBezTo>
                <a:cubicBezTo>
                  <a:pt x="1214746" y="942814"/>
                  <a:pt x="942816" y="1214744"/>
                  <a:pt x="607373" y="1214744"/>
                </a:cubicBezTo>
                <a:cubicBezTo>
                  <a:pt x="271930" y="1214744"/>
                  <a:pt x="0" y="942814"/>
                  <a:pt x="0" y="607372"/>
                </a:cubicBezTo>
                <a:cubicBezTo>
                  <a:pt x="0" y="271930"/>
                  <a:pt x="271930" y="0"/>
                  <a:pt x="607373" y="0"/>
                </a:cubicBezTo>
                <a:close/>
              </a:path>
            </a:pathLst>
          </a:custGeom>
        </p:spPr>
        <p:txBody>
          <a:bodyPr rtlCol="0">
            <a:noAutofit/>
          </a:bodyPr>
          <a:lstStyle/>
          <a:p>
            <a:pPr lvl="0"/>
            <a:endParaRPr lang="en-US" noProof="0"/>
          </a:p>
        </p:txBody>
      </p:sp>
      <p:sp>
        <p:nvSpPr>
          <p:cNvPr id="15" name="Picture Placeholder 14"/>
          <p:cNvSpPr>
            <a:spLocks noGrp="1"/>
          </p:cNvSpPr>
          <p:nvPr>
            <p:ph type="pic" sz="quarter" idx="11"/>
          </p:nvPr>
        </p:nvSpPr>
        <p:spPr>
          <a:xfrm>
            <a:off x="2860634" y="2317619"/>
            <a:ext cx="911060" cy="1214744"/>
          </a:xfrm>
          <a:custGeom>
            <a:avLst/>
            <a:gdLst>
              <a:gd name="connsiteX0" fmla="*/ 607373 w 1214746"/>
              <a:gd name="connsiteY0" fmla="*/ 0 h 1214744"/>
              <a:gd name="connsiteX1" fmla="*/ 1214746 w 1214746"/>
              <a:gd name="connsiteY1" fmla="*/ 607372 h 1214744"/>
              <a:gd name="connsiteX2" fmla="*/ 607373 w 1214746"/>
              <a:gd name="connsiteY2" fmla="*/ 1214744 h 1214744"/>
              <a:gd name="connsiteX3" fmla="*/ 0 w 1214746"/>
              <a:gd name="connsiteY3" fmla="*/ 607372 h 1214744"/>
              <a:gd name="connsiteX4" fmla="*/ 607373 w 1214746"/>
              <a:gd name="connsiteY4" fmla="*/ 0 h 12147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746" h="1214744">
                <a:moveTo>
                  <a:pt x="607373" y="0"/>
                </a:moveTo>
                <a:cubicBezTo>
                  <a:pt x="942816" y="0"/>
                  <a:pt x="1214746" y="271930"/>
                  <a:pt x="1214746" y="607372"/>
                </a:cubicBezTo>
                <a:cubicBezTo>
                  <a:pt x="1214746" y="942814"/>
                  <a:pt x="942816" y="1214744"/>
                  <a:pt x="607373" y="1214744"/>
                </a:cubicBezTo>
                <a:cubicBezTo>
                  <a:pt x="271930" y="1214744"/>
                  <a:pt x="0" y="942814"/>
                  <a:pt x="0" y="607372"/>
                </a:cubicBezTo>
                <a:cubicBezTo>
                  <a:pt x="0" y="271930"/>
                  <a:pt x="271930" y="0"/>
                  <a:pt x="607373" y="0"/>
                </a:cubicBezTo>
                <a:close/>
              </a:path>
            </a:pathLst>
          </a:custGeom>
        </p:spPr>
        <p:txBody>
          <a:bodyPr rtlCol="0">
            <a:noAutofit/>
          </a:bodyPr>
          <a:lstStyle/>
          <a:p>
            <a:pPr lvl="0"/>
            <a:endParaRPr lang="en-US" noProof="0"/>
          </a:p>
        </p:txBody>
      </p:sp>
      <p:sp>
        <p:nvSpPr>
          <p:cNvPr id="18" name="Picture Placeholder 17"/>
          <p:cNvSpPr>
            <a:spLocks noGrp="1"/>
          </p:cNvSpPr>
          <p:nvPr>
            <p:ph type="pic" sz="quarter" idx="12"/>
          </p:nvPr>
        </p:nvSpPr>
        <p:spPr>
          <a:xfrm>
            <a:off x="5293973" y="2321767"/>
            <a:ext cx="911060" cy="1214744"/>
          </a:xfrm>
          <a:custGeom>
            <a:avLst/>
            <a:gdLst>
              <a:gd name="connsiteX0" fmla="*/ 607373 w 1214746"/>
              <a:gd name="connsiteY0" fmla="*/ 0 h 1214744"/>
              <a:gd name="connsiteX1" fmla="*/ 1214746 w 1214746"/>
              <a:gd name="connsiteY1" fmla="*/ 607372 h 1214744"/>
              <a:gd name="connsiteX2" fmla="*/ 607373 w 1214746"/>
              <a:gd name="connsiteY2" fmla="*/ 1214744 h 1214744"/>
              <a:gd name="connsiteX3" fmla="*/ 0 w 1214746"/>
              <a:gd name="connsiteY3" fmla="*/ 607372 h 1214744"/>
              <a:gd name="connsiteX4" fmla="*/ 607373 w 1214746"/>
              <a:gd name="connsiteY4" fmla="*/ 0 h 12147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746" h="1214744">
                <a:moveTo>
                  <a:pt x="607373" y="0"/>
                </a:moveTo>
                <a:cubicBezTo>
                  <a:pt x="942816" y="0"/>
                  <a:pt x="1214746" y="271930"/>
                  <a:pt x="1214746" y="607372"/>
                </a:cubicBezTo>
                <a:cubicBezTo>
                  <a:pt x="1214746" y="942814"/>
                  <a:pt x="942816" y="1214744"/>
                  <a:pt x="607373" y="1214744"/>
                </a:cubicBezTo>
                <a:cubicBezTo>
                  <a:pt x="271930" y="1214744"/>
                  <a:pt x="0" y="942814"/>
                  <a:pt x="0" y="607372"/>
                </a:cubicBezTo>
                <a:cubicBezTo>
                  <a:pt x="0" y="271930"/>
                  <a:pt x="271930" y="0"/>
                  <a:pt x="607373" y="0"/>
                </a:cubicBezTo>
                <a:close/>
              </a:path>
            </a:pathLst>
          </a:custGeom>
        </p:spPr>
        <p:txBody>
          <a:bodyPr rtlCol="0">
            <a:noAutofit/>
          </a:bodyPr>
          <a:lstStyle/>
          <a:p>
            <a:pPr lvl="0"/>
            <a:endParaRPr lang="en-US" noProof="0"/>
          </a:p>
        </p:txBody>
      </p:sp>
      <p:sp>
        <p:nvSpPr>
          <p:cNvPr id="21" name="Picture Placeholder 20"/>
          <p:cNvSpPr>
            <a:spLocks noGrp="1"/>
          </p:cNvSpPr>
          <p:nvPr>
            <p:ph type="pic" sz="quarter" idx="13"/>
          </p:nvPr>
        </p:nvSpPr>
        <p:spPr>
          <a:xfrm>
            <a:off x="7727311" y="2321768"/>
            <a:ext cx="911060" cy="1214744"/>
          </a:xfrm>
          <a:custGeom>
            <a:avLst/>
            <a:gdLst>
              <a:gd name="connsiteX0" fmla="*/ 607373 w 1214746"/>
              <a:gd name="connsiteY0" fmla="*/ 0 h 1214744"/>
              <a:gd name="connsiteX1" fmla="*/ 1214746 w 1214746"/>
              <a:gd name="connsiteY1" fmla="*/ 607372 h 1214744"/>
              <a:gd name="connsiteX2" fmla="*/ 607373 w 1214746"/>
              <a:gd name="connsiteY2" fmla="*/ 1214744 h 1214744"/>
              <a:gd name="connsiteX3" fmla="*/ 0 w 1214746"/>
              <a:gd name="connsiteY3" fmla="*/ 607372 h 1214744"/>
              <a:gd name="connsiteX4" fmla="*/ 607373 w 1214746"/>
              <a:gd name="connsiteY4" fmla="*/ 0 h 12147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746" h="1214744">
                <a:moveTo>
                  <a:pt x="607373" y="0"/>
                </a:moveTo>
                <a:cubicBezTo>
                  <a:pt x="942816" y="0"/>
                  <a:pt x="1214746" y="271930"/>
                  <a:pt x="1214746" y="607372"/>
                </a:cubicBezTo>
                <a:cubicBezTo>
                  <a:pt x="1214746" y="942814"/>
                  <a:pt x="942816" y="1214744"/>
                  <a:pt x="607373" y="1214744"/>
                </a:cubicBezTo>
                <a:cubicBezTo>
                  <a:pt x="271930" y="1214744"/>
                  <a:pt x="0" y="942814"/>
                  <a:pt x="0" y="607372"/>
                </a:cubicBezTo>
                <a:cubicBezTo>
                  <a:pt x="0" y="271930"/>
                  <a:pt x="271930" y="0"/>
                  <a:pt x="607373" y="0"/>
                </a:cubicBezTo>
                <a:close/>
              </a:path>
            </a:pathLst>
          </a:custGeom>
        </p:spPr>
        <p:txBody>
          <a:bodyPr rtlCol="0">
            <a:noAutofit/>
          </a:bodyPr>
          <a:lstStyle/>
          <a:p>
            <a:pPr lvl="0"/>
            <a:endParaRPr lang="en-US" noProof="0"/>
          </a:p>
        </p:txBody>
      </p:sp>
      <p:sp>
        <p:nvSpPr>
          <p:cNvPr id="24" name="Picture Placeholder 23"/>
          <p:cNvSpPr>
            <a:spLocks noGrp="1"/>
          </p:cNvSpPr>
          <p:nvPr>
            <p:ph type="pic" sz="quarter" idx="14"/>
          </p:nvPr>
        </p:nvSpPr>
        <p:spPr>
          <a:xfrm>
            <a:off x="1640405" y="4606137"/>
            <a:ext cx="911060" cy="1214744"/>
          </a:xfrm>
          <a:custGeom>
            <a:avLst/>
            <a:gdLst>
              <a:gd name="connsiteX0" fmla="*/ 607373 w 1214746"/>
              <a:gd name="connsiteY0" fmla="*/ 0 h 1214744"/>
              <a:gd name="connsiteX1" fmla="*/ 1214746 w 1214746"/>
              <a:gd name="connsiteY1" fmla="*/ 607372 h 1214744"/>
              <a:gd name="connsiteX2" fmla="*/ 607373 w 1214746"/>
              <a:gd name="connsiteY2" fmla="*/ 1214744 h 1214744"/>
              <a:gd name="connsiteX3" fmla="*/ 0 w 1214746"/>
              <a:gd name="connsiteY3" fmla="*/ 607372 h 1214744"/>
              <a:gd name="connsiteX4" fmla="*/ 607373 w 1214746"/>
              <a:gd name="connsiteY4" fmla="*/ 0 h 12147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746" h="1214744">
                <a:moveTo>
                  <a:pt x="607373" y="0"/>
                </a:moveTo>
                <a:cubicBezTo>
                  <a:pt x="942816" y="0"/>
                  <a:pt x="1214746" y="271930"/>
                  <a:pt x="1214746" y="607372"/>
                </a:cubicBezTo>
                <a:cubicBezTo>
                  <a:pt x="1214746" y="942814"/>
                  <a:pt x="942816" y="1214744"/>
                  <a:pt x="607373" y="1214744"/>
                </a:cubicBezTo>
                <a:cubicBezTo>
                  <a:pt x="271930" y="1214744"/>
                  <a:pt x="0" y="942814"/>
                  <a:pt x="0" y="607372"/>
                </a:cubicBezTo>
                <a:cubicBezTo>
                  <a:pt x="0" y="271930"/>
                  <a:pt x="271930" y="0"/>
                  <a:pt x="607373" y="0"/>
                </a:cubicBezTo>
                <a:close/>
              </a:path>
            </a:pathLst>
          </a:custGeom>
        </p:spPr>
        <p:txBody>
          <a:bodyPr rtlCol="0">
            <a:noAutofit/>
          </a:bodyPr>
          <a:lstStyle/>
          <a:p>
            <a:pPr lvl="0"/>
            <a:endParaRPr lang="en-US" noProof="0"/>
          </a:p>
        </p:txBody>
      </p:sp>
      <p:sp>
        <p:nvSpPr>
          <p:cNvPr id="27" name="Picture Placeholder 26"/>
          <p:cNvSpPr>
            <a:spLocks noGrp="1"/>
          </p:cNvSpPr>
          <p:nvPr>
            <p:ph type="pic" sz="quarter" idx="15"/>
          </p:nvPr>
        </p:nvSpPr>
        <p:spPr>
          <a:xfrm>
            <a:off x="4073743" y="4610286"/>
            <a:ext cx="911060" cy="1214744"/>
          </a:xfrm>
          <a:custGeom>
            <a:avLst/>
            <a:gdLst>
              <a:gd name="connsiteX0" fmla="*/ 607373 w 1214746"/>
              <a:gd name="connsiteY0" fmla="*/ 0 h 1214744"/>
              <a:gd name="connsiteX1" fmla="*/ 1214746 w 1214746"/>
              <a:gd name="connsiteY1" fmla="*/ 607372 h 1214744"/>
              <a:gd name="connsiteX2" fmla="*/ 607373 w 1214746"/>
              <a:gd name="connsiteY2" fmla="*/ 1214744 h 1214744"/>
              <a:gd name="connsiteX3" fmla="*/ 0 w 1214746"/>
              <a:gd name="connsiteY3" fmla="*/ 607372 h 1214744"/>
              <a:gd name="connsiteX4" fmla="*/ 607373 w 1214746"/>
              <a:gd name="connsiteY4" fmla="*/ 0 h 12147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746" h="1214744">
                <a:moveTo>
                  <a:pt x="607373" y="0"/>
                </a:moveTo>
                <a:cubicBezTo>
                  <a:pt x="942816" y="0"/>
                  <a:pt x="1214746" y="271930"/>
                  <a:pt x="1214746" y="607372"/>
                </a:cubicBezTo>
                <a:cubicBezTo>
                  <a:pt x="1214746" y="942814"/>
                  <a:pt x="942816" y="1214744"/>
                  <a:pt x="607373" y="1214744"/>
                </a:cubicBezTo>
                <a:cubicBezTo>
                  <a:pt x="271930" y="1214744"/>
                  <a:pt x="0" y="942814"/>
                  <a:pt x="0" y="607372"/>
                </a:cubicBezTo>
                <a:cubicBezTo>
                  <a:pt x="0" y="271930"/>
                  <a:pt x="271930" y="0"/>
                  <a:pt x="607373" y="0"/>
                </a:cubicBezTo>
                <a:close/>
              </a:path>
            </a:pathLst>
          </a:custGeom>
        </p:spPr>
        <p:txBody>
          <a:bodyPr rtlCol="0">
            <a:noAutofit/>
          </a:bodyPr>
          <a:lstStyle/>
          <a:p>
            <a:pPr lvl="0"/>
            <a:endParaRPr lang="en-US" noProof="0"/>
          </a:p>
        </p:txBody>
      </p:sp>
      <p:sp>
        <p:nvSpPr>
          <p:cNvPr id="30" name="Picture Placeholder 29"/>
          <p:cNvSpPr>
            <a:spLocks noGrp="1"/>
          </p:cNvSpPr>
          <p:nvPr>
            <p:ph type="pic" sz="quarter" idx="16"/>
          </p:nvPr>
        </p:nvSpPr>
        <p:spPr>
          <a:xfrm>
            <a:off x="6507082" y="4610287"/>
            <a:ext cx="911060" cy="1214744"/>
          </a:xfrm>
          <a:custGeom>
            <a:avLst/>
            <a:gdLst>
              <a:gd name="connsiteX0" fmla="*/ 607373 w 1214746"/>
              <a:gd name="connsiteY0" fmla="*/ 0 h 1214744"/>
              <a:gd name="connsiteX1" fmla="*/ 1214746 w 1214746"/>
              <a:gd name="connsiteY1" fmla="*/ 607372 h 1214744"/>
              <a:gd name="connsiteX2" fmla="*/ 607373 w 1214746"/>
              <a:gd name="connsiteY2" fmla="*/ 1214744 h 1214744"/>
              <a:gd name="connsiteX3" fmla="*/ 0 w 1214746"/>
              <a:gd name="connsiteY3" fmla="*/ 607372 h 1214744"/>
              <a:gd name="connsiteX4" fmla="*/ 607373 w 1214746"/>
              <a:gd name="connsiteY4" fmla="*/ 0 h 12147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746" h="1214744">
                <a:moveTo>
                  <a:pt x="607373" y="0"/>
                </a:moveTo>
                <a:cubicBezTo>
                  <a:pt x="942816" y="0"/>
                  <a:pt x="1214746" y="271930"/>
                  <a:pt x="1214746" y="607372"/>
                </a:cubicBezTo>
                <a:cubicBezTo>
                  <a:pt x="1214746" y="942814"/>
                  <a:pt x="942816" y="1214744"/>
                  <a:pt x="607373" y="1214744"/>
                </a:cubicBezTo>
                <a:cubicBezTo>
                  <a:pt x="271930" y="1214744"/>
                  <a:pt x="0" y="942814"/>
                  <a:pt x="0" y="607372"/>
                </a:cubicBezTo>
                <a:cubicBezTo>
                  <a:pt x="0" y="271930"/>
                  <a:pt x="271930" y="0"/>
                  <a:pt x="607373"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77731639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userDrawn="1">
  <p:cSld name="14_Custom Layout">
    <p:spTree>
      <p:nvGrpSpPr>
        <p:cNvPr id="1" name=""/>
        <p:cNvGrpSpPr/>
        <p:nvPr/>
      </p:nvGrpSpPr>
      <p:grpSpPr>
        <a:xfrm>
          <a:off x="0" y="0"/>
          <a:ext cx="0" cy="0"/>
          <a:chOff x="0" y="0"/>
          <a:chExt cx="0" cy="0"/>
        </a:xfrm>
      </p:grpSpPr>
      <p:sp>
        <p:nvSpPr>
          <p:cNvPr id="15" name="Picture Placeholder 14"/>
          <p:cNvSpPr>
            <a:spLocks noGrp="1"/>
          </p:cNvSpPr>
          <p:nvPr>
            <p:ph type="pic" sz="quarter" idx="11"/>
          </p:nvPr>
        </p:nvSpPr>
        <p:spPr>
          <a:xfrm>
            <a:off x="2183854" y="3571472"/>
            <a:ext cx="73077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
        <p:nvSpPr>
          <p:cNvPr id="16" name="Picture Placeholder 15"/>
          <p:cNvSpPr>
            <a:spLocks noGrp="1"/>
          </p:cNvSpPr>
          <p:nvPr>
            <p:ph type="pic" sz="quarter" idx="12"/>
          </p:nvPr>
        </p:nvSpPr>
        <p:spPr>
          <a:xfrm>
            <a:off x="3568570" y="3571472"/>
            <a:ext cx="73077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
        <p:nvSpPr>
          <p:cNvPr id="17" name="Picture Placeholder 16"/>
          <p:cNvSpPr>
            <a:spLocks noGrp="1"/>
          </p:cNvSpPr>
          <p:nvPr>
            <p:ph type="pic" sz="quarter" idx="13"/>
          </p:nvPr>
        </p:nvSpPr>
        <p:spPr>
          <a:xfrm>
            <a:off x="4835633" y="3571472"/>
            <a:ext cx="73077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
        <p:nvSpPr>
          <p:cNvPr id="18" name="Picture Placeholder 17"/>
          <p:cNvSpPr>
            <a:spLocks noGrp="1"/>
          </p:cNvSpPr>
          <p:nvPr>
            <p:ph type="pic" sz="quarter" idx="14"/>
          </p:nvPr>
        </p:nvSpPr>
        <p:spPr>
          <a:xfrm>
            <a:off x="6220349" y="3571472"/>
            <a:ext cx="73077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
        <p:nvSpPr>
          <p:cNvPr id="19" name="Picture Placeholder 18"/>
          <p:cNvSpPr>
            <a:spLocks noGrp="1"/>
          </p:cNvSpPr>
          <p:nvPr>
            <p:ph type="pic" sz="quarter" idx="15"/>
          </p:nvPr>
        </p:nvSpPr>
        <p:spPr>
          <a:xfrm>
            <a:off x="5567933" y="5087974"/>
            <a:ext cx="73077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
        <p:nvSpPr>
          <p:cNvPr id="20" name="Picture Placeholder 19"/>
          <p:cNvSpPr>
            <a:spLocks noGrp="1"/>
          </p:cNvSpPr>
          <p:nvPr>
            <p:ph type="pic" sz="quarter" idx="16"/>
          </p:nvPr>
        </p:nvSpPr>
        <p:spPr>
          <a:xfrm>
            <a:off x="6869862" y="5101421"/>
            <a:ext cx="73077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
        <p:nvSpPr>
          <p:cNvPr id="21" name="Picture Placeholder 20"/>
          <p:cNvSpPr>
            <a:spLocks noGrp="1"/>
          </p:cNvSpPr>
          <p:nvPr>
            <p:ph type="pic" sz="quarter" idx="17"/>
          </p:nvPr>
        </p:nvSpPr>
        <p:spPr>
          <a:xfrm>
            <a:off x="1558273" y="5093808"/>
            <a:ext cx="73077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
        <p:nvSpPr>
          <p:cNvPr id="22" name="Picture Placeholder 21"/>
          <p:cNvSpPr>
            <a:spLocks noGrp="1"/>
          </p:cNvSpPr>
          <p:nvPr>
            <p:ph type="pic" sz="quarter" idx="18"/>
          </p:nvPr>
        </p:nvSpPr>
        <p:spPr>
          <a:xfrm>
            <a:off x="2809776" y="5093808"/>
            <a:ext cx="73077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
        <p:nvSpPr>
          <p:cNvPr id="14" name="Picture Placeholder 13"/>
          <p:cNvSpPr>
            <a:spLocks noGrp="1"/>
          </p:cNvSpPr>
          <p:nvPr>
            <p:ph type="pic" sz="quarter" idx="10"/>
          </p:nvPr>
        </p:nvSpPr>
        <p:spPr>
          <a:xfrm>
            <a:off x="4202102" y="2054970"/>
            <a:ext cx="73077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157739288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userDrawn="1">
  <p:cSld name="16_Custom Layout">
    <p:spTree>
      <p:nvGrpSpPr>
        <p:cNvPr id="1" name=""/>
        <p:cNvGrpSpPr/>
        <p:nvPr/>
      </p:nvGrpSpPr>
      <p:grpSpPr>
        <a:xfrm>
          <a:off x="0" y="0"/>
          <a:ext cx="0" cy="0"/>
          <a:chOff x="0" y="0"/>
          <a:chExt cx="0" cy="0"/>
        </a:xfrm>
      </p:grpSpPr>
      <p:sp>
        <p:nvSpPr>
          <p:cNvPr id="21" name="Picture Placeholder 20"/>
          <p:cNvSpPr>
            <a:spLocks noGrp="1"/>
          </p:cNvSpPr>
          <p:nvPr>
            <p:ph type="pic" sz="quarter" idx="12"/>
          </p:nvPr>
        </p:nvSpPr>
        <p:spPr>
          <a:xfrm>
            <a:off x="1476152" y="2877670"/>
            <a:ext cx="839766" cy="1119688"/>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22" name="Picture Placeholder 21"/>
          <p:cNvSpPr>
            <a:spLocks noGrp="1"/>
          </p:cNvSpPr>
          <p:nvPr>
            <p:ph type="pic" sz="quarter" idx="13"/>
          </p:nvPr>
        </p:nvSpPr>
        <p:spPr>
          <a:xfrm>
            <a:off x="6819677" y="2877670"/>
            <a:ext cx="839766" cy="1119688"/>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23" name="Picture Placeholder 22"/>
          <p:cNvSpPr>
            <a:spLocks noGrp="1"/>
          </p:cNvSpPr>
          <p:nvPr>
            <p:ph type="pic" sz="quarter" idx="14"/>
          </p:nvPr>
        </p:nvSpPr>
        <p:spPr>
          <a:xfrm>
            <a:off x="5537165" y="2877670"/>
            <a:ext cx="839766" cy="1119688"/>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24" name="Picture Placeholder 23"/>
          <p:cNvSpPr>
            <a:spLocks noGrp="1"/>
          </p:cNvSpPr>
          <p:nvPr>
            <p:ph type="pic" sz="quarter" idx="15"/>
          </p:nvPr>
        </p:nvSpPr>
        <p:spPr>
          <a:xfrm>
            <a:off x="4159156" y="4165862"/>
            <a:ext cx="839766" cy="1119688"/>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25" name="Picture Placeholder 24"/>
          <p:cNvSpPr>
            <a:spLocks noGrp="1"/>
          </p:cNvSpPr>
          <p:nvPr>
            <p:ph type="pic" sz="quarter" idx="16"/>
          </p:nvPr>
        </p:nvSpPr>
        <p:spPr>
          <a:xfrm>
            <a:off x="5845727" y="4696129"/>
            <a:ext cx="742275" cy="989700"/>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26" name="Picture Placeholder 25"/>
          <p:cNvSpPr>
            <a:spLocks noGrp="1"/>
          </p:cNvSpPr>
          <p:nvPr>
            <p:ph type="pic" sz="quarter" idx="17"/>
          </p:nvPr>
        </p:nvSpPr>
        <p:spPr>
          <a:xfrm>
            <a:off x="6853918" y="4696129"/>
            <a:ext cx="742275" cy="989700"/>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27" name="Picture Placeholder 26"/>
          <p:cNvSpPr>
            <a:spLocks noGrp="1"/>
          </p:cNvSpPr>
          <p:nvPr>
            <p:ph type="pic" sz="quarter" idx="18"/>
          </p:nvPr>
        </p:nvSpPr>
        <p:spPr>
          <a:xfrm>
            <a:off x="7862109" y="4696129"/>
            <a:ext cx="742275" cy="989700"/>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dirty="0"/>
          </a:p>
        </p:txBody>
      </p:sp>
      <p:sp>
        <p:nvSpPr>
          <p:cNvPr id="28" name="Picture Placeholder 27"/>
          <p:cNvSpPr>
            <a:spLocks noGrp="1"/>
          </p:cNvSpPr>
          <p:nvPr>
            <p:ph type="pic" sz="quarter" idx="19"/>
          </p:nvPr>
        </p:nvSpPr>
        <p:spPr>
          <a:xfrm>
            <a:off x="523745" y="4696129"/>
            <a:ext cx="742275" cy="989700"/>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29" name="Picture Placeholder 28"/>
          <p:cNvSpPr>
            <a:spLocks noGrp="1"/>
          </p:cNvSpPr>
          <p:nvPr>
            <p:ph type="pic" sz="quarter" idx="20"/>
          </p:nvPr>
        </p:nvSpPr>
        <p:spPr>
          <a:xfrm>
            <a:off x="1531936" y="4696129"/>
            <a:ext cx="742275" cy="989700"/>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30" name="Picture Placeholder 29"/>
          <p:cNvSpPr>
            <a:spLocks noGrp="1"/>
          </p:cNvSpPr>
          <p:nvPr>
            <p:ph type="pic" sz="quarter" idx="21"/>
          </p:nvPr>
        </p:nvSpPr>
        <p:spPr>
          <a:xfrm>
            <a:off x="2540127" y="4696129"/>
            <a:ext cx="742275" cy="989700"/>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17" name="Picture Placeholder 16"/>
          <p:cNvSpPr>
            <a:spLocks noGrp="1"/>
          </p:cNvSpPr>
          <p:nvPr>
            <p:ph type="pic" sz="quarter" idx="10"/>
          </p:nvPr>
        </p:nvSpPr>
        <p:spPr>
          <a:xfrm>
            <a:off x="3891243" y="1852553"/>
            <a:ext cx="1361516" cy="1815354"/>
          </a:xfrm>
          <a:custGeom>
            <a:avLst/>
            <a:gdLst>
              <a:gd name="connsiteX0" fmla="*/ 907677 w 1815354"/>
              <a:gd name="connsiteY0" fmla="*/ 0 h 1815354"/>
              <a:gd name="connsiteX1" fmla="*/ 1815354 w 1815354"/>
              <a:gd name="connsiteY1" fmla="*/ 907677 h 1815354"/>
              <a:gd name="connsiteX2" fmla="*/ 907677 w 1815354"/>
              <a:gd name="connsiteY2" fmla="*/ 1815354 h 1815354"/>
              <a:gd name="connsiteX3" fmla="*/ 0 w 1815354"/>
              <a:gd name="connsiteY3" fmla="*/ 907677 h 1815354"/>
              <a:gd name="connsiteX4" fmla="*/ 907677 w 1815354"/>
              <a:gd name="connsiteY4" fmla="*/ 0 h 1815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5354" h="1815354">
                <a:moveTo>
                  <a:pt x="907677" y="0"/>
                </a:moveTo>
                <a:cubicBezTo>
                  <a:pt x="1408973" y="0"/>
                  <a:pt x="1815354" y="406381"/>
                  <a:pt x="1815354" y="907677"/>
                </a:cubicBezTo>
                <a:cubicBezTo>
                  <a:pt x="1815354" y="1408973"/>
                  <a:pt x="1408973" y="1815354"/>
                  <a:pt x="907677" y="1815354"/>
                </a:cubicBezTo>
                <a:cubicBezTo>
                  <a:pt x="406381" y="1815354"/>
                  <a:pt x="0" y="1408973"/>
                  <a:pt x="0" y="907677"/>
                </a:cubicBezTo>
                <a:cubicBezTo>
                  <a:pt x="0" y="406381"/>
                  <a:pt x="406381" y="0"/>
                  <a:pt x="907677" y="0"/>
                </a:cubicBezTo>
                <a:close/>
              </a:path>
            </a:pathLst>
          </a:custGeom>
        </p:spPr>
        <p:txBody>
          <a:bodyPr rtlCol="0">
            <a:noAutofit/>
          </a:bodyPr>
          <a:lstStyle/>
          <a:p>
            <a:pPr lvl="0"/>
            <a:endParaRPr lang="en-US" noProof="0"/>
          </a:p>
        </p:txBody>
      </p:sp>
      <p:sp>
        <p:nvSpPr>
          <p:cNvPr id="20" name="Picture Placeholder 19"/>
          <p:cNvSpPr>
            <a:spLocks noGrp="1"/>
          </p:cNvSpPr>
          <p:nvPr>
            <p:ph type="pic" sz="quarter" idx="11"/>
          </p:nvPr>
        </p:nvSpPr>
        <p:spPr>
          <a:xfrm>
            <a:off x="2758664" y="2877670"/>
            <a:ext cx="839766" cy="1119688"/>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413185899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userDrawn="1">
  <p:cSld name="18_Custom Layout">
    <p:spTree>
      <p:nvGrpSpPr>
        <p:cNvPr id="1" name=""/>
        <p:cNvGrpSpPr/>
        <p:nvPr/>
      </p:nvGrpSpPr>
      <p:grpSpPr>
        <a:xfrm>
          <a:off x="0" y="0"/>
          <a:ext cx="0" cy="0"/>
          <a:chOff x="0" y="0"/>
          <a:chExt cx="0" cy="0"/>
        </a:xfrm>
      </p:grpSpPr>
      <p:sp>
        <p:nvSpPr>
          <p:cNvPr id="22" name="Picture Placeholder 21"/>
          <p:cNvSpPr>
            <a:spLocks noGrp="1"/>
          </p:cNvSpPr>
          <p:nvPr>
            <p:ph type="pic" sz="quarter" idx="12"/>
          </p:nvPr>
        </p:nvSpPr>
        <p:spPr>
          <a:xfrm>
            <a:off x="4279436" y="2800934"/>
            <a:ext cx="810186" cy="1080248"/>
          </a:xfrm>
          <a:custGeom>
            <a:avLst/>
            <a:gdLst>
              <a:gd name="connsiteX0" fmla="*/ 540124 w 1080248"/>
              <a:gd name="connsiteY0" fmla="*/ 0 h 1080248"/>
              <a:gd name="connsiteX1" fmla="*/ 1080248 w 1080248"/>
              <a:gd name="connsiteY1" fmla="*/ 540124 h 1080248"/>
              <a:gd name="connsiteX2" fmla="*/ 540124 w 1080248"/>
              <a:gd name="connsiteY2" fmla="*/ 1080248 h 1080248"/>
              <a:gd name="connsiteX3" fmla="*/ 0 w 1080248"/>
              <a:gd name="connsiteY3" fmla="*/ 540124 h 1080248"/>
              <a:gd name="connsiteX4" fmla="*/ 540124 w 1080248"/>
              <a:gd name="connsiteY4" fmla="*/ 0 h 1080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0248" h="1080248">
                <a:moveTo>
                  <a:pt x="540124" y="0"/>
                </a:moveTo>
                <a:cubicBezTo>
                  <a:pt x="838426" y="0"/>
                  <a:pt x="1080248" y="241822"/>
                  <a:pt x="1080248" y="540124"/>
                </a:cubicBezTo>
                <a:cubicBezTo>
                  <a:pt x="1080248" y="838426"/>
                  <a:pt x="838426" y="1080248"/>
                  <a:pt x="540124" y="1080248"/>
                </a:cubicBezTo>
                <a:cubicBezTo>
                  <a:pt x="241822" y="1080248"/>
                  <a:pt x="0" y="838426"/>
                  <a:pt x="0" y="540124"/>
                </a:cubicBezTo>
                <a:cubicBezTo>
                  <a:pt x="0" y="241822"/>
                  <a:pt x="241822" y="0"/>
                  <a:pt x="540124" y="0"/>
                </a:cubicBezTo>
                <a:close/>
              </a:path>
            </a:pathLst>
          </a:custGeom>
        </p:spPr>
        <p:txBody>
          <a:bodyPr rtlCol="0">
            <a:noAutofit/>
          </a:bodyPr>
          <a:lstStyle/>
          <a:p>
            <a:pPr lvl="0"/>
            <a:endParaRPr lang="en-US" noProof="0"/>
          </a:p>
        </p:txBody>
      </p:sp>
      <p:sp>
        <p:nvSpPr>
          <p:cNvPr id="23" name="Picture Placeholder 22"/>
          <p:cNvSpPr>
            <a:spLocks noGrp="1"/>
          </p:cNvSpPr>
          <p:nvPr>
            <p:ph type="pic" sz="quarter" idx="13"/>
          </p:nvPr>
        </p:nvSpPr>
        <p:spPr>
          <a:xfrm>
            <a:off x="4279436" y="4406651"/>
            <a:ext cx="810186" cy="1080248"/>
          </a:xfrm>
          <a:custGeom>
            <a:avLst/>
            <a:gdLst>
              <a:gd name="connsiteX0" fmla="*/ 540124 w 1080248"/>
              <a:gd name="connsiteY0" fmla="*/ 0 h 1080248"/>
              <a:gd name="connsiteX1" fmla="*/ 1080248 w 1080248"/>
              <a:gd name="connsiteY1" fmla="*/ 540124 h 1080248"/>
              <a:gd name="connsiteX2" fmla="*/ 540124 w 1080248"/>
              <a:gd name="connsiteY2" fmla="*/ 1080248 h 1080248"/>
              <a:gd name="connsiteX3" fmla="*/ 0 w 1080248"/>
              <a:gd name="connsiteY3" fmla="*/ 540124 h 1080248"/>
              <a:gd name="connsiteX4" fmla="*/ 540124 w 1080248"/>
              <a:gd name="connsiteY4" fmla="*/ 0 h 1080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0248" h="1080248">
                <a:moveTo>
                  <a:pt x="540124" y="0"/>
                </a:moveTo>
                <a:cubicBezTo>
                  <a:pt x="838426" y="0"/>
                  <a:pt x="1080248" y="241822"/>
                  <a:pt x="1080248" y="540124"/>
                </a:cubicBezTo>
                <a:cubicBezTo>
                  <a:pt x="1080248" y="838426"/>
                  <a:pt x="838426" y="1080248"/>
                  <a:pt x="540124" y="1080248"/>
                </a:cubicBezTo>
                <a:cubicBezTo>
                  <a:pt x="241822" y="1080248"/>
                  <a:pt x="0" y="838426"/>
                  <a:pt x="0" y="540124"/>
                </a:cubicBezTo>
                <a:cubicBezTo>
                  <a:pt x="0" y="241822"/>
                  <a:pt x="241822" y="0"/>
                  <a:pt x="540124" y="0"/>
                </a:cubicBezTo>
                <a:close/>
              </a:path>
            </a:pathLst>
          </a:custGeom>
        </p:spPr>
        <p:txBody>
          <a:bodyPr rtlCol="0">
            <a:noAutofit/>
          </a:bodyPr>
          <a:lstStyle/>
          <a:p>
            <a:pPr lvl="0"/>
            <a:endParaRPr lang="en-US" noProof="0"/>
          </a:p>
        </p:txBody>
      </p:sp>
      <p:sp>
        <p:nvSpPr>
          <p:cNvPr id="27" name="Picture Placeholder 26"/>
          <p:cNvSpPr>
            <a:spLocks noGrp="1"/>
          </p:cNvSpPr>
          <p:nvPr>
            <p:ph type="pic" sz="quarter" idx="15"/>
          </p:nvPr>
        </p:nvSpPr>
        <p:spPr>
          <a:xfrm>
            <a:off x="6102368" y="2928620"/>
            <a:ext cx="618656" cy="824874"/>
          </a:xfrm>
          <a:custGeom>
            <a:avLst/>
            <a:gdLst>
              <a:gd name="connsiteX0" fmla="*/ 412437 w 824874"/>
              <a:gd name="connsiteY0" fmla="*/ 0 h 824874"/>
              <a:gd name="connsiteX1" fmla="*/ 824874 w 824874"/>
              <a:gd name="connsiteY1" fmla="*/ 412437 h 824874"/>
              <a:gd name="connsiteX2" fmla="*/ 412437 w 824874"/>
              <a:gd name="connsiteY2" fmla="*/ 824874 h 824874"/>
              <a:gd name="connsiteX3" fmla="*/ 0 w 824874"/>
              <a:gd name="connsiteY3" fmla="*/ 412437 h 824874"/>
              <a:gd name="connsiteX4" fmla="*/ 412437 w 824874"/>
              <a:gd name="connsiteY4" fmla="*/ 0 h 8248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874" h="824874">
                <a:moveTo>
                  <a:pt x="412437" y="0"/>
                </a:moveTo>
                <a:cubicBezTo>
                  <a:pt x="640220" y="0"/>
                  <a:pt x="824874" y="184654"/>
                  <a:pt x="824874" y="412437"/>
                </a:cubicBezTo>
                <a:cubicBezTo>
                  <a:pt x="824874" y="640220"/>
                  <a:pt x="640220" y="824874"/>
                  <a:pt x="412437" y="824874"/>
                </a:cubicBezTo>
                <a:cubicBezTo>
                  <a:pt x="184654" y="824874"/>
                  <a:pt x="0" y="640220"/>
                  <a:pt x="0" y="412437"/>
                </a:cubicBezTo>
                <a:cubicBezTo>
                  <a:pt x="0" y="184654"/>
                  <a:pt x="184654" y="0"/>
                  <a:pt x="412437" y="0"/>
                </a:cubicBezTo>
                <a:close/>
              </a:path>
            </a:pathLst>
          </a:custGeom>
        </p:spPr>
        <p:txBody>
          <a:bodyPr rtlCol="0">
            <a:noAutofit/>
          </a:bodyPr>
          <a:lstStyle/>
          <a:p>
            <a:pPr lvl="0"/>
            <a:endParaRPr lang="en-US" noProof="0"/>
          </a:p>
        </p:txBody>
      </p:sp>
      <p:sp>
        <p:nvSpPr>
          <p:cNvPr id="28" name="Picture Placeholder 27"/>
          <p:cNvSpPr>
            <a:spLocks noGrp="1"/>
          </p:cNvSpPr>
          <p:nvPr>
            <p:ph type="pic" sz="quarter" idx="16"/>
          </p:nvPr>
        </p:nvSpPr>
        <p:spPr>
          <a:xfrm>
            <a:off x="6102368" y="4534338"/>
            <a:ext cx="618656" cy="824874"/>
          </a:xfrm>
          <a:custGeom>
            <a:avLst/>
            <a:gdLst>
              <a:gd name="connsiteX0" fmla="*/ 412437 w 824874"/>
              <a:gd name="connsiteY0" fmla="*/ 0 h 824874"/>
              <a:gd name="connsiteX1" fmla="*/ 824874 w 824874"/>
              <a:gd name="connsiteY1" fmla="*/ 412437 h 824874"/>
              <a:gd name="connsiteX2" fmla="*/ 412437 w 824874"/>
              <a:gd name="connsiteY2" fmla="*/ 824874 h 824874"/>
              <a:gd name="connsiteX3" fmla="*/ 0 w 824874"/>
              <a:gd name="connsiteY3" fmla="*/ 412437 h 824874"/>
              <a:gd name="connsiteX4" fmla="*/ 412437 w 824874"/>
              <a:gd name="connsiteY4" fmla="*/ 0 h 8248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874" h="824874">
                <a:moveTo>
                  <a:pt x="412437" y="0"/>
                </a:moveTo>
                <a:cubicBezTo>
                  <a:pt x="640220" y="0"/>
                  <a:pt x="824874" y="184654"/>
                  <a:pt x="824874" y="412437"/>
                </a:cubicBezTo>
                <a:cubicBezTo>
                  <a:pt x="824874" y="640220"/>
                  <a:pt x="640220" y="824874"/>
                  <a:pt x="412437" y="824874"/>
                </a:cubicBezTo>
                <a:cubicBezTo>
                  <a:pt x="184654" y="824874"/>
                  <a:pt x="0" y="640220"/>
                  <a:pt x="0" y="412437"/>
                </a:cubicBezTo>
                <a:cubicBezTo>
                  <a:pt x="0" y="184654"/>
                  <a:pt x="184654" y="0"/>
                  <a:pt x="412437" y="0"/>
                </a:cubicBezTo>
                <a:close/>
              </a:path>
            </a:pathLst>
          </a:custGeom>
        </p:spPr>
        <p:txBody>
          <a:bodyPr rtlCol="0">
            <a:noAutofit/>
          </a:bodyPr>
          <a:lstStyle/>
          <a:p>
            <a:pPr lvl="0"/>
            <a:endParaRPr lang="en-US" noProof="0"/>
          </a:p>
        </p:txBody>
      </p:sp>
      <p:sp>
        <p:nvSpPr>
          <p:cNvPr id="34" name="Picture Placeholder 33"/>
          <p:cNvSpPr>
            <a:spLocks noGrp="1"/>
          </p:cNvSpPr>
          <p:nvPr>
            <p:ph type="pic" sz="quarter" idx="18"/>
          </p:nvPr>
        </p:nvSpPr>
        <p:spPr>
          <a:xfrm>
            <a:off x="7848670" y="1897654"/>
            <a:ext cx="518582" cy="691442"/>
          </a:xfrm>
          <a:custGeom>
            <a:avLst/>
            <a:gdLst>
              <a:gd name="connsiteX0" fmla="*/ 345721 w 691442"/>
              <a:gd name="connsiteY0" fmla="*/ 0 h 691442"/>
              <a:gd name="connsiteX1" fmla="*/ 691442 w 691442"/>
              <a:gd name="connsiteY1" fmla="*/ 345721 h 691442"/>
              <a:gd name="connsiteX2" fmla="*/ 345721 w 691442"/>
              <a:gd name="connsiteY2" fmla="*/ 691442 h 691442"/>
              <a:gd name="connsiteX3" fmla="*/ 0 w 691442"/>
              <a:gd name="connsiteY3" fmla="*/ 345721 h 691442"/>
              <a:gd name="connsiteX4" fmla="*/ 345721 w 691442"/>
              <a:gd name="connsiteY4" fmla="*/ 0 h 691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1442" h="691442">
                <a:moveTo>
                  <a:pt x="345721" y="0"/>
                </a:moveTo>
                <a:cubicBezTo>
                  <a:pt x="536657" y="0"/>
                  <a:pt x="691442" y="154785"/>
                  <a:pt x="691442" y="345721"/>
                </a:cubicBezTo>
                <a:cubicBezTo>
                  <a:pt x="691442" y="536657"/>
                  <a:pt x="536657" y="691442"/>
                  <a:pt x="345721" y="691442"/>
                </a:cubicBezTo>
                <a:cubicBezTo>
                  <a:pt x="154785" y="691442"/>
                  <a:pt x="0" y="536657"/>
                  <a:pt x="0" y="345721"/>
                </a:cubicBezTo>
                <a:cubicBezTo>
                  <a:pt x="0" y="154785"/>
                  <a:pt x="154785" y="0"/>
                  <a:pt x="345721" y="0"/>
                </a:cubicBezTo>
                <a:close/>
              </a:path>
            </a:pathLst>
          </a:custGeom>
        </p:spPr>
        <p:txBody>
          <a:bodyPr rtlCol="0">
            <a:noAutofit/>
          </a:bodyPr>
          <a:lstStyle/>
          <a:p>
            <a:pPr lvl="0"/>
            <a:endParaRPr lang="en-US" noProof="0"/>
          </a:p>
        </p:txBody>
      </p:sp>
      <p:sp>
        <p:nvSpPr>
          <p:cNvPr id="35" name="Picture Placeholder 34"/>
          <p:cNvSpPr>
            <a:spLocks noGrp="1"/>
          </p:cNvSpPr>
          <p:nvPr>
            <p:ph type="pic" sz="quarter" idx="19"/>
          </p:nvPr>
        </p:nvSpPr>
        <p:spPr>
          <a:xfrm>
            <a:off x="7846898" y="4107540"/>
            <a:ext cx="518582" cy="691442"/>
          </a:xfrm>
          <a:custGeom>
            <a:avLst/>
            <a:gdLst>
              <a:gd name="connsiteX0" fmla="*/ 345721 w 691442"/>
              <a:gd name="connsiteY0" fmla="*/ 0 h 691442"/>
              <a:gd name="connsiteX1" fmla="*/ 691442 w 691442"/>
              <a:gd name="connsiteY1" fmla="*/ 345721 h 691442"/>
              <a:gd name="connsiteX2" fmla="*/ 345721 w 691442"/>
              <a:gd name="connsiteY2" fmla="*/ 691442 h 691442"/>
              <a:gd name="connsiteX3" fmla="*/ 0 w 691442"/>
              <a:gd name="connsiteY3" fmla="*/ 345721 h 691442"/>
              <a:gd name="connsiteX4" fmla="*/ 345721 w 691442"/>
              <a:gd name="connsiteY4" fmla="*/ 0 h 691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1442" h="691442">
                <a:moveTo>
                  <a:pt x="345721" y="0"/>
                </a:moveTo>
                <a:cubicBezTo>
                  <a:pt x="536657" y="0"/>
                  <a:pt x="691442" y="154785"/>
                  <a:pt x="691442" y="345721"/>
                </a:cubicBezTo>
                <a:cubicBezTo>
                  <a:pt x="691442" y="536657"/>
                  <a:pt x="536657" y="691442"/>
                  <a:pt x="345721" y="691442"/>
                </a:cubicBezTo>
                <a:cubicBezTo>
                  <a:pt x="154785" y="691442"/>
                  <a:pt x="0" y="536657"/>
                  <a:pt x="0" y="345721"/>
                </a:cubicBezTo>
                <a:cubicBezTo>
                  <a:pt x="0" y="154785"/>
                  <a:pt x="154785" y="0"/>
                  <a:pt x="345721" y="0"/>
                </a:cubicBezTo>
                <a:close/>
              </a:path>
            </a:pathLst>
          </a:custGeom>
        </p:spPr>
        <p:txBody>
          <a:bodyPr rtlCol="0">
            <a:noAutofit/>
          </a:bodyPr>
          <a:lstStyle/>
          <a:p>
            <a:pPr lvl="0"/>
            <a:endParaRPr lang="en-US" noProof="0"/>
          </a:p>
        </p:txBody>
      </p:sp>
      <p:sp>
        <p:nvSpPr>
          <p:cNvPr id="36" name="Picture Placeholder 35"/>
          <p:cNvSpPr>
            <a:spLocks noGrp="1"/>
          </p:cNvSpPr>
          <p:nvPr>
            <p:ph type="pic" sz="quarter" idx="20"/>
          </p:nvPr>
        </p:nvSpPr>
        <p:spPr>
          <a:xfrm>
            <a:off x="7845127" y="5081203"/>
            <a:ext cx="518582" cy="691442"/>
          </a:xfrm>
          <a:custGeom>
            <a:avLst/>
            <a:gdLst>
              <a:gd name="connsiteX0" fmla="*/ 345721 w 691442"/>
              <a:gd name="connsiteY0" fmla="*/ 0 h 691442"/>
              <a:gd name="connsiteX1" fmla="*/ 691442 w 691442"/>
              <a:gd name="connsiteY1" fmla="*/ 345721 h 691442"/>
              <a:gd name="connsiteX2" fmla="*/ 345721 w 691442"/>
              <a:gd name="connsiteY2" fmla="*/ 691442 h 691442"/>
              <a:gd name="connsiteX3" fmla="*/ 0 w 691442"/>
              <a:gd name="connsiteY3" fmla="*/ 345721 h 691442"/>
              <a:gd name="connsiteX4" fmla="*/ 345721 w 691442"/>
              <a:gd name="connsiteY4" fmla="*/ 0 h 691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1442" h="691442">
                <a:moveTo>
                  <a:pt x="345721" y="0"/>
                </a:moveTo>
                <a:cubicBezTo>
                  <a:pt x="536657" y="0"/>
                  <a:pt x="691442" y="154785"/>
                  <a:pt x="691442" y="345721"/>
                </a:cubicBezTo>
                <a:cubicBezTo>
                  <a:pt x="691442" y="536657"/>
                  <a:pt x="536657" y="691442"/>
                  <a:pt x="345721" y="691442"/>
                </a:cubicBezTo>
                <a:cubicBezTo>
                  <a:pt x="154785" y="691442"/>
                  <a:pt x="0" y="536657"/>
                  <a:pt x="0" y="345721"/>
                </a:cubicBezTo>
                <a:cubicBezTo>
                  <a:pt x="0" y="154785"/>
                  <a:pt x="154785" y="0"/>
                  <a:pt x="345721" y="0"/>
                </a:cubicBezTo>
                <a:close/>
              </a:path>
            </a:pathLst>
          </a:custGeom>
        </p:spPr>
        <p:txBody>
          <a:bodyPr rtlCol="0">
            <a:noAutofit/>
          </a:bodyPr>
          <a:lstStyle/>
          <a:p>
            <a:pPr lvl="0"/>
            <a:endParaRPr lang="en-US" noProof="0" dirty="0"/>
          </a:p>
        </p:txBody>
      </p:sp>
      <p:sp>
        <p:nvSpPr>
          <p:cNvPr id="18" name="Picture Placeholder 17"/>
          <p:cNvSpPr>
            <a:spLocks noGrp="1"/>
          </p:cNvSpPr>
          <p:nvPr>
            <p:ph type="pic" sz="quarter" idx="10"/>
          </p:nvPr>
        </p:nvSpPr>
        <p:spPr>
          <a:xfrm>
            <a:off x="2289362" y="2446828"/>
            <a:ext cx="1341345" cy="1788460"/>
          </a:xfrm>
          <a:custGeom>
            <a:avLst/>
            <a:gdLst>
              <a:gd name="connsiteX0" fmla="*/ 894230 w 1788460"/>
              <a:gd name="connsiteY0" fmla="*/ 0 h 1788460"/>
              <a:gd name="connsiteX1" fmla="*/ 1788460 w 1788460"/>
              <a:gd name="connsiteY1" fmla="*/ 894230 h 1788460"/>
              <a:gd name="connsiteX2" fmla="*/ 894230 w 1788460"/>
              <a:gd name="connsiteY2" fmla="*/ 1788460 h 1788460"/>
              <a:gd name="connsiteX3" fmla="*/ 0 w 1788460"/>
              <a:gd name="connsiteY3" fmla="*/ 894230 h 1788460"/>
              <a:gd name="connsiteX4" fmla="*/ 894230 w 1788460"/>
              <a:gd name="connsiteY4" fmla="*/ 0 h 1788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8460" h="1788460">
                <a:moveTo>
                  <a:pt x="894230" y="0"/>
                </a:moveTo>
                <a:cubicBezTo>
                  <a:pt x="1388100" y="0"/>
                  <a:pt x="1788460" y="400360"/>
                  <a:pt x="1788460" y="894230"/>
                </a:cubicBezTo>
                <a:cubicBezTo>
                  <a:pt x="1788460" y="1388100"/>
                  <a:pt x="1388100" y="1788460"/>
                  <a:pt x="894230" y="1788460"/>
                </a:cubicBezTo>
                <a:cubicBezTo>
                  <a:pt x="400360" y="1788460"/>
                  <a:pt x="0" y="1388100"/>
                  <a:pt x="0" y="894230"/>
                </a:cubicBezTo>
                <a:cubicBezTo>
                  <a:pt x="0" y="400360"/>
                  <a:pt x="400360" y="0"/>
                  <a:pt x="894230" y="0"/>
                </a:cubicBezTo>
                <a:close/>
              </a:path>
            </a:pathLst>
          </a:custGeom>
        </p:spPr>
        <p:txBody>
          <a:bodyPr rtlCol="0">
            <a:noAutofit/>
          </a:bodyPr>
          <a:lstStyle/>
          <a:p>
            <a:pPr lvl="0"/>
            <a:endParaRPr lang="en-US" noProof="0"/>
          </a:p>
        </p:txBody>
      </p:sp>
      <p:sp>
        <p:nvSpPr>
          <p:cNvPr id="21" name="Picture Placeholder 20"/>
          <p:cNvSpPr>
            <a:spLocks noGrp="1"/>
          </p:cNvSpPr>
          <p:nvPr>
            <p:ph type="pic" sz="quarter" idx="11"/>
          </p:nvPr>
        </p:nvSpPr>
        <p:spPr>
          <a:xfrm>
            <a:off x="4279436" y="1189528"/>
            <a:ext cx="810186" cy="1080248"/>
          </a:xfrm>
          <a:custGeom>
            <a:avLst/>
            <a:gdLst>
              <a:gd name="connsiteX0" fmla="*/ 540124 w 1080248"/>
              <a:gd name="connsiteY0" fmla="*/ 0 h 1080248"/>
              <a:gd name="connsiteX1" fmla="*/ 1080248 w 1080248"/>
              <a:gd name="connsiteY1" fmla="*/ 540124 h 1080248"/>
              <a:gd name="connsiteX2" fmla="*/ 540124 w 1080248"/>
              <a:gd name="connsiteY2" fmla="*/ 1080248 h 1080248"/>
              <a:gd name="connsiteX3" fmla="*/ 0 w 1080248"/>
              <a:gd name="connsiteY3" fmla="*/ 540124 h 1080248"/>
              <a:gd name="connsiteX4" fmla="*/ 540124 w 1080248"/>
              <a:gd name="connsiteY4" fmla="*/ 0 h 1080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0248" h="1080248">
                <a:moveTo>
                  <a:pt x="540124" y="0"/>
                </a:moveTo>
                <a:cubicBezTo>
                  <a:pt x="838426" y="0"/>
                  <a:pt x="1080248" y="241822"/>
                  <a:pt x="1080248" y="540124"/>
                </a:cubicBezTo>
                <a:cubicBezTo>
                  <a:pt x="1080248" y="838426"/>
                  <a:pt x="838426" y="1080248"/>
                  <a:pt x="540124" y="1080248"/>
                </a:cubicBezTo>
                <a:cubicBezTo>
                  <a:pt x="241822" y="1080248"/>
                  <a:pt x="0" y="838426"/>
                  <a:pt x="0" y="540124"/>
                </a:cubicBezTo>
                <a:cubicBezTo>
                  <a:pt x="0" y="241822"/>
                  <a:pt x="241822" y="0"/>
                  <a:pt x="540124" y="0"/>
                </a:cubicBezTo>
                <a:close/>
              </a:path>
            </a:pathLst>
          </a:custGeom>
        </p:spPr>
        <p:txBody>
          <a:bodyPr rtlCol="0">
            <a:noAutofit/>
          </a:bodyPr>
          <a:lstStyle/>
          <a:p>
            <a:pPr lvl="0"/>
            <a:endParaRPr lang="en-US" noProof="0"/>
          </a:p>
        </p:txBody>
      </p:sp>
      <p:sp>
        <p:nvSpPr>
          <p:cNvPr id="26" name="Picture Placeholder 25"/>
          <p:cNvSpPr>
            <a:spLocks noGrp="1"/>
          </p:cNvSpPr>
          <p:nvPr>
            <p:ph type="pic" sz="quarter" idx="14"/>
          </p:nvPr>
        </p:nvSpPr>
        <p:spPr>
          <a:xfrm>
            <a:off x="6102369" y="1317215"/>
            <a:ext cx="618656" cy="824874"/>
          </a:xfrm>
          <a:custGeom>
            <a:avLst/>
            <a:gdLst>
              <a:gd name="connsiteX0" fmla="*/ 412437 w 824874"/>
              <a:gd name="connsiteY0" fmla="*/ 0 h 824874"/>
              <a:gd name="connsiteX1" fmla="*/ 824874 w 824874"/>
              <a:gd name="connsiteY1" fmla="*/ 412437 h 824874"/>
              <a:gd name="connsiteX2" fmla="*/ 412437 w 824874"/>
              <a:gd name="connsiteY2" fmla="*/ 824874 h 824874"/>
              <a:gd name="connsiteX3" fmla="*/ 0 w 824874"/>
              <a:gd name="connsiteY3" fmla="*/ 412437 h 824874"/>
              <a:gd name="connsiteX4" fmla="*/ 412437 w 824874"/>
              <a:gd name="connsiteY4" fmla="*/ 0 h 8248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874" h="824874">
                <a:moveTo>
                  <a:pt x="412437" y="0"/>
                </a:moveTo>
                <a:cubicBezTo>
                  <a:pt x="640220" y="0"/>
                  <a:pt x="824874" y="184654"/>
                  <a:pt x="824874" y="412437"/>
                </a:cubicBezTo>
                <a:cubicBezTo>
                  <a:pt x="824874" y="640220"/>
                  <a:pt x="640220" y="824874"/>
                  <a:pt x="412437" y="824874"/>
                </a:cubicBezTo>
                <a:cubicBezTo>
                  <a:pt x="184654" y="824874"/>
                  <a:pt x="0" y="640220"/>
                  <a:pt x="0" y="412437"/>
                </a:cubicBezTo>
                <a:cubicBezTo>
                  <a:pt x="0" y="184654"/>
                  <a:pt x="184654" y="0"/>
                  <a:pt x="412437" y="0"/>
                </a:cubicBezTo>
                <a:close/>
              </a:path>
            </a:pathLst>
          </a:custGeom>
        </p:spPr>
        <p:txBody>
          <a:bodyPr rtlCol="0">
            <a:noAutofit/>
          </a:bodyPr>
          <a:lstStyle/>
          <a:p>
            <a:pPr lvl="0"/>
            <a:endParaRPr lang="en-US" noProof="0"/>
          </a:p>
        </p:txBody>
      </p:sp>
      <p:sp>
        <p:nvSpPr>
          <p:cNvPr id="33" name="Picture Placeholder 32"/>
          <p:cNvSpPr>
            <a:spLocks noGrp="1"/>
          </p:cNvSpPr>
          <p:nvPr>
            <p:ph type="pic" sz="quarter" idx="17"/>
          </p:nvPr>
        </p:nvSpPr>
        <p:spPr>
          <a:xfrm>
            <a:off x="7850441" y="923991"/>
            <a:ext cx="518582" cy="691442"/>
          </a:xfrm>
          <a:custGeom>
            <a:avLst/>
            <a:gdLst>
              <a:gd name="connsiteX0" fmla="*/ 345721 w 691442"/>
              <a:gd name="connsiteY0" fmla="*/ 0 h 691442"/>
              <a:gd name="connsiteX1" fmla="*/ 691442 w 691442"/>
              <a:gd name="connsiteY1" fmla="*/ 345721 h 691442"/>
              <a:gd name="connsiteX2" fmla="*/ 345721 w 691442"/>
              <a:gd name="connsiteY2" fmla="*/ 691442 h 691442"/>
              <a:gd name="connsiteX3" fmla="*/ 0 w 691442"/>
              <a:gd name="connsiteY3" fmla="*/ 345721 h 691442"/>
              <a:gd name="connsiteX4" fmla="*/ 345721 w 691442"/>
              <a:gd name="connsiteY4" fmla="*/ 0 h 691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1442" h="691442">
                <a:moveTo>
                  <a:pt x="345721" y="0"/>
                </a:moveTo>
                <a:cubicBezTo>
                  <a:pt x="536657" y="0"/>
                  <a:pt x="691442" y="154785"/>
                  <a:pt x="691442" y="345721"/>
                </a:cubicBezTo>
                <a:cubicBezTo>
                  <a:pt x="691442" y="536657"/>
                  <a:pt x="536657" y="691442"/>
                  <a:pt x="345721" y="691442"/>
                </a:cubicBezTo>
                <a:cubicBezTo>
                  <a:pt x="154785" y="691442"/>
                  <a:pt x="0" y="536657"/>
                  <a:pt x="0" y="345721"/>
                </a:cubicBezTo>
                <a:cubicBezTo>
                  <a:pt x="0" y="154785"/>
                  <a:pt x="154785" y="0"/>
                  <a:pt x="345721"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403319074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userDrawn="1">
  <p:cSld name="17_Custom Layout">
    <p:spTree>
      <p:nvGrpSpPr>
        <p:cNvPr id="1" name=""/>
        <p:cNvGrpSpPr/>
        <p:nvPr/>
      </p:nvGrpSpPr>
      <p:grpSpPr>
        <a:xfrm>
          <a:off x="0" y="0"/>
          <a:ext cx="0" cy="0"/>
          <a:chOff x="0" y="0"/>
          <a:chExt cx="0" cy="0"/>
        </a:xfrm>
      </p:grpSpPr>
      <p:sp>
        <p:nvSpPr>
          <p:cNvPr id="17" name="Picture Placeholder 16"/>
          <p:cNvSpPr>
            <a:spLocks noGrp="1"/>
          </p:cNvSpPr>
          <p:nvPr>
            <p:ph type="pic" sz="quarter" idx="11"/>
          </p:nvPr>
        </p:nvSpPr>
        <p:spPr>
          <a:xfrm>
            <a:off x="4936299" y="3460313"/>
            <a:ext cx="770351"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18" name="Picture Placeholder 17"/>
          <p:cNvSpPr>
            <a:spLocks noGrp="1"/>
          </p:cNvSpPr>
          <p:nvPr>
            <p:ph type="pic" sz="quarter" idx="12"/>
          </p:nvPr>
        </p:nvSpPr>
        <p:spPr>
          <a:xfrm>
            <a:off x="6466562" y="3460313"/>
            <a:ext cx="770351"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21" name="Picture Placeholder 20"/>
          <p:cNvSpPr>
            <a:spLocks noGrp="1"/>
          </p:cNvSpPr>
          <p:nvPr>
            <p:ph type="pic" sz="quarter" idx="13"/>
          </p:nvPr>
        </p:nvSpPr>
        <p:spPr>
          <a:xfrm>
            <a:off x="1901869" y="3460313"/>
            <a:ext cx="770351"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22" name="Picture Placeholder 21"/>
          <p:cNvSpPr>
            <a:spLocks noGrp="1"/>
          </p:cNvSpPr>
          <p:nvPr>
            <p:ph type="pic" sz="quarter" idx="14"/>
          </p:nvPr>
        </p:nvSpPr>
        <p:spPr>
          <a:xfrm>
            <a:off x="3432132" y="3460313"/>
            <a:ext cx="770351"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23" name="Picture Placeholder 22"/>
          <p:cNvSpPr>
            <a:spLocks noGrp="1"/>
          </p:cNvSpPr>
          <p:nvPr>
            <p:ph type="pic" sz="quarter" idx="15"/>
          </p:nvPr>
        </p:nvSpPr>
        <p:spPr>
          <a:xfrm>
            <a:off x="1136737" y="4954039"/>
            <a:ext cx="770351"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24" name="Picture Placeholder 23"/>
          <p:cNvSpPr>
            <a:spLocks noGrp="1"/>
          </p:cNvSpPr>
          <p:nvPr>
            <p:ph type="pic" sz="quarter" idx="16"/>
          </p:nvPr>
        </p:nvSpPr>
        <p:spPr>
          <a:xfrm>
            <a:off x="2667000" y="4954039"/>
            <a:ext cx="770351"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25" name="Picture Placeholder 24"/>
          <p:cNvSpPr>
            <a:spLocks noGrp="1"/>
          </p:cNvSpPr>
          <p:nvPr>
            <p:ph type="pic" sz="quarter" idx="17"/>
          </p:nvPr>
        </p:nvSpPr>
        <p:spPr>
          <a:xfrm>
            <a:off x="5685772" y="4954039"/>
            <a:ext cx="770351"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26" name="Picture Placeholder 25"/>
          <p:cNvSpPr>
            <a:spLocks noGrp="1"/>
          </p:cNvSpPr>
          <p:nvPr>
            <p:ph type="pic" sz="quarter" idx="18"/>
          </p:nvPr>
        </p:nvSpPr>
        <p:spPr>
          <a:xfrm>
            <a:off x="7216036" y="4954039"/>
            <a:ext cx="770351"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27" name="Picture Placeholder 26"/>
          <p:cNvSpPr>
            <a:spLocks noGrp="1"/>
          </p:cNvSpPr>
          <p:nvPr>
            <p:ph type="pic" sz="quarter" idx="19"/>
          </p:nvPr>
        </p:nvSpPr>
        <p:spPr>
          <a:xfrm>
            <a:off x="4171167" y="4954038"/>
            <a:ext cx="770351"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16" name="Picture Placeholder 15"/>
          <p:cNvSpPr>
            <a:spLocks noGrp="1"/>
          </p:cNvSpPr>
          <p:nvPr>
            <p:ph type="pic" sz="quarter" idx="10"/>
          </p:nvPr>
        </p:nvSpPr>
        <p:spPr>
          <a:xfrm>
            <a:off x="4186825" y="1966587"/>
            <a:ext cx="770351"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6745696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userDrawn="1">
  <p:cSld name="69_Title Slide">
    <p:spTree>
      <p:nvGrpSpPr>
        <p:cNvPr id="1" name=""/>
        <p:cNvGrpSpPr/>
        <p:nvPr/>
      </p:nvGrpSpPr>
      <p:grpSpPr>
        <a:xfrm>
          <a:off x="0" y="0"/>
          <a:ext cx="0" cy="0"/>
          <a:chOff x="0" y="0"/>
          <a:chExt cx="0" cy="0"/>
        </a:xfrm>
      </p:grpSpPr>
      <p:sp>
        <p:nvSpPr>
          <p:cNvPr id="28" name="Picture Placeholder 27"/>
          <p:cNvSpPr>
            <a:spLocks noGrp="1"/>
          </p:cNvSpPr>
          <p:nvPr>
            <p:ph type="pic" sz="quarter" idx="10"/>
          </p:nvPr>
        </p:nvSpPr>
        <p:spPr>
          <a:xfrm>
            <a:off x="4187951" y="1584427"/>
            <a:ext cx="768096"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30" name="Picture Placeholder 29"/>
          <p:cNvSpPr>
            <a:spLocks noGrp="1"/>
          </p:cNvSpPr>
          <p:nvPr>
            <p:ph type="pic" sz="quarter" idx="11"/>
          </p:nvPr>
        </p:nvSpPr>
        <p:spPr>
          <a:xfrm>
            <a:off x="2153669" y="3031929"/>
            <a:ext cx="768096"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46" name="Picture Placeholder 45"/>
          <p:cNvSpPr>
            <a:spLocks noGrp="1"/>
          </p:cNvSpPr>
          <p:nvPr>
            <p:ph type="pic" sz="quarter" idx="12"/>
          </p:nvPr>
        </p:nvSpPr>
        <p:spPr>
          <a:xfrm>
            <a:off x="3509858" y="3031929"/>
            <a:ext cx="768096"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51" name="Picture Placeholder 50"/>
          <p:cNvSpPr>
            <a:spLocks noGrp="1"/>
          </p:cNvSpPr>
          <p:nvPr>
            <p:ph type="pic" sz="quarter" idx="13"/>
          </p:nvPr>
        </p:nvSpPr>
        <p:spPr>
          <a:xfrm>
            <a:off x="4866047" y="3031929"/>
            <a:ext cx="768096"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50" name="Picture Placeholder 49"/>
          <p:cNvSpPr>
            <a:spLocks noGrp="1"/>
          </p:cNvSpPr>
          <p:nvPr>
            <p:ph type="pic" sz="quarter" idx="14"/>
          </p:nvPr>
        </p:nvSpPr>
        <p:spPr>
          <a:xfrm>
            <a:off x="6222236" y="3031929"/>
            <a:ext cx="768096"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48" name="Picture Placeholder 47"/>
          <p:cNvSpPr>
            <a:spLocks noGrp="1"/>
          </p:cNvSpPr>
          <p:nvPr>
            <p:ph type="pic" sz="quarter" idx="15"/>
          </p:nvPr>
        </p:nvSpPr>
        <p:spPr>
          <a:xfrm>
            <a:off x="6222236" y="4479432"/>
            <a:ext cx="768096"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49" name="Picture Placeholder 48"/>
          <p:cNvSpPr>
            <a:spLocks noGrp="1"/>
          </p:cNvSpPr>
          <p:nvPr>
            <p:ph type="pic" sz="quarter" idx="16"/>
          </p:nvPr>
        </p:nvSpPr>
        <p:spPr>
          <a:xfrm>
            <a:off x="7578425" y="4479432"/>
            <a:ext cx="768096"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47" name="Picture Placeholder 46"/>
          <p:cNvSpPr>
            <a:spLocks noGrp="1"/>
          </p:cNvSpPr>
          <p:nvPr>
            <p:ph type="pic" sz="quarter" idx="17"/>
          </p:nvPr>
        </p:nvSpPr>
        <p:spPr>
          <a:xfrm>
            <a:off x="4866047" y="4479432"/>
            <a:ext cx="768096"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45" name="Picture Placeholder 44"/>
          <p:cNvSpPr>
            <a:spLocks noGrp="1"/>
          </p:cNvSpPr>
          <p:nvPr>
            <p:ph type="pic" sz="quarter" idx="18"/>
          </p:nvPr>
        </p:nvSpPr>
        <p:spPr>
          <a:xfrm>
            <a:off x="3509858" y="4479432"/>
            <a:ext cx="768096"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44" name="Picture Placeholder 43"/>
          <p:cNvSpPr>
            <a:spLocks noGrp="1"/>
          </p:cNvSpPr>
          <p:nvPr>
            <p:ph type="pic" sz="quarter" idx="19"/>
          </p:nvPr>
        </p:nvSpPr>
        <p:spPr>
          <a:xfrm>
            <a:off x="2153669" y="4479432"/>
            <a:ext cx="768096"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43" name="Picture Placeholder 42"/>
          <p:cNvSpPr>
            <a:spLocks noGrp="1"/>
          </p:cNvSpPr>
          <p:nvPr>
            <p:ph type="pic" sz="quarter" idx="20"/>
          </p:nvPr>
        </p:nvSpPr>
        <p:spPr>
          <a:xfrm>
            <a:off x="797480" y="4479432"/>
            <a:ext cx="768096"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1982932465"/>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08/07/1443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889576792"/>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userDrawn="1">
  <p:cSld name="70_Title Slide">
    <p:spTree>
      <p:nvGrpSpPr>
        <p:cNvPr id="1" name=""/>
        <p:cNvGrpSpPr/>
        <p:nvPr/>
      </p:nvGrpSpPr>
      <p:grpSpPr>
        <a:xfrm>
          <a:off x="0" y="0"/>
          <a:ext cx="0" cy="0"/>
          <a:chOff x="0" y="0"/>
          <a:chExt cx="0" cy="0"/>
        </a:xfrm>
      </p:grpSpPr>
      <p:sp>
        <p:nvSpPr>
          <p:cNvPr id="27" name="Picture Placeholder 26"/>
          <p:cNvSpPr>
            <a:spLocks noGrp="1"/>
          </p:cNvSpPr>
          <p:nvPr>
            <p:ph type="pic" sz="quarter" idx="10"/>
          </p:nvPr>
        </p:nvSpPr>
        <p:spPr>
          <a:xfrm>
            <a:off x="632498" y="1902443"/>
            <a:ext cx="875550" cy="1167400"/>
          </a:xfrm>
          <a:custGeom>
            <a:avLst/>
            <a:gdLst>
              <a:gd name="connsiteX0" fmla="*/ 0 w 1167400"/>
              <a:gd name="connsiteY0" fmla="*/ 0 h 1167400"/>
              <a:gd name="connsiteX1" fmla="*/ 1167400 w 1167400"/>
              <a:gd name="connsiteY1" fmla="*/ 0 h 1167400"/>
              <a:gd name="connsiteX2" fmla="*/ 1167400 w 1167400"/>
              <a:gd name="connsiteY2" fmla="*/ 1167400 h 1167400"/>
              <a:gd name="connsiteX3" fmla="*/ 0 w 1167400"/>
              <a:gd name="connsiteY3" fmla="*/ 1167400 h 1167400"/>
            </a:gdLst>
            <a:ahLst/>
            <a:cxnLst>
              <a:cxn ang="0">
                <a:pos x="connsiteX0" y="connsiteY0"/>
              </a:cxn>
              <a:cxn ang="0">
                <a:pos x="connsiteX1" y="connsiteY1"/>
              </a:cxn>
              <a:cxn ang="0">
                <a:pos x="connsiteX2" y="connsiteY2"/>
              </a:cxn>
              <a:cxn ang="0">
                <a:pos x="connsiteX3" y="connsiteY3"/>
              </a:cxn>
            </a:cxnLst>
            <a:rect l="l" t="t" r="r" b="b"/>
            <a:pathLst>
              <a:path w="1167400" h="1167400">
                <a:moveTo>
                  <a:pt x="0" y="0"/>
                </a:moveTo>
                <a:lnTo>
                  <a:pt x="1167400" y="0"/>
                </a:lnTo>
                <a:lnTo>
                  <a:pt x="1167400" y="1167400"/>
                </a:lnTo>
                <a:lnTo>
                  <a:pt x="0" y="1167400"/>
                </a:lnTo>
                <a:close/>
              </a:path>
            </a:pathLst>
          </a:custGeom>
        </p:spPr>
        <p:txBody>
          <a:bodyPr rtlCol="0">
            <a:noAutofit/>
          </a:bodyPr>
          <a:lstStyle/>
          <a:p>
            <a:pPr lvl="0"/>
            <a:endParaRPr lang="en-US" noProof="0"/>
          </a:p>
        </p:txBody>
      </p:sp>
      <p:sp>
        <p:nvSpPr>
          <p:cNvPr id="31" name="Picture Placeholder 30"/>
          <p:cNvSpPr>
            <a:spLocks noGrp="1"/>
          </p:cNvSpPr>
          <p:nvPr>
            <p:ph type="pic" sz="quarter" idx="11"/>
          </p:nvPr>
        </p:nvSpPr>
        <p:spPr>
          <a:xfrm>
            <a:off x="2638094" y="1902442"/>
            <a:ext cx="875550" cy="1167400"/>
          </a:xfrm>
          <a:custGeom>
            <a:avLst/>
            <a:gdLst>
              <a:gd name="connsiteX0" fmla="*/ 0 w 1167400"/>
              <a:gd name="connsiteY0" fmla="*/ 0 h 1167400"/>
              <a:gd name="connsiteX1" fmla="*/ 1167400 w 1167400"/>
              <a:gd name="connsiteY1" fmla="*/ 0 h 1167400"/>
              <a:gd name="connsiteX2" fmla="*/ 1167400 w 1167400"/>
              <a:gd name="connsiteY2" fmla="*/ 1167400 h 1167400"/>
              <a:gd name="connsiteX3" fmla="*/ 0 w 1167400"/>
              <a:gd name="connsiteY3" fmla="*/ 1167400 h 1167400"/>
            </a:gdLst>
            <a:ahLst/>
            <a:cxnLst>
              <a:cxn ang="0">
                <a:pos x="connsiteX0" y="connsiteY0"/>
              </a:cxn>
              <a:cxn ang="0">
                <a:pos x="connsiteX1" y="connsiteY1"/>
              </a:cxn>
              <a:cxn ang="0">
                <a:pos x="connsiteX2" y="connsiteY2"/>
              </a:cxn>
              <a:cxn ang="0">
                <a:pos x="connsiteX3" y="connsiteY3"/>
              </a:cxn>
            </a:cxnLst>
            <a:rect l="l" t="t" r="r" b="b"/>
            <a:pathLst>
              <a:path w="1167400" h="1167400">
                <a:moveTo>
                  <a:pt x="0" y="0"/>
                </a:moveTo>
                <a:lnTo>
                  <a:pt x="1167400" y="0"/>
                </a:lnTo>
                <a:lnTo>
                  <a:pt x="1167400" y="1167400"/>
                </a:lnTo>
                <a:lnTo>
                  <a:pt x="0" y="1167400"/>
                </a:lnTo>
                <a:close/>
              </a:path>
            </a:pathLst>
          </a:custGeom>
        </p:spPr>
        <p:txBody>
          <a:bodyPr rtlCol="0">
            <a:noAutofit/>
          </a:bodyPr>
          <a:lstStyle/>
          <a:p>
            <a:pPr lvl="0"/>
            <a:endParaRPr lang="en-US" noProof="0"/>
          </a:p>
        </p:txBody>
      </p:sp>
      <p:sp>
        <p:nvSpPr>
          <p:cNvPr id="33" name="Picture Placeholder 32"/>
          <p:cNvSpPr>
            <a:spLocks noGrp="1"/>
          </p:cNvSpPr>
          <p:nvPr>
            <p:ph type="pic" sz="quarter" idx="12"/>
          </p:nvPr>
        </p:nvSpPr>
        <p:spPr>
          <a:xfrm>
            <a:off x="4643690" y="1902442"/>
            <a:ext cx="875550" cy="1167400"/>
          </a:xfrm>
          <a:custGeom>
            <a:avLst/>
            <a:gdLst>
              <a:gd name="connsiteX0" fmla="*/ 0 w 1167400"/>
              <a:gd name="connsiteY0" fmla="*/ 0 h 1167400"/>
              <a:gd name="connsiteX1" fmla="*/ 1167400 w 1167400"/>
              <a:gd name="connsiteY1" fmla="*/ 0 h 1167400"/>
              <a:gd name="connsiteX2" fmla="*/ 1167400 w 1167400"/>
              <a:gd name="connsiteY2" fmla="*/ 1167400 h 1167400"/>
              <a:gd name="connsiteX3" fmla="*/ 0 w 1167400"/>
              <a:gd name="connsiteY3" fmla="*/ 1167400 h 1167400"/>
            </a:gdLst>
            <a:ahLst/>
            <a:cxnLst>
              <a:cxn ang="0">
                <a:pos x="connsiteX0" y="connsiteY0"/>
              </a:cxn>
              <a:cxn ang="0">
                <a:pos x="connsiteX1" y="connsiteY1"/>
              </a:cxn>
              <a:cxn ang="0">
                <a:pos x="connsiteX2" y="connsiteY2"/>
              </a:cxn>
              <a:cxn ang="0">
                <a:pos x="connsiteX3" y="connsiteY3"/>
              </a:cxn>
            </a:cxnLst>
            <a:rect l="l" t="t" r="r" b="b"/>
            <a:pathLst>
              <a:path w="1167400" h="1167400">
                <a:moveTo>
                  <a:pt x="0" y="0"/>
                </a:moveTo>
                <a:lnTo>
                  <a:pt x="1167400" y="0"/>
                </a:lnTo>
                <a:lnTo>
                  <a:pt x="1167400" y="1167400"/>
                </a:lnTo>
                <a:lnTo>
                  <a:pt x="0" y="1167400"/>
                </a:lnTo>
                <a:close/>
              </a:path>
            </a:pathLst>
          </a:custGeom>
        </p:spPr>
        <p:txBody>
          <a:bodyPr rtlCol="0">
            <a:noAutofit/>
          </a:bodyPr>
          <a:lstStyle/>
          <a:p>
            <a:pPr lvl="0"/>
            <a:endParaRPr lang="en-US" noProof="0"/>
          </a:p>
        </p:txBody>
      </p:sp>
      <p:sp>
        <p:nvSpPr>
          <p:cNvPr id="36" name="Picture Placeholder 35"/>
          <p:cNvSpPr>
            <a:spLocks noGrp="1"/>
          </p:cNvSpPr>
          <p:nvPr>
            <p:ph type="pic" sz="quarter" idx="13"/>
          </p:nvPr>
        </p:nvSpPr>
        <p:spPr>
          <a:xfrm>
            <a:off x="6649287" y="1902442"/>
            <a:ext cx="875550" cy="1167400"/>
          </a:xfrm>
          <a:custGeom>
            <a:avLst/>
            <a:gdLst>
              <a:gd name="connsiteX0" fmla="*/ 0 w 1167400"/>
              <a:gd name="connsiteY0" fmla="*/ 0 h 1167400"/>
              <a:gd name="connsiteX1" fmla="*/ 1167400 w 1167400"/>
              <a:gd name="connsiteY1" fmla="*/ 0 h 1167400"/>
              <a:gd name="connsiteX2" fmla="*/ 1167400 w 1167400"/>
              <a:gd name="connsiteY2" fmla="*/ 1167400 h 1167400"/>
              <a:gd name="connsiteX3" fmla="*/ 0 w 1167400"/>
              <a:gd name="connsiteY3" fmla="*/ 1167400 h 1167400"/>
            </a:gdLst>
            <a:ahLst/>
            <a:cxnLst>
              <a:cxn ang="0">
                <a:pos x="connsiteX0" y="connsiteY0"/>
              </a:cxn>
              <a:cxn ang="0">
                <a:pos x="connsiteX1" y="connsiteY1"/>
              </a:cxn>
              <a:cxn ang="0">
                <a:pos x="connsiteX2" y="connsiteY2"/>
              </a:cxn>
              <a:cxn ang="0">
                <a:pos x="connsiteX3" y="connsiteY3"/>
              </a:cxn>
            </a:cxnLst>
            <a:rect l="l" t="t" r="r" b="b"/>
            <a:pathLst>
              <a:path w="1167400" h="1167400">
                <a:moveTo>
                  <a:pt x="0" y="0"/>
                </a:moveTo>
                <a:lnTo>
                  <a:pt x="1167400" y="0"/>
                </a:lnTo>
                <a:lnTo>
                  <a:pt x="1167400" y="1167400"/>
                </a:lnTo>
                <a:lnTo>
                  <a:pt x="0" y="1167400"/>
                </a:lnTo>
                <a:close/>
              </a:path>
            </a:pathLst>
          </a:custGeom>
        </p:spPr>
        <p:txBody>
          <a:bodyPr rtlCol="0">
            <a:noAutofit/>
          </a:bodyPr>
          <a:lstStyle/>
          <a:p>
            <a:pPr lvl="0"/>
            <a:endParaRPr lang="en-US" noProof="0"/>
          </a:p>
        </p:txBody>
      </p:sp>
      <p:sp>
        <p:nvSpPr>
          <p:cNvPr id="39" name="Picture Placeholder 38"/>
          <p:cNvSpPr>
            <a:spLocks noGrp="1"/>
          </p:cNvSpPr>
          <p:nvPr>
            <p:ph type="pic" sz="quarter" idx="14"/>
          </p:nvPr>
        </p:nvSpPr>
        <p:spPr>
          <a:xfrm>
            <a:off x="632497" y="3367372"/>
            <a:ext cx="683501" cy="911335"/>
          </a:xfrm>
          <a:custGeom>
            <a:avLst/>
            <a:gdLst>
              <a:gd name="connsiteX0" fmla="*/ 0 w 911335"/>
              <a:gd name="connsiteY0" fmla="*/ 0 h 911335"/>
              <a:gd name="connsiteX1" fmla="*/ 911335 w 911335"/>
              <a:gd name="connsiteY1" fmla="*/ 0 h 911335"/>
              <a:gd name="connsiteX2" fmla="*/ 911335 w 911335"/>
              <a:gd name="connsiteY2" fmla="*/ 911335 h 911335"/>
              <a:gd name="connsiteX3" fmla="*/ 0 w 911335"/>
              <a:gd name="connsiteY3" fmla="*/ 911335 h 911335"/>
            </a:gdLst>
            <a:ahLst/>
            <a:cxnLst>
              <a:cxn ang="0">
                <a:pos x="connsiteX0" y="connsiteY0"/>
              </a:cxn>
              <a:cxn ang="0">
                <a:pos x="connsiteX1" y="connsiteY1"/>
              </a:cxn>
              <a:cxn ang="0">
                <a:pos x="connsiteX2" y="connsiteY2"/>
              </a:cxn>
              <a:cxn ang="0">
                <a:pos x="connsiteX3" y="connsiteY3"/>
              </a:cxn>
            </a:cxnLst>
            <a:rect l="l" t="t" r="r" b="b"/>
            <a:pathLst>
              <a:path w="911335" h="911335">
                <a:moveTo>
                  <a:pt x="0" y="0"/>
                </a:moveTo>
                <a:lnTo>
                  <a:pt x="911335" y="0"/>
                </a:lnTo>
                <a:lnTo>
                  <a:pt x="911335" y="911335"/>
                </a:lnTo>
                <a:lnTo>
                  <a:pt x="0" y="911335"/>
                </a:lnTo>
                <a:close/>
              </a:path>
            </a:pathLst>
          </a:custGeom>
        </p:spPr>
        <p:txBody>
          <a:bodyPr rtlCol="0">
            <a:noAutofit/>
          </a:bodyPr>
          <a:lstStyle/>
          <a:p>
            <a:pPr lvl="0"/>
            <a:endParaRPr lang="en-US" noProof="0"/>
          </a:p>
        </p:txBody>
      </p:sp>
      <p:sp>
        <p:nvSpPr>
          <p:cNvPr id="42" name="Picture Placeholder 41"/>
          <p:cNvSpPr>
            <a:spLocks noGrp="1"/>
          </p:cNvSpPr>
          <p:nvPr>
            <p:ph type="pic" sz="quarter" idx="15"/>
          </p:nvPr>
        </p:nvSpPr>
        <p:spPr>
          <a:xfrm>
            <a:off x="632497" y="4590875"/>
            <a:ext cx="683501" cy="911335"/>
          </a:xfrm>
          <a:custGeom>
            <a:avLst/>
            <a:gdLst>
              <a:gd name="connsiteX0" fmla="*/ 0 w 911335"/>
              <a:gd name="connsiteY0" fmla="*/ 0 h 911335"/>
              <a:gd name="connsiteX1" fmla="*/ 911335 w 911335"/>
              <a:gd name="connsiteY1" fmla="*/ 0 h 911335"/>
              <a:gd name="connsiteX2" fmla="*/ 911335 w 911335"/>
              <a:gd name="connsiteY2" fmla="*/ 911335 h 911335"/>
              <a:gd name="connsiteX3" fmla="*/ 0 w 911335"/>
              <a:gd name="connsiteY3" fmla="*/ 911335 h 911335"/>
            </a:gdLst>
            <a:ahLst/>
            <a:cxnLst>
              <a:cxn ang="0">
                <a:pos x="connsiteX0" y="connsiteY0"/>
              </a:cxn>
              <a:cxn ang="0">
                <a:pos x="connsiteX1" y="connsiteY1"/>
              </a:cxn>
              <a:cxn ang="0">
                <a:pos x="connsiteX2" y="connsiteY2"/>
              </a:cxn>
              <a:cxn ang="0">
                <a:pos x="connsiteX3" y="connsiteY3"/>
              </a:cxn>
            </a:cxnLst>
            <a:rect l="l" t="t" r="r" b="b"/>
            <a:pathLst>
              <a:path w="911335" h="911335">
                <a:moveTo>
                  <a:pt x="0" y="0"/>
                </a:moveTo>
                <a:lnTo>
                  <a:pt x="911335" y="0"/>
                </a:lnTo>
                <a:lnTo>
                  <a:pt x="911335" y="911335"/>
                </a:lnTo>
                <a:lnTo>
                  <a:pt x="0" y="911335"/>
                </a:lnTo>
                <a:close/>
              </a:path>
            </a:pathLst>
          </a:custGeom>
        </p:spPr>
        <p:txBody>
          <a:bodyPr rtlCol="0">
            <a:noAutofit/>
          </a:bodyPr>
          <a:lstStyle/>
          <a:p>
            <a:pPr lvl="0"/>
            <a:endParaRPr lang="en-US" noProof="0"/>
          </a:p>
        </p:txBody>
      </p:sp>
      <p:sp>
        <p:nvSpPr>
          <p:cNvPr id="52" name="Picture Placeholder 51"/>
          <p:cNvSpPr>
            <a:spLocks noGrp="1"/>
          </p:cNvSpPr>
          <p:nvPr>
            <p:ph type="pic" sz="quarter" idx="16"/>
          </p:nvPr>
        </p:nvSpPr>
        <p:spPr>
          <a:xfrm>
            <a:off x="2638094" y="3367372"/>
            <a:ext cx="683501" cy="911335"/>
          </a:xfrm>
          <a:custGeom>
            <a:avLst/>
            <a:gdLst>
              <a:gd name="connsiteX0" fmla="*/ 0 w 911335"/>
              <a:gd name="connsiteY0" fmla="*/ 0 h 911335"/>
              <a:gd name="connsiteX1" fmla="*/ 911335 w 911335"/>
              <a:gd name="connsiteY1" fmla="*/ 0 h 911335"/>
              <a:gd name="connsiteX2" fmla="*/ 911335 w 911335"/>
              <a:gd name="connsiteY2" fmla="*/ 911335 h 911335"/>
              <a:gd name="connsiteX3" fmla="*/ 0 w 911335"/>
              <a:gd name="connsiteY3" fmla="*/ 911335 h 911335"/>
            </a:gdLst>
            <a:ahLst/>
            <a:cxnLst>
              <a:cxn ang="0">
                <a:pos x="connsiteX0" y="connsiteY0"/>
              </a:cxn>
              <a:cxn ang="0">
                <a:pos x="connsiteX1" y="connsiteY1"/>
              </a:cxn>
              <a:cxn ang="0">
                <a:pos x="connsiteX2" y="connsiteY2"/>
              </a:cxn>
              <a:cxn ang="0">
                <a:pos x="connsiteX3" y="connsiteY3"/>
              </a:cxn>
            </a:cxnLst>
            <a:rect l="l" t="t" r="r" b="b"/>
            <a:pathLst>
              <a:path w="911335" h="911335">
                <a:moveTo>
                  <a:pt x="0" y="0"/>
                </a:moveTo>
                <a:lnTo>
                  <a:pt x="911335" y="0"/>
                </a:lnTo>
                <a:lnTo>
                  <a:pt x="911335" y="911335"/>
                </a:lnTo>
                <a:lnTo>
                  <a:pt x="0" y="911335"/>
                </a:lnTo>
                <a:close/>
              </a:path>
            </a:pathLst>
          </a:custGeom>
        </p:spPr>
        <p:txBody>
          <a:bodyPr rtlCol="0">
            <a:noAutofit/>
          </a:bodyPr>
          <a:lstStyle/>
          <a:p>
            <a:pPr lvl="0"/>
            <a:endParaRPr lang="en-US" noProof="0"/>
          </a:p>
        </p:txBody>
      </p:sp>
      <p:sp>
        <p:nvSpPr>
          <p:cNvPr id="53" name="Picture Placeholder 52"/>
          <p:cNvSpPr>
            <a:spLocks noGrp="1"/>
          </p:cNvSpPr>
          <p:nvPr>
            <p:ph type="pic" sz="quarter" idx="17"/>
          </p:nvPr>
        </p:nvSpPr>
        <p:spPr>
          <a:xfrm>
            <a:off x="2638094" y="4590875"/>
            <a:ext cx="683501" cy="911335"/>
          </a:xfrm>
          <a:custGeom>
            <a:avLst/>
            <a:gdLst>
              <a:gd name="connsiteX0" fmla="*/ 0 w 911335"/>
              <a:gd name="connsiteY0" fmla="*/ 0 h 911335"/>
              <a:gd name="connsiteX1" fmla="*/ 911335 w 911335"/>
              <a:gd name="connsiteY1" fmla="*/ 0 h 911335"/>
              <a:gd name="connsiteX2" fmla="*/ 911335 w 911335"/>
              <a:gd name="connsiteY2" fmla="*/ 911335 h 911335"/>
              <a:gd name="connsiteX3" fmla="*/ 0 w 911335"/>
              <a:gd name="connsiteY3" fmla="*/ 911335 h 911335"/>
            </a:gdLst>
            <a:ahLst/>
            <a:cxnLst>
              <a:cxn ang="0">
                <a:pos x="connsiteX0" y="connsiteY0"/>
              </a:cxn>
              <a:cxn ang="0">
                <a:pos x="connsiteX1" y="connsiteY1"/>
              </a:cxn>
              <a:cxn ang="0">
                <a:pos x="connsiteX2" y="connsiteY2"/>
              </a:cxn>
              <a:cxn ang="0">
                <a:pos x="connsiteX3" y="connsiteY3"/>
              </a:cxn>
            </a:cxnLst>
            <a:rect l="l" t="t" r="r" b="b"/>
            <a:pathLst>
              <a:path w="911335" h="911335">
                <a:moveTo>
                  <a:pt x="0" y="0"/>
                </a:moveTo>
                <a:lnTo>
                  <a:pt x="911335" y="0"/>
                </a:lnTo>
                <a:lnTo>
                  <a:pt x="911335" y="911335"/>
                </a:lnTo>
                <a:lnTo>
                  <a:pt x="0" y="911335"/>
                </a:lnTo>
                <a:close/>
              </a:path>
            </a:pathLst>
          </a:custGeom>
        </p:spPr>
        <p:txBody>
          <a:bodyPr rtlCol="0">
            <a:noAutofit/>
          </a:bodyPr>
          <a:lstStyle/>
          <a:p>
            <a:pPr lvl="0"/>
            <a:endParaRPr lang="en-US" noProof="0"/>
          </a:p>
        </p:txBody>
      </p:sp>
      <p:sp>
        <p:nvSpPr>
          <p:cNvPr id="54" name="Picture Placeholder 53"/>
          <p:cNvSpPr>
            <a:spLocks noGrp="1"/>
          </p:cNvSpPr>
          <p:nvPr>
            <p:ph type="pic" sz="quarter" idx="18"/>
          </p:nvPr>
        </p:nvSpPr>
        <p:spPr>
          <a:xfrm>
            <a:off x="4643690" y="3367372"/>
            <a:ext cx="683501" cy="911335"/>
          </a:xfrm>
          <a:custGeom>
            <a:avLst/>
            <a:gdLst>
              <a:gd name="connsiteX0" fmla="*/ 0 w 911335"/>
              <a:gd name="connsiteY0" fmla="*/ 0 h 911335"/>
              <a:gd name="connsiteX1" fmla="*/ 911335 w 911335"/>
              <a:gd name="connsiteY1" fmla="*/ 0 h 911335"/>
              <a:gd name="connsiteX2" fmla="*/ 911335 w 911335"/>
              <a:gd name="connsiteY2" fmla="*/ 911335 h 911335"/>
              <a:gd name="connsiteX3" fmla="*/ 0 w 911335"/>
              <a:gd name="connsiteY3" fmla="*/ 911335 h 911335"/>
            </a:gdLst>
            <a:ahLst/>
            <a:cxnLst>
              <a:cxn ang="0">
                <a:pos x="connsiteX0" y="connsiteY0"/>
              </a:cxn>
              <a:cxn ang="0">
                <a:pos x="connsiteX1" y="connsiteY1"/>
              </a:cxn>
              <a:cxn ang="0">
                <a:pos x="connsiteX2" y="connsiteY2"/>
              </a:cxn>
              <a:cxn ang="0">
                <a:pos x="connsiteX3" y="connsiteY3"/>
              </a:cxn>
            </a:cxnLst>
            <a:rect l="l" t="t" r="r" b="b"/>
            <a:pathLst>
              <a:path w="911335" h="911335">
                <a:moveTo>
                  <a:pt x="0" y="0"/>
                </a:moveTo>
                <a:lnTo>
                  <a:pt x="911335" y="0"/>
                </a:lnTo>
                <a:lnTo>
                  <a:pt x="911335" y="911335"/>
                </a:lnTo>
                <a:lnTo>
                  <a:pt x="0" y="911335"/>
                </a:lnTo>
                <a:close/>
              </a:path>
            </a:pathLst>
          </a:custGeom>
        </p:spPr>
        <p:txBody>
          <a:bodyPr rtlCol="0">
            <a:noAutofit/>
          </a:bodyPr>
          <a:lstStyle/>
          <a:p>
            <a:pPr lvl="0"/>
            <a:endParaRPr lang="en-US" noProof="0"/>
          </a:p>
        </p:txBody>
      </p:sp>
      <p:sp>
        <p:nvSpPr>
          <p:cNvPr id="55" name="Picture Placeholder 54"/>
          <p:cNvSpPr>
            <a:spLocks noGrp="1"/>
          </p:cNvSpPr>
          <p:nvPr>
            <p:ph type="pic" sz="quarter" idx="19"/>
          </p:nvPr>
        </p:nvSpPr>
        <p:spPr>
          <a:xfrm>
            <a:off x="4643690" y="4590875"/>
            <a:ext cx="683501" cy="911335"/>
          </a:xfrm>
          <a:custGeom>
            <a:avLst/>
            <a:gdLst>
              <a:gd name="connsiteX0" fmla="*/ 0 w 911335"/>
              <a:gd name="connsiteY0" fmla="*/ 0 h 911335"/>
              <a:gd name="connsiteX1" fmla="*/ 911335 w 911335"/>
              <a:gd name="connsiteY1" fmla="*/ 0 h 911335"/>
              <a:gd name="connsiteX2" fmla="*/ 911335 w 911335"/>
              <a:gd name="connsiteY2" fmla="*/ 911335 h 911335"/>
              <a:gd name="connsiteX3" fmla="*/ 0 w 911335"/>
              <a:gd name="connsiteY3" fmla="*/ 911335 h 911335"/>
            </a:gdLst>
            <a:ahLst/>
            <a:cxnLst>
              <a:cxn ang="0">
                <a:pos x="connsiteX0" y="connsiteY0"/>
              </a:cxn>
              <a:cxn ang="0">
                <a:pos x="connsiteX1" y="connsiteY1"/>
              </a:cxn>
              <a:cxn ang="0">
                <a:pos x="connsiteX2" y="connsiteY2"/>
              </a:cxn>
              <a:cxn ang="0">
                <a:pos x="connsiteX3" y="connsiteY3"/>
              </a:cxn>
            </a:cxnLst>
            <a:rect l="l" t="t" r="r" b="b"/>
            <a:pathLst>
              <a:path w="911335" h="911335">
                <a:moveTo>
                  <a:pt x="0" y="0"/>
                </a:moveTo>
                <a:lnTo>
                  <a:pt x="911335" y="0"/>
                </a:lnTo>
                <a:lnTo>
                  <a:pt x="911335" y="911335"/>
                </a:lnTo>
                <a:lnTo>
                  <a:pt x="0" y="911335"/>
                </a:lnTo>
                <a:close/>
              </a:path>
            </a:pathLst>
          </a:custGeom>
        </p:spPr>
        <p:txBody>
          <a:bodyPr rtlCol="0">
            <a:noAutofit/>
          </a:bodyPr>
          <a:lstStyle/>
          <a:p>
            <a:pPr lvl="0"/>
            <a:endParaRPr lang="en-US" noProof="0"/>
          </a:p>
        </p:txBody>
      </p:sp>
      <p:sp>
        <p:nvSpPr>
          <p:cNvPr id="57" name="Picture Placeholder 56"/>
          <p:cNvSpPr>
            <a:spLocks noGrp="1"/>
          </p:cNvSpPr>
          <p:nvPr>
            <p:ph type="pic" sz="quarter" idx="20"/>
          </p:nvPr>
        </p:nvSpPr>
        <p:spPr>
          <a:xfrm>
            <a:off x="6649286" y="3367372"/>
            <a:ext cx="683501" cy="911335"/>
          </a:xfrm>
          <a:custGeom>
            <a:avLst/>
            <a:gdLst>
              <a:gd name="connsiteX0" fmla="*/ 0 w 911335"/>
              <a:gd name="connsiteY0" fmla="*/ 0 h 911335"/>
              <a:gd name="connsiteX1" fmla="*/ 911335 w 911335"/>
              <a:gd name="connsiteY1" fmla="*/ 0 h 911335"/>
              <a:gd name="connsiteX2" fmla="*/ 911335 w 911335"/>
              <a:gd name="connsiteY2" fmla="*/ 911335 h 911335"/>
              <a:gd name="connsiteX3" fmla="*/ 0 w 911335"/>
              <a:gd name="connsiteY3" fmla="*/ 911335 h 911335"/>
            </a:gdLst>
            <a:ahLst/>
            <a:cxnLst>
              <a:cxn ang="0">
                <a:pos x="connsiteX0" y="connsiteY0"/>
              </a:cxn>
              <a:cxn ang="0">
                <a:pos x="connsiteX1" y="connsiteY1"/>
              </a:cxn>
              <a:cxn ang="0">
                <a:pos x="connsiteX2" y="connsiteY2"/>
              </a:cxn>
              <a:cxn ang="0">
                <a:pos x="connsiteX3" y="connsiteY3"/>
              </a:cxn>
            </a:cxnLst>
            <a:rect l="l" t="t" r="r" b="b"/>
            <a:pathLst>
              <a:path w="911335" h="911335">
                <a:moveTo>
                  <a:pt x="0" y="0"/>
                </a:moveTo>
                <a:lnTo>
                  <a:pt x="911335" y="0"/>
                </a:lnTo>
                <a:lnTo>
                  <a:pt x="911335" y="911335"/>
                </a:lnTo>
                <a:lnTo>
                  <a:pt x="0" y="911335"/>
                </a:lnTo>
                <a:close/>
              </a:path>
            </a:pathLst>
          </a:custGeom>
        </p:spPr>
        <p:txBody>
          <a:bodyPr rtlCol="0">
            <a:noAutofit/>
          </a:bodyPr>
          <a:lstStyle/>
          <a:p>
            <a:pPr lvl="0"/>
            <a:endParaRPr lang="en-US" noProof="0"/>
          </a:p>
        </p:txBody>
      </p:sp>
      <p:sp>
        <p:nvSpPr>
          <p:cNvPr id="60" name="Picture Placeholder 59"/>
          <p:cNvSpPr>
            <a:spLocks noGrp="1"/>
          </p:cNvSpPr>
          <p:nvPr>
            <p:ph type="pic" sz="quarter" idx="21"/>
          </p:nvPr>
        </p:nvSpPr>
        <p:spPr>
          <a:xfrm>
            <a:off x="6649286" y="4590875"/>
            <a:ext cx="683501" cy="911335"/>
          </a:xfrm>
          <a:custGeom>
            <a:avLst/>
            <a:gdLst>
              <a:gd name="connsiteX0" fmla="*/ 0 w 911335"/>
              <a:gd name="connsiteY0" fmla="*/ 0 h 911335"/>
              <a:gd name="connsiteX1" fmla="*/ 911335 w 911335"/>
              <a:gd name="connsiteY1" fmla="*/ 0 h 911335"/>
              <a:gd name="connsiteX2" fmla="*/ 911335 w 911335"/>
              <a:gd name="connsiteY2" fmla="*/ 911335 h 911335"/>
              <a:gd name="connsiteX3" fmla="*/ 0 w 911335"/>
              <a:gd name="connsiteY3" fmla="*/ 911335 h 911335"/>
            </a:gdLst>
            <a:ahLst/>
            <a:cxnLst>
              <a:cxn ang="0">
                <a:pos x="connsiteX0" y="connsiteY0"/>
              </a:cxn>
              <a:cxn ang="0">
                <a:pos x="connsiteX1" y="connsiteY1"/>
              </a:cxn>
              <a:cxn ang="0">
                <a:pos x="connsiteX2" y="connsiteY2"/>
              </a:cxn>
              <a:cxn ang="0">
                <a:pos x="connsiteX3" y="connsiteY3"/>
              </a:cxn>
            </a:cxnLst>
            <a:rect l="l" t="t" r="r" b="b"/>
            <a:pathLst>
              <a:path w="911335" h="911335">
                <a:moveTo>
                  <a:pt x="0" y="0"/>
                </a:moveTo>
                <a:lnTo>
                  <a:pt x="911335" y="0"/>
                </a:lnTo>
                <a:lnTo>
                  <a:pt x="911335" y="911335"/>
                </a:lnTo>
                <a:lnTo>
                  <a:pt x="0" y="911335"/>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352433248"/>
      </p:ext>
    </p:extLst>
  </p:cSld>
  <p:clrMapOvr>
    <a:masterClrMapping/>
  </p:clrMapOvr>
  <p:transition spd="slow">
    <p:wipe/>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userDrawn="1">
  <p:cSld name="19_Custom Layout">
    <p:spTree>
      <p:nvGrpSpPr>
        <p:cNvPr id="1" name=""/>
        <p:cNvGrpSpPr/>
        <p:nvPr/>
      </p:nvGrpSpPr>
      <p:grpSpPr>
        <a:xfrm>
          <a:off x="0" y="0"/>
          <a:ext cx="0" cy="0"/>
          <a:chOff x="0" y="0"/>
          <a:chExt cx="0" cy="0"/>
        </a:xfrm>
      </p:grpSpPr>
      <p:sp>
        <p:nvSpPr>
          <p:cNvPr id="19" name="Picture Placeholder 18"/>
          <p:cNvSpPr>
            <a:spLocks noGrp="1"/>
          </p:cNvSpPr>
          <p:nvPr>
            <p:ph type="pic" sz="quarter" idx="10"/>
          </p:nvPr>
        </p:nvSpPr>
        <p:spPr>
          <a:xfrm>
            <a:off x="2298447" y="2271008"/>
            <a:ext cx="826477" cy="1101969"/>
          </a:xfrm>
          <a:custGeom>
            <a:avLst/>
            <a:gdLst>
              <a:gd name="connsiteX0" fmla="*/ 0 w 1101969"/>
              <a:gd name="connsiteY0" fmla="*/ 0 h 1101969"/>
              <a:gd name="connsiteX1" fmla="*/ 1101969 w 1101969"/>
              <a:gd name="connsiteY1" fmla="*/ 0 h 1101969"/>
              <a:gd name="connsiteX2" fmla="*/ 1101969 w 1101969"/>
              <a:gd name="connsiteY2" fmla="*/ 1101969 h 1101969"/>
              <a:gd name="connsiteX3" fmla="*/ 0 w 1101969"/>
              <a:gd name="connsiteY3" fmla="*/ 1101969 h 1101969"/>
            </a:gdLst>
            <a:ahLst/>
            <a:cxnLst>
              <a:cxn ang="0">
                <a:pos x="connsiteX0" y="connsiteY0"/>
              </a:cxn>
              <a:cxn ang="0">
                <a:pos x="connsiteX1" y="connsiteY1"/>
              </a:cxn>
              <a:cxn ang="0">
                <a:pos x="connsiteX2" y="connsiteY2"/>
              </a:cxn>
              <a:cxn ang="0">
                <a:pos x="connsiteX3" y="connsiteY3"/>
              </a:cxn>
            </a:cxnLst>
            <a:rect l="l" t="t" r="r" b="b"/>
            <a:pathLst>
              <a:path w="1101969" h="1101969">
                <a:moveTo>
                  <a:pt x="0" y="0"/>
                </a:moveTo>
                <a:lnTo>
                  <a:pt x="1101969" y="0"/>
                </a:lnTo>
                <a:lnTo>
                  <a:pt x="1101969" y="1101969"/>
                </a:lnTo>
                <a:lnTo>
                  <a:pt x="0" y="1101969"/>
                </a:lnTo>
                <a:close/>
              </a:path>
            </a:pathLst>
          </a:custGeom>
        </p:spPr>
        <p:txBody>
          <a:bodyPr rtlCol="0">
            <a:noAutofit/>
          </a:bodyPr>
          <a:lstStyle/>
          <a:p>
            <a:pPr lvl="0"/>
            <a:endParaRPr lang="en-US" noProof="0"/>
          </a:p>
        </p:txBody>
      </p:sp>
      <p:sp>
        <p:nvSpPr>
          <p:cNvPr id="22" name="Picture Placeholder 21"/>
          <p:cNvSpPr>
            <a:spLocks noGrp="1"/>
          </p:cNvSpPr>
          <p:nvPr>
            <p:ph type="pic" sz="quarter" idx="11"/>
          </p:nvPr>
        </p:nvSpPr>
        <p:spPr>
          <a:xfrm>
            <a:off x="1304802" y="3683487"/>
            <a:ext cx="624484"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25" name="Picture Placeholder 24"/>
          <p:cNvSpPr>
            <a:spLocks noGrp="1"/>
          </p:cNvSpPr>
          <p:nvPr>
            <p:ph type="pic" sz="quarter" idx="12"/>
          </p:nvPr>
        </p:nvSpPr>
        <p:spPr>
          <a:xfrm>
            <a:off x="3494086" y="3683487"/>
            <a:ext cx="624484"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28" name="Picture Placeholder 27"/>
          <p:cNvSpPr>
            <a:spLocks noGrp="1"/>
          </p:cNvSpPr>
          <p:nvPr>
            <p:ph type="pic" sz="quarter" idx="13"/>
          </p:nvPr>
        </p:nvSpPr>
        <p:spPr>
          <a:xfrm>
            <a:off x="794847" y="4949579"/>
            <a:ext cx="624484"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29" name="Picture Placeholder 28"/>
          <p:cNvSpPr>
            <a:spLocks noGrp="1"/>
          </p:cNvSpPr>
          <p:nvPr>
            <p:ph type="pic" sz="quarter" idx="14"/>
          </p:nvPr>
        </p:nvSpPr>
        <p:spPr>
          <a:xfrm>
            <a:off x="1832347" y="4949579"/>
            <a:ext cx="624484"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30" name="Picture Placeholder 29"/>
          <p:cNvSpPr>
            <a:spLocks noGrp="1"/>
          </p:cNvSpPr>
          <p:nvPr>
            <p:ph type="pic" sz="quarter" idx="15"/>
          </p:nvPr>
        </p:nvSpPr>
        <p:spPr>
          <a:xfrm>
            <a:off x="2985165" y="4938164"/>
            <a:ext cx="624484"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31" name="Picture Placeholder 30"/>
          <p:cNvSpPr>
            <a:spLocks noGrp="1"/>
          </p:cNvSpPr>
          <p:nvPr>
            <p:ph type="pic" sz="quarter" idx="16"/>
          </p:nvPr>
        </p:nvSpPr>
        <p:spPr>
          <a:xfrm>
            <a:off x="4022665" y="4938164"/>
            <a:ext cx="624484"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32" name="Picture Placeholder 31"/>
          <p:cNvSpPr>
            <a:spLocks noGrp="1"/>
          </p:cNvSpPr>
          <p:nvPr>
            <p:ph type="pic" sz="quarter" idx="17"/>
          </p:nvPr>
        </p:nvSpPr>
        <p:spPr>
          <a:xfrm>
            <a:off x="5535385" y="3701534"/>
            <a:ext cx="624484"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33" name="Picture Placeholder 32"/>
          <p:cNvSpPr>
            <a:spLocks noGrp="1"/>
          </p:cNvSpPr>
          <p:nvPr>
            <p:ph type="pic" sz="quarter" idx="18"/>
          </p:nvPr>
        </p:nvSpPr>
        <p:spPr>
          <a:xfrm>
            <a:off x="6638646" y="3676482"/>
            <a:ext cx="624484"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34" name="Picture Placeholder 33"/>
          <p:cNvSpPr>
            <a:spLocks noGrp="1"/>
          </p:cNvSpPr>
          <p:nvPr>
            <p:ph type="pic" sz="quarter" idx="19"/>
          </p:nvPr>
        </p:nvSpPr>
        <p:spPr>
          <a:xfrm>
            <a:off x="7732887" y="3660656"/>
            <a:ext cx="624484"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35" name="Picture Placeholder 34"/>
          <p:cNvSpPr>
            <a:spLocks noGrp="1"/>
          </p:cNvSpPr>
          <p:nvPr>
            <p:ph type="pic" sz="quarter" idx="20"/>
          </p:nvPr>
        </p:nvSpPr>
        <p:spPr>
          <a:xfrm>
            <a:off x="7174880" y="4926749"/>
            <a:ext cx="624484"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36" name="Picture Placeholder 35"/>
          <p:cNvSpPr>
            <a:spLocks noGrp="1"/>
          </p:cNvSpPr>
          <p:nvPr>
            <p:ph type="pic" sz="quarter" idx="21"/>
          </p:nvPr>
        </p:nvSpPr>
        <p:spPr>
          <a:xfrm>
            <a:off x="6146180" y="4938164"/>
            <a:ext cx="624484"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37" name="Picture Placeholder 36"/>
          <p:cNvSpPr>
            <a:spLocks noGrp="1"/>
          </p:cNvSpPr>
          <p:nvPr>
            <p:ph type="pic" sz="quarter" idx="22"/>
          </p:nvPr>
        </p:nvSpPr>
        <p:spPr>
          <a:xfrm>
            <a:off x="6537649" y="2248177"/>
            <a:ext cx="826477" cy="1101969"/>
          </a:xfrm>
          <a:custGeom>
            <a:avLst/>
            <a:gdLst>
              <a:gd name="connsiteX0" fmla="*/ 0 w 1101969"/>
              <a:gd name="connsiteY0" fmla="*/ 0 h 1101969"/>
              <a:gd name="connsiteX1" fmla="*/ 1101969 w 1101969"/>
              <a:gd name="connsiteY1" fmla="*/ 0 h 1101969"/>
              <a:gd name="connsiteX2" fmla="*/ 1101969 w 1101969"/>
              <a:gd name="connsiteY2" fmla="*/ 1101969 h 1101969"/>
              <a:gd name="connsiteX3" fmla="*/ 0 w 1101969"/>
              <a:gd name="connsiteY3" fmla="*/ 1101969 h 1101969"/>
            </a:gdLst>
            <a:ahLst/>
            <a:cxnLst>
              <a:cxn ang="0">
                <a:pos x="connsiteX0" y="connsiteY0"/>
              </a:cxn>
              <a:cxn ang="0">
                <a:pos x="connsiteX1" y="connsiteY1"/>
              </a:cxn>
              <a:cxn ang="0">
                <a:pos x="connsiteX2" y="connsiteY2"/>
              </a:cxn>
              <a:cxn ang="0">
                <a:pos x="connsiteX3" y="connsiteY3"/>
              </a:cxn>
            </a:cxnLst>
            <a:rect l="l" t="t" r="r" b="b"/>
            <a:pathLst>
              <a:path w="1101969" h="1101969">
                <a:moveTo>
                  <a:pt x="0" y="0"/>
                </a:moveTo>
                <a:lnTo>
                  <a:pt x="1101969" y="0"/>
                </a:lnTo>
                <a:lnTo>
                  <a:pt x="1101969" y="1101969"/>
                </a:lnTo>
                <a:lnTo>
                  <a:pt x="0" y="1101969"/>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288914690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userDrawn="1">
  <p:cSld name="25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1106589" y="2314637"/>
            <a:ext cx="2137774" cy="2850365"/>
          </a:xfrm>
          <a:custGeom>
            <a:avLst/>
            <a:gdLst>
              <a:gd name="connsiteX0" fmla="*/ 1015705 w 2031410"/>
              <a:gd name="connsiteY0" fmla="*/ 0 h 2031410"/>
              <a:gd name="connsiteX1" fmla="*/ 2031410 w 2031410"/>
              <a:gd name="connsiteY1" fmla="*/ 1015705 h 2031410"/>
              <a:gd name="connsiteX2" fmla="*/ 1015705 w 2031410"/>
              <a:gd name="connsiteY2" fmla="*/ 2031410 h 2031410"/>
              <a:gd name="connsiteX3" fmla="*/ 0 w 2031410"/>
              <a:gd name="connsiteY3" fmla="*/ 1015705 h 2031410"/>
              <a:gd name="connsiteX4" fmla="*/ 1015705 w 2031410"/>
              <a:gd name="connsiteY4" fmla="*/ 0 h 2031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1410" h="2031410">
                <a:moveTo>
                  <a:pt x="1015705" y="0"/>
                </a:moveTo>
                <a:cubicBezTo>
                  <a:pt x="1576663" y="0"/>
                  <a:pt x="2031410" y="454747"/>
                  <a:pt x="2031410" y="1015705"/>
                </a:cubicBezTo>
                <a:cubicBezTo>
                  <a:pt x="2031410" y="1576663"/>
                  <a:pt x="1576663" y="2031410"/>
                  <a:pt x="1015705" y="2031410"/>
                </a:cubicBezTo>
                <a:cubicBezTo>
                  <a:pt x="454747" y="2031410"/>
                  <a:pt x="0" y="1576663"/>
                  <a:pt x="0" y="1015705"/>
                </a:cubicBezTo>
                <a:cubicBezTo>
                  <a:pt x="0" y="454747"/>
                  <a:pt x="454747" y="0"/>
                  <a:pt x="1015705"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3217931954"/>
      </p:ext>
    </p:extLst>
  </p:cSld>
  <p:clrMapOvr>
    <a:masterClrMapping/>
  </p:clrMapOvr>
  <p:transition spd="slow">
    <p:wipe/>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userDrawn="1">
  <p:cSld name="77_Title Slide">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1" y="1239864"/>
            <a:ext cx="3161759" cy="5618136"/>
          </a:xfrm>
          <a:custGeom>
            <a:avLst/>
            <a:gdLst>
              <a:gd name="connsiteX0" fmla="*/ 0 w 2641783"/>
              <a:gd name="connsiteY0" fmla="*/ 0 h 3788229"/>
              <a:gd name="connsiteX1" fmla="*/ 2641783 w 2641783"/>
              <a:gd name="connsiteY1" fmla="*/ 0 h 3788229"/>
              <a:gd name="connsiteX2" fmla="*/ 2641783 w 2641783"/>
              <a:gd name="connsiteY2" fmla="*/ 3788229 h 3788229"/>
              <a:gd name="connsiteX3" fmla="*/ 0 w 2641783"/>
              <a:gd name="connsiteY3" fmla="*/ 3788229 h 3788229"/>
            </a:gdLst>
            <a:ahLst/>
            <a:cxnLst>
              <a:cxn ang="0">
                <a:pos x="connsiteX0" y="connsiteY0"/>
              </a:cxn>
              <a:cxn ang="0">
                <a:pos x="connsiteX1" y="connsiteY1"/>
              </a:cxn>
              <a:cxn ang="0">
                <a:pos x="connsiteX2" y="connsiteY2"/>
              </a:cxn>
              <a:cxn ang="0">
                <a:pos x="connsiteX3" y="connsiteY3"/>
              </a:cxn>
            </a:cxnLst>
            <a:rect l="l" t="t" r="r" b="b"/>
            <a:pathLst>
              <a:path w="2641783" h="3788229">
                <a:moveTo>
                  <a:pt x="0" y="0"/>
                </a:moveTo>
                <a:lnTo>
                  <a:pt x="2641783" y="0"/>
                </a:lnTo>
                <a:lnTo>
                  <a:pt x="2641783" y="3788229"/>
                </a:lnTo>
                <a:lnTo>
                  <a:pt x="0" y="3788229"/>
                </a:lnTo>
                <a:close/>
              </a:path>
            </a:pathLst>
          </a:custGeom>
        </p:spPr>
        <p:txBody>
          <a:bodyPr rtlCol="0">
            <a:noAutofit/>
          </a:bodyPr>
          <a:lstStyle/>
          <a:p>
            <a:pPr lvl="0"/>
            <a:endParaRPr lang="en-US" noProof="0"/>
          </a:p>
        </p:txBody>
      </p:sp>
      <p:sp>
        <p:nvSpPr>
          <p:cNvPr id="12" name="Picture Placeholder 11"/>
          <p:cNvSpPr>
            <a:spLocks noGrp="1"/>
          </p:cNvSpPr>
          <p:nvPr>
            <p:ph type="pic" sz="quarter" idx="11"/>
          </p:nvPr>
        </p:nvSpPr>
        <p:spPr>
          <a:xfrm>
            <a:off x="4164938" y="1239864"/>
            <a:ext cx="3161759" cy="5618136"/>
          </a:xfrm>
          <a:custGeom>
            <a:avLst/>
            <a:gdLst>
              <a:gd name="connsiteX0" fmla="*/ 0 w 2641783"/>
              <a:gd name="connsiteY0" fmla="*/ 0 h 3788229"/>
              <a:gd name="connsiteX1" fmla="*/ 2641783 w 2641783"/>
              <a:gd name="connsiteY1" fmla="*/ 0 h 3788229"/>
              <a:gd name="connsiteX2" fmla="*/ 2641783 w 2641783"/>
              <a:gd name="connsiteY2" fmla="*/ 3788229 h 3788229"/>
              <a:gd name="connsiteX3" fmla="*/ 0 w 2641783"/>
              <a:gd name="connsiteY3" fmla="*/ 3788229 h 3788229"/>
            </a:gdLst>
            <a:ahLst/>
            <a:cxnLst>
              <a:cxn ang="0">
                <a:pos x="connsiteX0" y="connsiteY0"/>
              </a:cxn>
              <a:cxn ang="0">
                <a:pos x="connsiteX1" y="connsiteY1"/>
              </a:cxn>
              <a:cxn ang="0">
                <a:pos x="connsiteX2" y="connsiteY2"/>
              </a:cxn>
              <a:cxn ang="0">
                <a:pos x="connsiteX3" y="connsiteY3"/>
              </a:cxn>
            </a:cxnLst>
            <a:rect l="l" t="t" r="r" b="b"/>
            <a:pathLst>
              <a:path w="2641783" h="3788229">
                <a:moveTo>
                  <a:pt x="0" y="0"/>
                </a:moveTo>
                <a:lnTo>
                  <a:pt x="2641783" y="0"/>
                </a:lnTo>
                <a:lnTo>
                  <a:pt x="2641783" y="3788229"/>
                </a:lnTo>
                <a:lnTo>
                  <a:pt x="0" y="3788229"/>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3340237839"/>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39" Type="http://schemas.openxmlformats.org/officeDocument/2006/relationships/slideLayout" Target="../slideLayouts/slideLayout50.xml"/><Relationship Id="rId21" Type="http://schemas.openxmlformats.org/officeDocument/2006/relationships/slideLayout" Target="../slideLayouts/slideLayout32.xml"/><Relationship Id="rId34" Type="http://schemas.openxmlformats.org/officeDocument/2006/relationships/slideLayout" Target="../slideLayouts/slideLayout45.xml"/><Relationship Id="rId42" Type="http://schemas.openxmlformats.org/officeDocument/2006/relationships/theme" Target="../theme/theme2.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slideLayout" Target="../slideLayouts/slideLayout40.xml"/><Relationship Id="rId41" Type="http://schemas.openxmlformats.org/officeDocument/2006/relationships/slideLayout" Target="../slideLayouts/slideLayout5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32" Type="http://schemas.openxmlformats.org/officeDocument/2006/relationships/slideLayout" Target="../slideLayouts/slideLayout43.xml"/><Relationship Id="rId37" Type="http://schemas.openxmlformats.org/officeDocument/2006/relationships/slideLayout" Target="../slideLayouts/slideLayout48.xml"/><Relationship Id="rId40" Type="http://schemas.openxmlformats.org/officeDocument/2006/relationships/slideLayout" Target="../slideLayouts/slideLayout51.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36" Type="http://schemas.openxmlformats.org/officeDocument/2006/relationships/slideLayout" Target="../slideLayouts/slideLayout47.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31" Type="http://schemas.openxmlformats.org/officeDocument/2006/relationships/slideLayout" Target="../slideLayouts/slideLayout4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 Id="rId30" Type="http://schemas.openxmlformats.org/officeDocument/2006/relationships/slideLayout" Target="../slideLayouts/slideLayout41.xml"/><Relationship Id="rId35" Type="http://schemas.openxmlformats.org/officeDocument/2006/relationships/slideLayout" Target="../slideLayouts/slideLayout46.xml"/><Relationship Id="rId8" Type="http://schemas.openxmlformats.org/officeDocument/2006/relationships/slideLayout" Target="../slideLayouts/slideLayout19.xml"/><Relationship Id="rId3" Type="http://schemas.openxmlformats.org/officeDocument/2006/relationships/slideLayout" Target="../slideLayouts/slideLayout14.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33" Type="http://schemas.openxmlformats.org/officeDocument/2006/relationships/slideLayout" Target="../slideLayouts/slideLayout44.xml"/><Relationship Id="rId38" Type="http://schemas.openxmlformats.org/officeDocument/2006/relationships/slideLayout" Target="../slideLayouts/slideLayout49.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65.xml"/><Relationship Id="rId18" Type="http://schemas.openxmlformats.org/officeDocument/2006/relationships/slideLayout" Target="../slideLayouts/slideLayout70.xml"/><Relationship Id="rId26" Type="http://schemas.openxmlformats.org/officeDocument/2006/relationships/slideLayout" Target="../slideLayouts/slideLayout78.xml"/><Relationship Id="rId39" Type="http://schemas.openxmlformats.org/officeDocument/2006/relationships/slideLayout" Target="../slideLayouts/slideLayout91.xml"/><Relationship Id="rId21" Type="http://schemas.openxmlformats.org/officeDocument/2006/relationships/slideLayout" Target="../slideLayouts/slideLayout73.xml"/><Relationship Id="rId34" Type="http://schemas.openxmlformats.org/officeDocument/2006/relationships/slideLayout" Target="../slideLayouts/slideLayout86.xml"/><Relationship Id="rId42" Type="http://schemas.openxmlformats.org/officeDocument/2006/relationships/theme" Target="../theme/theme3.xml"/><Relationship Id="rId7" Type="http://schemas.openxmlformats.org/officeDocument/2006/relationships/slideLayout" Target="../slideLayouts/slideLayout59.xml"/><Relationship Id="rId2" Type="http://schemas.openxmlformats.org/officeDocument/2006/relationships/slideLayout" Target="../slideLayouts/slideLayout54.xml"/><Relationship Id="rId16" Type="http://schemas.openxmlformats.org/officeDocument/2006/relationships/slideLayout" Target="../slideLayouts/slideLayout68.xml"/><Relationship Id="rId20" Type="http://schemas.openxmlformats.org/officeDocument/2006/relationships/slideLayout" Target="../slideLayouts/slideLayout72.xml"/><Relationship Id="rId29" Type="http://schemas.openxmlformats.org/officeDocument/2006/relationships/slideLayout" Target="../slideLayouts/slideLayout81.xml"/><Relationship Id="rId41" Type="http://schemas.openxmlformats.org/officeDocument/2006/relationships/slideLayout" Target="../slideLayouts/slideLayout93.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24" Type="http://schemas.openxmlformats.org/officeDocument/2006/relationships/slideLayout" Target="../slideLayouts/slideLayout76.xml"/><Relationship Id="rId32" Type="http://schemas.openxmlformats.org/officeDocument/2006/relationships/slideLayout" Target="../slideLayouts/slideLayout84.xml"/><Relationship Id="rId37" Type="http://schemas.openxmlformats.org/officeDocument/2006/relationships/slideLayout" Target="../slideLayouts/slideLayout89.xml"/><Relationship Id="rId40" Type="http://schemas.openxmlformats.org/officeDocument/2006/relationships/slideLayout" Target="../slideLayouts/slideLayout92.xml"/><Relationship Id="rId5" Type="http://schemas.openxmlformats.org/officeDocument/2006/relationships/slideLayout" Target="../slideLayouts/slideLayout57.xml"/><Relationship Id="rId15" Type="http://schemas.openxmlformats.org/officeDocument/2006/relationships/slideLayout" Target="../slideLayouts/slideLayout67.xml"/><Relationship Id="rId23" Type="http://schemas.openxmlformats.org/officeDocument/2006/relationships/slideLayout" Target="../slideLayouts/slideLayout75.xml"/><Relationship Id="rId28" Type="http://schemas.openxmlformats.org/officeDocument/2006/relationships/slideLayout" Target="../slideLayouts/slideLayout80.xml"/><Relationship Id="rId36" Type="http://schemas.openxmlformats.org/officeDocument/2006/relationships/slideLayout" Target="../slideLayouts/slideLayout88.xml"/><Relationship Id="rId10" Type="http://schemas.openxmlformats.org/officeDocument/2006/relationships/slideLayout" Target="../slideLayouts/slideLayout62.xml"/><Relationship Id="rId19" Type="http://schemas.openxmlformats.org/officeDocument/2006/relationships/slideLayout" Target="../slideLayouts/slideLayout71.xml"/><Relationship Id="rId31" Type="http://schemas.openxmlformats.org/officeDocument/2006/relationships/slideLayout" Target="../slideLayouts/slideLayout83.xml"/><Relationship Id="rId4" Type="http://schemas.openxmlformats.org/officeDocument/2006/relationships/slideLayout" Target="../slideLayouts/slideLayout56.xml"/><Relationship Id="rId9" Type="http://schemas.openxmlformats.org/officeDocument/2006/relationships/slideLayout" Target="../slideLayouts/slideLayout61.xml"/><Relationship Id="rId14" Type="http://schemas.openxmlformats.org/officeDocument/2006/relationships/slideLayout" Target="../slideLayouts/slideLayout66.xml"/><Relationship Id="rId22" Type="http://schemas.openxmlformats.org/officeDocument/2006/relationships/slideLayout" Target="../slideLayouts/slideLayout74.xml"/><Relationship Id="rId27" Type="http://schemas.openxmlformats.org/officeDocument/2006/relationships/slideLayout" Target="../slideLayouts/slideLayout79.xml"/><Relationship Id="rId30" Type="http://schemas.openxmlformats.org/officeDocument/2006/relationships/slideLayout" Target="../slideLayouts/slideLayout82.xml"/><Relationship Id="rId35" Type="http://schemas.openxmlformats.org/officeDocument/2006/relationships/slideLayout" Target="../slideLayouts/slideLayout87.xml"/><Relationship Id="rId8" Type="http://schemas.openxmlformats.org/officeDocument/2006/relationships/slideLayout" Target="../slideLayouts/slideLayout60.xml"/><Relationship Id="rId3" Type="http://schemas.openxmlformats.org/officeDocument/2006/relationships/slideLayout" Target="../slideLayouts/slideLayout55.xml"/><Relationship Id="rId12" Type="http://schemas.openxmlformats.org/officeDocument/2006/relationships/slideLayout" Target="../slideLayouts/slideLayout64.xml"/><Relationship Id="rId17" Type="http://schemas.openxmlformats.org/officeDocument/2006/relationships/slideLayout" Target="../slideLayouts/slideLayout69.xml"/><Relationship Id="rId25" Type="http://schemas.openxmlformats.org/officeDocument/2006/relationships/slideLayout" Target="../slideLayouts/slideLayout77.xml"/><Relationship Id="rId33" Type="http://schemas.openxmlformats.org/officeDocument/2006/relationships/slideLayout" Target="../slideLayouts/slideLayout85.xml"/><Relationship Id="rId38" Type="http://schemas.openxmlformats.org/officeDocument/2006/relationships/slideLayout" Target="../slideLayouts/slideLayout9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08/07/1443</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335469665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p:nvPr>
        </p:nvSpPr>
        <p:spPr bwMode="auto">
          <a:xfrm>
            <a:off x="628650" y="365126"/>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rtl="0">
              <a:defRPr/>
            </a:pPr>
            <a:fld id="{76D04793-F408-4F38-BC03-966774B72D52}" type="datetimeFigureOut">
              <a:rPr lang="en-US">
                <a:solidFill>
                  <a:prstClr val="black">
                    <a:tint val="75000"/>
                  </a:prstClr>
                </a:solidFill>
              </a:rPr>
              <a:pPr rtl="0">
                <a:defRPr/>
              </a:pPr>
              <a:t>2/9/2022</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rtl="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pPr rtl="0" fontAlgn="base">
              <a:spcBef>
                <a:spcPct val="0"/>
              </a:spcBef>
              <a:spcAft>
                <a:spcPct val="0"/>
              </a:spcAft>
            </a:pPr>
            <a:fld id="{D375E99A-7ECF-44CC-9B5B-54FED75A9BA7}" type="slidenum">
              <a:rPr lang="en-US" altLang="ar-IQ" smtClean="0"/>
              <a:pPr rtl="0" fontAlgn="base">
                <a:spcBef>
                  <a:spcPct val="0"/>
                </a:spcBef>
                <a:spcAft>
                  <a:spcPct val="0"/>
                </a:spcAft>
              </a:pPr>
              <a:t>‹#›</a:t>
            </a:fld>
            <a:endParaRPr lang="en-US" altLang="ar-IQ"/>
          </a:p>
        </p:txBody>
      </p:sp>
    </p:spTree>
    <p:extLst>
      <p:ext uri="{BB962C8B-B14F-4D97-AF65-F5344CB8AC3E}">
        <p14:creationId xmlns:p14="http://schemas.microsoft.com/office/powerpoint/2010/main" val="4150205679"/>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 id="2147483926" r:id="rId14"/>
    <p:sldLayoutId id="2147483927" r:id="rId15"/>
    <p:sldLayoutId id="2147483928" r:id="rId16"/>
    <p:sldLayoutId id="2147483929" r:id="rId17"/>
    <p:sldLayoutId id="2147483930" r:id="rId18"/>
    <p:sldLayoutId id="2147483931" r:id="rId19"/>
    <p:sldLayoutId id="2147483932" r:id="rId20"/>
    <p:sldLayoutId id="2147483933" r:id="rId21"/>
    <p:sldLayoutId id="2147483934" r:id="rId22"/>
    <p:sldLayoutId id="2147483935" r:id="rId23"/>
    <p:sldLayoutId id="2147483936" r:id="rId24"/>
    <p:sldLayoutId id="2147483937" r:id="rId25"/>
    <p:sldLayoutId id="2147483938" r:id="rId26"/>
    <p:sldLayoutId id="2147483939" r:id="rId27"/>
    <p:sldLayoutId id="2147483940" r:id="rId28"/>
    <p:sldLayoutId id="2147483941" r:id="rId29"/>
    <p:sldLayoutId id="2147483942" r:id="rId30"/>
    <p:sldLayoutId id="2147483943" r:id="rId31"/>
    <p:sldLayoutId id="2147483944" r:id="rId32"/>
    <p:sldLayoutId id="2147483945" r:id="rId33"/>
    <p:sldLayoutId id="2147483946" r:id="rId34"/>
    <p:sldLayoutId id="2147483947" r:id="rId35"/>
    <p:sldLayoutId id="2147483948" r:id="rId36"/>
    <p:sldLayoutId id="2147483949" r:id="rId37"/>
    <p:sldLayoutId id="2147483950" r:id="rId38"/>
    <p:sldLayoutId id="2147483951" r:id="rId39"/>
    <p:sldLayoutId id="2147483952" r:id="rId40"/>
    <p:sldLayoutId id="2147483953" r:id="rId41"/>
  </p:sldLayoutIdLst>
  <p:txStyles>
    <p:titleStyle>
      <a:lvl1pPr algn="l"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342900" algn="l" rtl="0" fontAlgn="base">
        <a:lnSpc>
          <a:spcPct val="90000"/>
        </a:lnSpc>
        <a:spcBef>
          <a:spcPct val="0"/>
        </a:spcBef>
        <a:spcAft>
          <a:spcPct val="0"/>
        </a:spcAft>
        <a:defRPr sz="3300">
          <a:solidFill>
            <a:schemeClr val="tx1"/>
          </a:solidFill>
          <a:latin typeface="Calibri Light" panose="020F0302020204030204" pitchFamily="34" charset="0"/>
        </a:defRPr>
      </a:lvl6pPr>
      <a:lvl7pPr marL="685800" algn="l" rtl="0" fontAlgn="base">
        <a:lnSpc>
          <a:spcPct val="90000"/>
        </a:lnSpc>
        <a:spcBef>
          <a:spcPct val="0"/>
        </a:spcBef>
        <a:spcAft>
          <a:spcPct val="0"/>
        </a:spcAft>
        <a:defRPr sz="3300">
          <a:solidFill>
            <a:schemeClr val="tx1"/>
          </a:solidFill>
          <a:latin typeface="Calibri Light" panose="020F0302020204030204" pitchFamily="34" charset="0"/>
        </a:defRPr>
      </a:lvl7pPr>
      <a:lvl8pPr marL="1028700" algn="l" rtl="0" fontAlgn="base">
        <a:lnSpc>
          <a:spcPct val="90000"/>
        </a:lnSpc>
        <a:spcBef>
          <a:spcPct val="0"/>
        </a:spcBef>
        <a:spcAft>
          <a:spcPct val="0"/>
        </a:spcAft>
        <a:defRPr sz="3300">
          <a:solidFill>
            <a:schemeClr val="tx1"/>
          </a:solidFill>
          <a:latin typeface="Calibri Light" panose="020F0302020204030204" pitchFamily="34" charset="0"/>
        </a:defRPr>
      </a:lvl8pPr>
      <a:lvl9pPr marL="1371600" algn="l"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p:nvPr>
        </p:nvSpPr>
        <p:spPr bwMode="auto">
          <a:xfrm>
            <a:off x="628650" y="365126"/>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rtl="0">
              <a:defRPr/>
            </a:pPr>
            <a:fld id="{76D04793-F408-4F38-BC03-966774B72D52}" type="datetimeFigureOut">
              <a:rPr lang="en-US">
                <a:solidFill>
                  <a:prstClr val="black">
                    <a:tint val="75000"/>
                  </a:prstClr>
                </a:solidFill>
              </a:rPr>
              <a:pPr rtl="0">
                <a:defRPr/>
              </a:pPr>
              <a:t>2/9/2022</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rtl="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pPr rtl="0" fontAlgn="base">
              <a:spcBef>
                <a:spcPct val="0"/>
              </a:spcBef>
              <a:spcAft>
                <a:spcPct val="0"/>
              </a:spcAft>
            </a:pPr>
            <a:fld id="{D375E99A-7ECF-44CC-9B5B-54FED75A9BA7}" type="slidenum">
              <a:rPr lang="en-US" altLang="ar-IQ" smtClean="0"/>
              <a:pPr rtl="0" fontAlgn="base">
                <a:spcBef>
                  <a:spcPct val="0"/>
                </a:spcBef>
                <a:spcAft>
                  <a:spcPct val="0"/>
                </a:spcAft>
              </a:pPr>
              <a:t>‹#›</a:t>
            </a:fld>
            <a:endParaRPr lang="en-US" altLang="ar-IQ"/>
          </a:p>
        </p:txBody>
      </p:sp>
    </p:spTree>
    <p:extLst>
      <p:ext uri="{BB962C8B-B14F-4D97-AF65-F5344CB8AC3E}">
        <p14:creationId xmlns:p14="http://schemas.microsoft.com/office/powerpoint/2010/main" val="1849445128"/>
      </p:ext>
    </p:extLst>
  </p:cSld>
  <p:clrMap bg1="lt1" tx1="dk1" bg2="lt2" tx2="dk2" accent1="accent1" accent2="accent2" accent3="accent3" accent4="accent4" accent5="accent5" accent6="accent6" hlink="hlink" folHlink="folHlink"/>
  <p:sldLayoutIdLst>
    <p:sldLayoutId id="2147483955" r:id="rId1"/>
    <p:sldLayoutId id="2147483956" r:id="rId2"/>
    <p:sldLayoutId id="2147483957" r:id="rId3"/>
    <p:sldLayoutId id="2147483958" r:id="rId4"/>
    <p:sldLayoutId id="2147483959" r:id="rId5"/>
    <p:sldLayoutId id="2147483960" r:id="rId6"/>
    <p:sldLayoutId id="2147483961" r:id="rId7"/>
    <p:sldLayoutId id="2147483962" r:id="rId8"/>
    <p:sldLayoutId id="2147483963" r:id="rId9"/>
    <p:sldLayoutId id="2147483964" r:id="rId10"/>
    <p:sldLayoutId id="2147483965" r:id="rId11"/>
    <p:sldLayoutId id="2147483966" r:id="rId12"/>
    <p:sldLayoutId id="2147483967" r:id="rId13"/>
    <p:sldLayoutId id="2147483968" r:id="rId14"/>
    <p:sldLayoutId id="2147483969" r:id="rId15"/>
    <p:sldLayoutId id="2147483970" r:id="rId16"/>
    <p:sldLayoutId id="2147483971" r:id="rId17"/>
    <p:sldLayoutId id="2147483972" r:id="rId18"/>
    <p:sldLayoutId id="2147483973" r:id="rId19"/>
    <p:sldLayoutId id="2147483974" r:id="rId20"/>
    <p:sldLayoutId id="2147483975" r:id="rId21"/>
    <p:sldLayoutId id="2147483976" r:id="rId22"/>
    <p:sldLayoutId id="2147483977" r:id="rId23"/>
    <p:sldLayoutId id="2147483978" r:id="rId24"/>
    <p:sldLayoutId id="2147483979" r:id="rId25"/>
    <p:sldLayoutId id="2147483980" r:id="rId26"/>
    <p:sldLayoutId id="2147483981" r:id="rId27"/>
    <p:sldLayoutId id="2147483982" r:id="rId28"/>
    <p:sldLayoutId id="2147483983" r:id="rId29"/>
    <p:sldLayoutId id="2147483984" r:id="rId30"/>
    <p:sldLayoutId id="2147483985" r:id="rId31"/>
    <p:sldLayoutId id="2147483986" r:id="rId32"/>
    <p:sldLayoutId id="2147483987" r:id="rId33"/>
    <p:sldLayoutId id="2147483988" r:id="rId34"/>
    <p:sldLayoutId id="2147483989" r:id="rId35"/>
    <p:sldLayoutId id="2147483990" r:id="rId36"/>
    <p:sldLayoutId id="2147483991" r:id="rId37"/>
    <p:sldLayoutId id="2147483992" r:id="rId38"/>
    <p:sldLayoutId id="2147483993" r:id="rId39"/>
    <p:sldLayoutId id="2147483994" r:id="rId40"/>
    <p:sldLayoutId id="2147483995" r:id="rId41"/>
  </p:sldLayoutIdLst>
  <p:txStyles>
    <p:titleStyle>
      <a:lvl1pPr algn="l"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342900" algn="l" rtl="0" fontAlgn="base">
        <a:lnSpc>
          <a:spcPct val="90000"/>
        </a:lnSpc>
        <a:spcBef>
          <a:spcPct val="0"/>
        </a:spcBef>
        <a:spcAft>
          <a:spcPct val="0"/>
        </a:spcAft>
        <a:defRPr sz="3300">
          <a:solidFill>
            <a:schemeClr val="tx1"/>
          </a:solidFill>
          <a:latin typeface="Calibri Light" panose="020F0302020204030204" pitchFamily="34" charset="0"/>
        </a:defRPr>
      </a:lvl6pPr>
      <a:lvl7pPr marL="685800" algn="l" rtl="0" fontAlgn="base">
        <a:lnSpc>
          <a:spcPct val="90000"/>
        </a:lnSpc>
        <a:spcBef>
          <a:spcPct val="0"/>
        </a:spcBef>
        <a:spcAft>
          <a:spcPct val="0"/>
        </a:spcAft>
        <a:defRPr sz="3300">
          <a:solidFill>
            <a:schemeClr val="tx1"/>
          </a:solidFill>
          <a:latin typeface="Calibri Light" panose="020F0302020204030204" pitchFamily="34" charset="0"/>
        </a:defRPr>
      </a:lvl7pPr>
      <a:lvl8pPr marL="1028700" algn="l" rtl="0" fontAlgn="base">
        <a:lnSpc>
          <a:spcPct val="90000"/>
        </a:lnSpc>
        <a:spcBef>
          <a:spcPct val="0"/>
        </a:spcBef>
        <a:spcAft>
          <a:spcPct val="0"/>
        </a:spcAft>
        <a:defRPr sz="3300">
          <a:solidFill>
            <a:schemeClr val="tx1"/>
          </a:solidFill>
          <a:latin typeface="Calibri Light" panose="020F0302020204030204" pitchFamily="34" charset="0"/>
        </a:defRPr>
      </a:lvl8pPr>
      <a:lvl9pPr marL="1371600" algn="l"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3.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51.xml"/><Relationship Id="rId1" Type="http://schemas.openxmlformats.org/officeDocument/2006/relationships/vmlDrawing" Target="../drawings/vmlDrawing1.v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13334"/>
            <a:ext cx="7772400" cy="233169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lvl="0">
              <a:spcBef>
                <a:spcPct val="20000"/>
              </a:spcBef>
            </a:pPr>
            <a:r>
              <a:rPr lang="ar-SA" sz="3600" dirty="0">
                <a:ea typeface="+mn-ea"/>
                <a:cs typeface="PT Bold Heading" panose="02010400000000000000" pitchFamily="2" charset="-78"/>
              </a:rPr>
              <a:t>الفصل الخامس </a:t>
            </a:r>
            <a:br>
              <a:rPr lang="ar-SA" sz="3600" dirty="0">
                <a:ea typeface="+mn-ea"/>
                <a:cs typeface="PT Bold Heading" panose="02010400000000000000" pitchFamily="2" charset="-78"/>
              </a:rPr>
            </a:br>
            <a:r>
              <a:rPr lang="ar-SA" sz="3200" dirty="0">
                <a:cs typeface="PT Bold Heading" panose="02010400000000000000" pitchFamily="2" charset="-78"/>
              </a:rPr>
              <a:t>التخطيط التشغيلي </a:t>
            </a:r>
            <a:endParaRPr lang="ar-IQ" sz="3200" dirty="0">
              <a:cs typeface="PT Bold Heading" panose="02010400000000000000" pitchFamily="2" charset="-78"/>
            </a:endParaRPr>
          </a:p>
        </p:txBody>
      </p:sp>
      <p:sp>
        <p:nvSpPr>
          <p:cNvPr id="3" name="Subtitle 2"/>
          <p:cNvSpPr>
            <a:spLocks noGrp="1"/>
          </p:cNvSpPr>
          <p:nvPr>
            <p:ph type="subTitle" idx="1"/>
          </p:nvPr>
        </p:nvSpPr>
        <p:spPr>
          <a:solidFill>
            <a:schemeClr val="accent1">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ar-SA" b="1" dirty="0">
                <a:solidFill>
                  <a:schemeClr val="tx1"/>
                </a:solidFill>
              </a:rPr>
              <a:t>اعداد</a:t>
            </a:r>
          </a:p>
          <a:p>
            <a:r>
              <a:rPr lang="ar-SA" b="1" dirty="0">
                <a:solidFill>
                  <a:schemeClr val="tx1"/>
                </a:solidFill>
              </a:rPr>
              <a:t>د. نادية داخل عناد</a:t>
            </a:r>
            <a:endParaRPr lang="ar-IQ" b="1" dirty="0">
              <a:solidFill>
                <a:schemeClr val="tx1"/>
              </a:solidFill>
            </a:endParaRPr>
          </a:p>
        </p:txBody>
      </p:sp>
    </p:spTree>
    <p:extLst>
      <p:ext uri="{BB962C8B-B14F-4D97-AF65-F5344CB8AC3E}">
        <p14:creationId xmlns:p14="http://schemas.microsoft.com/office/powerpoint/2010/main" val="2032963697"/>
      </p:ext>
    </p:extLst>
  </p:cSld>
  <p:clrMapOvr>
    <a:masterClrMapping/>
  </p:clrMapOvr>
  <mc:AlternateContent xmlns:mc="http://schemas.openxmlformats.org/markup-compatibility/2006" xmlns:p14="http://schemas.microsoft.com/office/powerpoint/2010/main">
    <mc:Choice Requires="p14">
      <p:transition spd="slow" p14:dur="1500" advTm="9422">
        <p:split orient="vert"/>
      </p:transition>
    </mc:Choice>
    <mc:Fallback xmlns="">
      <p:transition spd="slow" advTm="9422">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603448"/>
            <a:ext cx="9144000" cy="7632848"/>
          </a:xfrm>
          <a:solidFill>
            <a:schemeClr val="accent1">
              <a:lumMod val="40000"/>
              <a:lumOff val="60000"/>
              <a:alpha val="90000"/>
            </a:schemeClr>
          </a:solidFill>
          <a:ln>
            <a:solidFill>
              <a:schemeClr val="tx1">
                <a:alpha val="0"/>
              </a:schemeClr>
            </a:solidFill>
          </a:ln>
        </p:spPr>
        <p:txBody>
          <a:bodyPr/>
          <a:lstStyle/>
          <a:p>
            <a:r>
              <a:rPr lang="ar-SA" sz="2400" b="1" dirty="0">
                <a:solidFill>
                  <a:srgbClr val="FF0000"/>
                </a:solidFill>
                <a:cs typeface="+mj-cs"/>
              </a:rPr>
              <a:t>3-الخطط القائمة </a:t>
            </a:r>
            <a:r>
              <a:rPr lang="ar-SA" sz="2400" b="1" dirty="0">
                <a:solidFill>
                  <a:schemeClr val="tx1"/>
                </a:solidFill>
                <a:cs typeface="+mj-cs"/>
              </a:rPr>
              <a:t>:تغطي الفعاليات المتكررة او المنتظمة عبر الوقت، انواعها:</a:t>
            </a:r>
            <a:r>
              <a:rPr lang="ar-IQ" sz="2400" b="1" dirty="0">
                <a:solidFill>
                  <a:schemeClr val="tx1"/>
                </a:solidFill>
                <a:cs typeface="+mj-cs"/>
              </a:rPr>
              <a:t> </a:t>
            </a:r>
          </a:p>
          <a:p>
            <a:endParaRPr lang="ar-SA" sz="2400" b="1" dirty="0">
              <a:solidFill>
                <a:schemeClr val="tx1"/>
              </a:solidFill>
              <a:cs typeface="+mj-cs"/>
            </a:endParaRPr>
          </a:p>
          <a:p>
            <a:pPr marL="457200" indent="-457200">
              <a:buAutoNum type="arabic1Minus"/>
            </a:pPr>
            <a:r>
              <a:rPr lang="ar-SA" sz="2400" b="1" dirty="0">
                <a:solidFill>
                  <a:srgbClr val="FF0000"/>
                </a:solidFill>
                <a:cs typeface="+mj-cs"/>
              </a:rPr>
              <a:t>السياسات/ </a:t>
            </a:r>
            <a:r>
              <a:rPr lang="ar-SA" sz="2400" b="1" dirty="0">
                <a:solidFill>
                  <a:schemeClr val="tx1"/>
                </a:solidFill>
                <a:cs typeface="+mj-cs"/>
              </a:rPr>
              <a:t>مجموعة من المبادئ تضعها الادارة العليا تستهدي بها المستويات الوسطى والدنيا </a:t>
            </a:r>
            <a:r>
              <a:rPr lang="ar-IQ" sz="2400" b="1" dirty="0">
                <a:solidFill>
                  <a:schemeClr val="tx1"/>
                </a:solidFill>
                <a:cs typeface="+mj-cs"/>
              </a:rPr>
              <a:t>عند وضع خططها </a:t>
            </a:r>
            <a:r>
              <a:rPr lang="ar-SA" sz="2400" b="1" dirty="0">
                <a:solidFill>
                  <a:schemeClr val="tx1"/>
                </a:solidFill>
                <a:cs typeface="+mj-cs"/>
              </a:rPr>
              <a:t>مثل/سياسة المنشاة التركيز على الجودة ام على السعر</a:t>
            </a:r>
            <a:r>
              <a:rPr lang="ar-IQ" sz="2400" b="1" dirty="0">
                <a:solidFill>
                  <a:schemeClr val="tx1"/>
                </a:solidFill>
                <a:cs typeface="+mj-cs"/>
              </a:rPr>
              <a:t>. اهم ما تحققه من مزايا :</a:t>
            </a:r>
          </a:p>
          <a:p>
            <a:r>
              <a:rPr lang="ar-IQ" sz="2400" b="1" dirty="0">
                <a:solidFill>
                  <a:schemeClr val="tx1"/>
                </a:solidFill>
                <a:cs typeface="+mj-cs"/>
              </a:rPr>
              <a:t>-الاقتصاد في الجهد والوقت ، الإسراع بتحقيق الأهداف، المعاونة في وضع الخطط الفرعية، ربط الوحدات داخل المنظمة ببعضها، </a:t>
            </a:r>
          </a:p>
          <a:p>
            <a:r>
              <a:rPr lang="ar-SA" sz="2400" b="1" dirty="0">
                <a:solidFill>
                  <a:srgbClr val="FF0000"/>
                </a:solidFill>
                <a:cs typeface="+mj-cs"/>
              </a:rPr>
              <a:t>ب- الاجراءات/ </a:t>
            </a:r>
            <a:r>
              <a:rPr lang="ar-SA" sz="2400" b="1" dirty="0">
                <a:solidFill>
                  <a:schemeClr val="tx1"/>
                </a:solidFill>
                <a:cs typeface="+mj-cs"/>
              </a:rPr>
              <a:t>سلسلة من الاعمال المرتبطة ببعضها زمنيا مثل/اجراءات التعيين تختلف عن اجراءات الاجازة.</a:t>
            </a:r>
            <a:endParaRPr lang="ar-IQ" sz="2400" b="1" dirty="0">
              <a:solidFill>
                <a:schemeClr val="tx1"/>
              </a:solidFill>
              <a:cs typeface="+mj-cs"/>
            </a:endParaRPr>
          </a:p>
          <a:p>
            <a:endParaRPr lang="ar-SA" sz="2400" b="1" dirty="0">
              <a:solidFill>
                <a:schemeClr val="tx1"/>
              </a:solidFill>
              <a:cs typeface="+mj-cs"/>
            </a:endParaRPr>
          </a:p>
          <a:p>
            <a:r>
              <a:rPr lang="ar-SA" sz="2400" b="1" dirty="0">
                <a:solidFill>
                  <a:srgbClr val="FF0000"/>
                </a:solidFill>
                <a:cs typeface="+mj-cs"/>
              </a:rPr>
              <a:t>ج-الموازنات/ </a:t>
            </a:r>
            <a:r>
              <a:rPr lang="ar-SA" sz="2400" b="1" dirty="0">
                <a:solidFill>
                  <a:schemeClr val="tx1"/>
                </a:solidFill>
                <a:cs typeface="+mj-cs"/>
              </a:rPr>
              <a:t>خطة مصاغة بشكل رقمي تأخذ شكل الموارد والاستخدامات مفصلة خلال السنة.</a:t>
            </a:r>
          </a:p>
          <a:p>
            <a:r>
              <a:rPr lang="ar-SA" sz="2400" b="1" dirty="0">
                <a:solidFill>
                  <a:srgbClr val="FF0000"/>
                </a:solidFill>
                <a:cs typeface="+mj-cs"/>
              </a:rPr>
              <a:t>د- القواعد/ </a:t>
            </a:r>
            <a:r>
              <a:rPr lang="ar-SA" sz="2400" b="1" dirty="0">
                <a:solidFill>
                  <a:schemeClr val="tx1"/>
                </a:solidFill>
                <a:cs typeface="+mj-cs"/>
              </a:rPr>
              <a:t>هو ما يجب القيام به وما ينبغي الامتناع عنه من سلوك وتصرف </a:t>
            </a:r>
            <a:r>
              <a:rPr lang="ar-IQ" sz="2400" b="1" dirty="0">
                <a:solidFill>
                  <a:schemeClr val="tx1"/>
                </a:solidFill>
                <a:cs typeface="+mj-cs"/>
              </a:rPr>
              <a:t>، وهو ما يطلق عليه النظام او القانون .</a:t>
            </a:r>
            <a:r>
              <a:rPr lang="ar-SA" sz="2400" b="1" dirty="0">
                <a:solidFill>
                  <a:schemeClr val="tx1"/>
                </a:solidFill>
                <a:cs typeface="+mj-cs"/>
              </a:rPr>
              <a:t>مثل / التدخين ممنوع. </a:t>
            </a:r>
          </a:p>
          <a:p>
            <a:endParaRPr lang="ar-SA" sz="2400" dirty="0"/>
          </a:p>
          <a:p>
            <a:endParaRPr lang="ar-IQ" dirty="0"/>
          </a:p>
        </p:txBody>
      </p:sp>
    </p:spTree>
    <p:extLst>
      <p:ext uri="{BB962C8B-B14F-4D97-AF65-F5344CB8AC3E}">
        <p14:creationId xmlns:p14="http://schemas.microsoft.com/office/powerpoint/2010/main" val="2409985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52736"/>
            <a:ext cx="9144000" cy="554461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vert="horz" lIns="91440" tIns="45720" rIns="91440" bIns="45720" rtlCol="1" anchor="b">
            <a:normAutofit/>
          </a:bodyPr>
          <a:lstStyle/>
          <a:p>
            <a:r>
              <a:rPr lang="ar-SA" sz="2800" dirty="0">
                <a:solidFill>
                  <a:srgbClr val="FF0000"/>
                </a:solidFill>
              </a:rPr>
              <a:t>مقدمات التخطيط </a:t>
            </a:r>
            <a:r>
              <a:rPr lang="ar-SA" sz="2800" dirty="0"/>
              <a:t>: هي البيانات المفترض تمثيلها لحالات المستقبل خاصة ان البيئة المستقبلية تتسم بلا تأكد والمخاطرة ، ومن بين اهم مقدمات التخطيط التي لا تخضع لسيطرة المنشاة هي:</a:t>
            </a:r>
            <a:br>
              <a:rPr lang="ar-IQ" sz="2800" dirty="0"/>
            </a:br>
            <a:br>
              <a:rPr lang="en-US" sz="2800" dirty="0"/>
            </a:br>
            <a:r>
              <a:rPr lang="ar-SA" sz="2800" dirty="0"/>
              <a:t>أ-سياسة العامة للدولة</a:t>
            </a:r>
            <a:br>
              <a:rPr lang="en-US" sz="2800" dirty="0"/>
            </a:br>
            <a:r>
              <a:rPr lang="ar-SA" sz="2800" dirty="0"/>
              <a:t>ب- الظروف الاقتصادية العامة</a:t>
            </a:r>
            <a:br>
              <a:rPr lang="en-US" sz="2800" dirty="0"/>
            </a:br>
            <a:r>
              <a:rPr lang="ar-SA" sz="2800" dirty="0"/>
              <a:t>ج-عوامل خارجية: اذواق المستهلكين، نشاط المنافسين من حيث ادخال منتوج جديد.</a:t>
            </a:r>
            <a:br>
              <a:rPr lang="en-US" sz="2800" dirty="0"/>
            </a:br>
            <a:br>
              <a:rPr lang="ar-IQ" sz="2800" dirty="0"/>
            </a:br>
            <a:br>
              <a:rPr lang="ar-IQ" sz="2800" dirty="0"/>
            </a:br>
            <a:br>
              <a:rPr lang="ar-IQ" sz="2800" dirty="0"/>
            </a:br>
            <a:endParaRPr lang="ar-IQ" sz="2700" b="0" dirty="0">
              <a:latin typeface="+mn-lt"/>
              <a:ea typeface="Calibri"/>
            </a:endParaRPr>
          </a:p>
        </p:txBody>
      </p:sp>
      <p:sp>
        <p:nvSpPr>
          <p:cNvPr id="3" name="Text Placeholder 2"/>
          <p:cNvSpPr>
            <a:spLocks noGrp="1"/>
          </p:cNvSpPr>
          <p:nvPr>
            <p:ph type="body" idx="1"/>
          </p:nvPr>
        </p:nvSpPr>
        <p:spPr>
          <a:xfrm>
            <a:off x="0" y="116632"/>
            <a:ext cx="9144000" cy="79208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vert="horz" lIns="91440" tIns="45720" rIns="91440" bIns="45720" rtlCol="1" anchor="b">
            <a:normAutofit fontScale="97500"/>
          </a:bodyPr>
          <a:lstStyle/>
          <a:p>
            <a:pPr algn="ctr">
              <a:lnSpc>
                <a:spcPct val="115000"/>
              </a:lnSpc>
              <a:spcAft>
                <a:spcPts val="1000"/>
              </a:spcAft>
            </a:pPr>
            <a:r>
              <a:rPr lang="ar-IQ" sz="2400" b="1" cap="all" dirty="0" err="1">
                <a:solidFill>
                  <a:srgbClr val="FF0000"/>
                </a:solidFill>
                <a:ea typeface="Calibri"/>
                <a:cs typeface="PT Bold Heading" panose="02010400000000000000" pitchFamily="2" charset="-78"/>
              </a:rPr>
              <a:t>ثانيا:مقدمات</a:t>
            </a:r>
            <a:r>
              <a:rPr lang="ar-IQ" sz="2400" b="1" cap="all" dirty="0">
                <a:solidFill>
                  <a:srgbClr val="FF0000"/>
                </a:solidFill>
                <a:ea typeface="Calibri"/>
                <a:cs typeface="PT Bold Heading" panose="02010400000000000000" pitchFamily="2" charset="-78"/>
              </a:rPr>
              <a:t> التخطيط</a:t>
            </a:r>
          </a:p>
        </p:txBody>
      </p:sp>
    </p:spTree>
    <p:extLst>
      <p:ext uri="{BB962C8B-B14F-4D97-AF65-F5344CB8AC3E}">
        <p14:creationId xmlns:p14="http://schemas.microsoft.com/office/powerpoint/2010/main" val="313122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30932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vert="horz" lIns="91440" tIns="45720" rIns="91440" bIns="45720" rtlCol="1" anchor="b">
            <a:normAutofit fontScale="90000"/>
          </a:bodyPr>
          <a:lstStyle/>
          <a:p>
            <a:r>
              <a:rPr lang="ar-SA" sz="2400" dirty="0">
                <a:solidFill>
                  <a:srgbClr val="FF0000"/>
                </a:solidFill>
                <a:ea typeface="Calibri"/>
              </a:rPr>
              <a:t>ثالثا :التخطيط </a:t>
            </a:r>
            <a:r>
              <a:rPr lang="ar-SA" sz="2400" dirty="0" err="1">
                <a:solidFill>
                  <a:srgbClr val="FF0000"/>
                </a:solidFill>
                <a:ea typeface="Calibri"/>
              </a:rPr>
              <a:t>الموقفي</a:t>
            </a:r>
            <a:r>
              <a:rPr lang="ar-SA" sz="2400" dirty="0">
                <a:solidFill>
                  <a:srgbClr val="FF0000"/>
                </a:solidFill>
                <a:ea typeface="Calibri"/>
              </a:rPr>
              <a:t> </a:t>
            </a:r>
            <a:br>
              <a:rPr lang="ar-SA" sz="3200" dirty="0">
                <a:solidFill>
                  <a:srgbClr val="FF0000"/>
                </a:solidFill>
                <a:ea typeface="Calibri"/>
              </a:rPr>
            </a:br>
            <a:br>
              <a:rPr lang="ar-SA" sz="2400" dirty="0">
                <a:solidFill>
                  <a:srgbClr val="FF0000"/>
                </a:solidFill>
                <a:ea typeface="Calibri"/>
              </a:rPr>
            </a:br>
            <a:r>
              <a:rPr lang="ar-SA" sz="2400" dirty="0">
                <a:solidFill>
                  <a:srgbClr val="FF0000"/>
                </a:solidFill>
                <a:ea typeface="Calibri"/>
              </a:rPr>
              <a:t>التخطيط </a:t>
            </a:r>
            <a:r>
              <a:rPr lang="ar-SA" sz="2400" dirty="0" err="1">
                <a:solidFill>
                  <a:srgbClr val="FF0000"/>
                </a:solidFill>
                <a:ea typeface="Calibri"/>
              </a:rPr>
              <a:t>الموقفي</a:t>
            </a:r>
            <a:r>
              <a:rPr lang="ar-SA" sz="2400" dirty="0">
                <a:ea typeface="Calibri"/>
              </a:rPr>
              <a:t>: </a:t>
            </a:r>
            <a:r>
              <a:rPr lang="ar-IQ" sz="2400" dirty="0">
                <a:ea typeface="Calibri"/>
              </a:rPr>
              <a:t>لقد أدت صعوبات التخطيط الى انتهاج العديد من المنشآت وخاصة الشركات الكبيرة لأسلوب التخطيط </a:t>
            </a:r>
            <a:r>
              <a:rPr lang="ar-IQ" sz="2400" dirty="0" err="1">
                <a:ea typeface="Calibri"/>
              </a:rPr>
              <a:t>الموقفي</a:t>
            </a:r>
            <a:r>
              <a:rPr lang="ar-IQ" sz="2400" dirty="0">
                <a:ea typeface="Calibri"/>
              </a:rPr>
              <a:t> .</a:t>
            </a:r>
            <a:br>
              <a:rPr lang="ar-IQ" sz="2400" dirty="0">
                <a:ea typeface="Calibri"/>
              </a:rPr>
            </a:br>
            <a:br>
              <a:rPr lang="ar-IQ" sz="2400" dirty="0">
                <a:ea typeface="Calibri"/>
              </a:rPr>
            </a:br>
            <a:r>
              <a:rPr lang="ar-IQ" sz="2400" dirty="0">
                <a:ea typeface="Calibri"/>
              </a:rPr>
              <a:t> وبموجبه </a:t>
            </a:r>
            <a:r>
              <a:rPr lang="ar-SA" sz="2400" dirty="0">
                <a:ea typeface="Calibri"/>
              </a:rPr>
              <a:t>تقوم الادارة بتطوير السيناريوهات (المشاهدات المتعددة ) يستند كل منها الى مجموعة من المقدمات ،قد يكون احد السيناريوهات مبنيا على الظروف الاقتصادية الاكثر احتمالا في التحقق واخرا على الظروف الاقتصادية التي تعكس التفاؤل والثالث على التي تعكس حالة التشاؤم ولا ينحصر السيناريوهات على التنبؤ بالظروف الاقتصادية بل بالظروف السياسية وتوفر المواد الاولية والموارد البشرية </a:t>
            </a:r>
            <a:r>
              <a:rPr lang="ar-IQ" sz="2400" dirty="0">
                <a:ea typeface="Calibri"/>
              </a:rPr>
              <a:t>.</a:t>
            </a:r>
            <a:br>
              <a:rPr lang="ar-IQ" sz="2400" dirty="0">
                <a:ea typeface="Calibri"/>
              </a:rPr>
            </a:br>
            <a:br>
              <a:rPr lang="ar-IQ" sz="2400" dirty="0">
                <a:ea typeface="Calibri"/>
              </a:rPr>
            </a:br>
            <a:r>
              <a:rPr lang="ar-IQ" sz="2400" dirty="0" err="1">
                <a:ea typeface="Calibri"/>
              </a:rPr>
              <a:t>ولاينحصر</a:t>
            </a:r>
            <a:r>
              <a:rPr lang="ar-IQ" sz="2400" dirty="0">
                <a:ea typeface="Calibri"/>
              </a:rPr>
              <a:t> اعتماد السيناريوهات على التنبؤ بالظروف الاقتصادية ،بل كذلك على الظروف المناخية والسياسية وتوفر المواد الأولية والموارد البشرية وتنظيم الدولة للبيئة.</a:t>
            </a:r>
            <a:br>
              <a:rPr lang="ar-IQ" sz="2400" dirty="0">
                <a:ea typeface="Calibri"/>
              </a:rPr>
            </a:br>
            <a:br>
              <a:rPr lang="ar-IQ" sz="2400" dirty="0">
                <a:ea typeface="Calibri"/>
              </a:rPr>
            </a:br>
            <a:br>
              <a:rPr lang="ar-IQ" sz="2400" dirty="0">
                <a:ea typeface="Calibri"/>
              </a:rPr>
            </a:br>
            <a:br>
              <a:rPr lang="ar-IQ" sz="2400" dirty="0">
                <a:ea typeface="Calibri"/>
              </a:rPr>
            </a:br>
            <a:endParaRPr lang="ar-IQ" sz="2400" dirty="0">
              <a:latin typeface="+mn-lt"/>
              <a:ea typeface="Calibri"/>
              <a:cs typeface="PT Bold Heading" panose="02010400000000000000" pitchFamily="2" charset="-78"/>
            </a:endParaRPr>
          </a:p>
        </p:txBody>
      </p:sp>
    </p:spTree>
    <p:extLst>
      <p:ext uri="{BB962C8B-B14F-4D97-AF65-F5344CB8AC3E}">
        <p14:creationId xmlns:p14="http://schemas.microsoft.com/office/powerpoint/2010/main" val="4189263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28959"/>
            <a:ext cx="9143999" cy="6012409"/>
          </a:xfrm>
          <a:solidFill>
            <a:schemeClr val="accent1">
              <a:lumMod val="40000"/>
              <a:lumOff val="60000"/>
            </a:schemeClr>
          </a:solidFill>
        </p:spPr>
        <p:txBody>
          <a:bodyPr>
            <a:normAutofit fontScale="90000"/>
          </a:bodyPr>
          <a:lstStyle/>
          <a:p>
            <a:br>
              <a:rPr lang="ar-IQ" sz="2400" dirty="0"/>
            </a:br>
            <a:r>
              <a:rPr lang="ar-IQ" sz="2400" dirty="0"/>
              <a:t>أ-البيئة المعقدة </a:t>
            </a:r>
            <a:r>
              <a:rPr lang="ar-IQ" sz="2400" dirty="0" err="1"/>
              <a:t>والديناميكية:ان</a:t>
            </a:r>
            <a:r>
              <a:rPr lang="ar-IQ" sz="2400" dirty="0"/>
              <a:t> التعقيد والديناميكية يزيدان من صعوبات العملية التخطيطية بسبب ضرورة المتابعة المتواصلة لمتغيرات البيئة بما في ذلك جمع وتحليل البيانات واتخاذ القرارات اللازمة لتكييف المنظمة لها.</a:t>
            </a:r>
            <a:br>
              <a:rPr lang="ar-IQ" sz="2400" dirty="0"/>
            </a:br>
            <a:r>
              <a:rPr lang="ar-IQ" sz="2400" dirty="0"/>
              <a:t>ب-غموض </a:t>
            </a:r>
            <a:r>
              <a:rPr lang="ar-IQ" sz="2400" dirty="0" err="1"/>
              <a:t>الاهداف:الأهداف</a:t>
            </a:r>
            <a:r>
              <a:rPr lang="ar-IQ" sz="2400" dirty="0"/>
              <a:t> غير الواضحة تعيق عملية التخطيط لان تحديد الأهداف هو الخطوة الأولى في التخطيط وقد </a:t>
            </a:r>
            <a:r>
              <a:rPr lang="ar-IQ" sz="2400" dirty="0" err="1"/>
              <a:t>لايتحمس</a:t>
            </a:r>
            <a:r>
              <a:rPr lang="ar-IQ" sz="2400" dirty="0"/>
              <a:t> بعض المدراء </a:t>
            </a:r>
            <a:r>
              <a:rPr lang="ar-IQ" sz="2400" dirty="0" err="1"/>
              <a:t>للاهداف</a:t>
            </a:r>
            <a:r>
              <a:rPr lang="ar-IQ" sz="2400" dirty="0"/>
              <a:t> الواضحة بسبب ضعف الثقة بالنفس واحتمال الفشل في تحقيق المستهدف، إضافة الى ضعف قابلية المدير.</a:t>
            </a:r>
            <a:br>
              <a:rPr lang="ar-IQ" sz="2400" dirty="0"/>
            </a:br>
            <a:r>
              <a:rPr lang="ar-IQ" sz="2400" dirty="0"/>
              <a:t>ج-مقاومة </a:t>
            </a:r>
            <a:r>
              <a:rPr lang="ar-IQ" sz="2400" dirty="0" err="1"/>
              <a:t>التغيير:يتطلب</a:t>
            </a:r>
            <a:r>
              <a:rPr lang="ar-IQ" sz="2400" dirty="0"/>
              <a:t> التخطيط تغيير عدد من مجالات عمل المنظمة او محاولة صياغة ظروف عملها في المستقبل ،غير ان المدير قد يقاوم التغيير تخوف من مجاهيل المستقبل وتفضيل الأهداف والخطط المعروفة والظروف القائمة.</a:t>
            </a:r>
            <a:br>
              <a:rPr lang="ar-IQ" sz="2400" dirty="0"/>
            </a:br>
            <a:r>
              <a:rPr lang="ar-IQ" sz="2400" dirty="0"/>
              <a:t>د-القيود، منها:</a:t>
            </a:r>
            <a:br>
              <a:rPr lang="ar-IQ" sz="2400" dirty="0"/>
            </a:br>
            <a:r>
              <a:rPr lang="ar-IQ" sz="2400" dirty="0"/>
              <a:t>-الاستثمار الكبير بالموجودات الثابتة، ومن ثم عدم مرونة المنشاة في التكيف للمستجدات التكنولوجية</a:t>
            </a:r>
            <a:br>
              <a:rPr lang="ar-IQ" sz="2400" dirty="0"/>
            </a:br>
            <a:r>
              <a:rPr lang="ar-IQ" sz="2400" dirty="0"/>
              <a:t>-القيود الحكومية</a:t>
            </a:r>
            <a:br>
              <a:rPr lang="ar-IQ" sz="2400" dirty="0"/>
            </a:br>
            <a:r>
              <a:rPr lang="ar-IQ" sz="2400" dirty="0"/>
              <a:t>-شحة الموارد المادية</a:t>
            </a:r>
            <a:br>
              <a:rPr lang="ar-IQ" sz="2400" dirty="0"/>
            </a:br>
            <a:r>
              <a:rPr lang="ar-IQ" sz="2400" dirty="0"/>
              <a:t>-ندرة الكفاءة الادارية</a:t>
            </a:r>
            <a:br>
              <a:rPr lang="ar-IQ" sz="2400" dirty="0"/>
            </a:br>
            <a:r>
              <a:rPr lang="ar-IQ" sz="2400" dirty="0"/>
              <a:t>هـ-الوقت </a:t>
            </a:r>
            <a:r>
              <a:rPr lang="ar-IQ" sz="2400" dirty="0" err="1"/>
              <a:t>والكلفة:يستنزف</a:t>
            </a:r>
            <a:r>
              <a:rPr lang="ar-IQ" sz="2400" dirty="0"/>
              <a:t> التخطيط السليم الوقت الطويل فهو مكلف للمنظمة.</a:t>
            </a:r>
            <a:br>
              <a:rPr lang="ar-IQ" sz="2400" dirty="0"/>
            </a:br>
            <a:endParaRPr lang="ar-IQ" sz="2400" dirty="0"/>
          </a:p>
        </p:txBody>
      </p:sp>
      <p:sp>
        <p:nvSpPr>
          <p:cNvPr id="3" name="Text Placeholder 2"/>
          <p:cNvSpPr>
            <a:spLocks noGrp="1"/>
          </p:cNvSpPr>
          <p:nvPr>
            <p:ph type="body" idx="1"/>
          </p:nvPr>
        </p:nvSpPr>
        <p:spPr>
          <a:xfrm>
            <a:off x="0" y="8879"/>
            <a:ext cx="9143999" cy="720080"/>
          </a:xfrm>
          <a:solidFill>
            <a:schemeClr val="accent1">
              <a:lumMod val="40000"/>
              <a:lumOff val="60000"/>
            </a:schemeClr>
          </a:solidFill>
        </p:spPr>
        <p:txBody>
          <a:bodyPr>
            <a:normAutofit/>
          </a:bodyPr>
          <a:lstStyle/>
          <a:p>
            <a:pPr algn="ctr"/>
            <a:r>
              <a:rPr lang="ar-SA" sz="2800" b="1" dirty="0">
                <a:solidFill>
                  <a:srgbClr val="FF0000"/>
                </a:solidFill>
              </a:rPr>
              <a:t>رابعا:</a:t>
            </a:r>
            <a:r>
              <a:rPr lang="ar-IQ" sz="2800" b="1" dirty="0">
                <a:solidFill>
                  <a:srgbClr val="FF0000"/>
                </a:solidFill>
              </a:rPr>
              <a:t> </a:t>
            </a:r>
            <a:r>
              <a:rPr lang="ar-SA" sz="2800" b="1" dirty="0">
                <a:solidFill>
                  <a:srgbClr val="FF0000"/>
                </a:solidFill>
              </a:rPr>
              <a:t>عقبات التخطيط</a:t>
            </a:r>
            <a:endParaRPr lang="ar-IQ" sz="2800" b="1" dirty="0">
              <a:solidFill>
                <a:srgbClr val="FF0000"/>
              </a:solidFill>
            </a:endParaRPr>
          </a:p>
        </p:txBody>
      </p:sp>
    </p:spTree>
    <p:extLst>
      <p:ext uri="{BB962C8B-B14F-4D97-AF65-F5344CB8AC3E}">
        <p14:creationId xmlns:p14="http://schemas.microsoft.com/office/powerpoint/2010/main" val="292960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4704"/>
            <a:ext cx="9144000" cy="6264696"/>
          </a:xfrm>
          <a:solidFill>
            <a:schemeClr val="accent1">
              <a:lumMod val="40000"/>
              <a:lumOff val="60000"/>
            </a:schemeClr>
          </a:solidFill>
        </p:spPr>
        <p:txBody>
          <a:bodyPr>
            <a:normAutofit fontScale="90000"/>
          </a:bodyPr>
          <a:lstStyle/>
          <a:p>
            <a:r>
              <a:rPr lang="ar-SA" sz="2400" dirty="0"/>
              <a:t>أ-البدء من قمة المنظمة</a:t>
            </a:r>
            <a:r>
              <a:rPr lang="ar-IQ" sz="2400" dirty="0"/>
              <a:t>:التخطيط الفاعل هو الذي يبدا من قمة المنظمة أي من ادارتها العليا ،فهي التي تقود عملية صياغة رسالة المنظمة ووضع الأهداف الرئيسة والاستراتيجية والتي يسبغ على التخطيط الأهمية التي يستحقها.</a:t>
            </a:r>
            <a:br>
              <a:rPr lang="en-US" sz="2400" dirty="0"/>
            </a:br>
            <a:r>
              <a:rPr lang="ar-SA" sz="2400" dirty="0"/>
              <a:t>ب-الاعتراف بوجود حدود لتخطيط</a:t>
            </a:r>
            <a:r>
              <a:rPr lang="ar-IQ" sz="2400" dirty="0"/>
              <a:t>:فالتخطيط رغم أهميته لا يضمن النجاح بل يتيح الفرص ويزيد من إمكانات تحقيقه وبسبب ظروف البيئة والمنظمة فانه عرضة للتغيير والتعديل.</a:t>
            </a:r>
            <a:br>
              <a:rPr lang="en-US" sz="2400" dirty="0"/>
            </a:br>
            <a:br>
              <a:rPr lang="en-US" sz="2400" dirty="0"/>
            </a:br>
            <a:r>
              <a:rPr lang="ar-SA" sz="2400" dirty="0"/>
              <a:t>ج-الاتصال </a:t>
            </a:r>
            <a:r>
              <a:rPr lang="ar-IQ" sz="2400" dirty="0"/>
              <a:t>:على الرغم من بدء عملية التخطيط في قمة المنظمة فان </a:t>
            </a:r>
            <a:r>
              <a:rPr lang="ar-SA" sz="2400" dirty="0"/>
              <a:t>الادارة العليا </a:t>
            </a:r>
            <a:r>
              <a:rPr lang="ar-IQ" sz="2400" dirty="0"/>
              <a:t>لابد ان تعمل على تحقيق ال</a:t>
            </a:r>
            <a:r>
              <a:rPr lang="ar-SA" sz="2400" dirty="0"/>
              <a:t>اتصال </a:t>
            </a:r>
            <a:r>
              <a:rPr lang="ar-IQ" sz="2400" dirty="0"/>
              <a:t>المستمر </a:t>
            </a:r>
            <a:r>
              <a:rPr lang="ar-SA" sz="2400" dirty="0"/>
              <a:t>بجميع</a:t>
            </a:r>
            <a:r>
              <a:rPr lang="ar-IQ" sz="2400" dirty="0"/>
              <a:t> بين</a:t>
            </a:r>
            <a:r>
              <a:rPr lang="ar-SA" sz="2400" dirty="0"/>
              <a:t> </a:t>
            </a:r>
            <a:r>
              <a:rPr lang="ar-IQ" sz="2400" dirty="0"/>
              <a:t>مختلف </a:t>
            </a:r>
            <a:r>
              <a:rPr lang="ar-SA" sz="2400" dirty="0"/>
              <a:t>مستويات الادارة </a:t>
            </a:r>
            <a:r>
              <a:rPr lang="ar-IQ" sz="2400" dirty="0"/>
              <a:t>.فالكل يجب ان يعرف الأهداف والاستراتيجيات ومسارات الخطط وكيفية تكاملها وتناسقها.</a:t>
            </a:r>
            <a:br>
              <a:rPr lang="ar-SA" sz="2400" dirty="0"/>
            </a:br>
            <a:br>
              <a:rPr lang="ar-SA" sz="2400" dirty="0"/>
            </a:br>
            <a:r>
              <a:rPr lang="ar-SA" sz="2400" dirty="0"/>
              <a:t>د- المشاركة: </a:t>
            </a:r>
            <a:r>
              <a:rPr lang="ar-IQ" sz="2400" dirty="0"/>
              <a:t>من المبادئ المهمة في التخطيط الفاعل م</a:t>
            </a:r>
            <a:r>
              <a:rPr lang="ar-SA" sz="2400" dirty="0" err="1"/>
              <a:t>شاركة</a:t>
            </a:r>
            <a:r>
              <a:rPr lang="ar-SA" sz="2400" dirty="0"/>
              <a:t> جميع المستويات الإدارية</a:t>
            </a:r>
            <a:r>
              <a:rPr lang="ar-IQ" sz="2400" dirty="0"/>
              <a:t> فيه بل كل المدراء والمرؤوسين ،فلكل منهم دوره فيها والمعلومات التي يقدمها كما في أسلوب الإدارة بالأهداف</a:t>
            </a:r>
            <a:r>
              <a:rPr lang="ar-SA" sz="2400" dirty="0"/>
              <a:t>.</a:t>
            </a:r>
            <a:br>
              <a:rPr lang="ar-IQ" sz="2400" dirty="0"/>
            </a:br>
            <a:br>
              <a:rPr lang="ar-IQ" sz="2400" dirty="0"/>
            </a:br>
            <a:r>
              <a:rPr lang="ar-SA" sz="2400" dirty="0"/>
              <a:t>هـ-المراجعة والتحديث،</a:t>
            </a:r>
            <a:r>
              <a:rPr lang="ar-IQ" sz="2400" dirty="0"/>
              <a:t>الخطط لا توضع وتنسى بل تطبق وتتابع</a:t>
            </a:r>
            <a:r>
              <a:rPr lang="ar-SA" sz="2400" dirty="0"/>
              <a:t> أي يجري تحديثها باستمرار لمواكبة التطورات البيئية </a:t>
            </a:r>
            <a:r>
              <a:rPr lang="ar-IQ" sz="2400" dirty="0"/>
              <a:t>.</a:t>
            </a:r>
            <a:br>
              <a:rPr lang="ar-IQ" sz="2400" dirty="0"/>
            </a:br>
            <a:br>
              <a:rPr lang="en-US" sz="2400" dirty="0"/>
            </a:br>
            <a:r>
              <a:rPr lang="ar-SA" sz="2400" dirty="0"/>
              <a:t>و-التخطيط </a:t>
            </a:r>
            <a:r>
              <a:rPr lang="ar-SA" sz="2400" dirty="0" err="1"/>
              <a:t>الموقفي</a:t>
            </a:r>
            <a:r>
              <a:rPr lang="ar-IQ" sz="2400" dirty="0"/>
              <a:t>:اذ بموجبه تمكن الإدارة من تكييف أوضاع المنظمة في اطار ظروف المستقبل ومتغيراته.</a:t>
            </a:r>
          </a:p>
        </p:txBody>
      </p:sp>
      <p:sp>
        <p:nvSpPr>
          <p:cNvPr id="3" name="Text Placeholder 2"/>
          <p:cNvSpPr>
            <a:spLocks noGrp="1"/>
          </p:cNvSpPr>
          <p:nvPr>
            <p:ph type="body" idx="1"/>
          </p:nvPr>
        </p:nvSpPr>
        <p:spPr>
          <a:xfrm>
            <a:off x="0" y="16417"/>
            <a:ext cx="9143999" cy="748287"/>
          </a:xfrm>
          <a:solidFill>
            <a:schemeClr val="accent1">
              <a:lumMod val="40000"/>
              <a:lumOff val="60000"/>
            </a:schemeClr>
          </a:solidFill>
        </p:spPr>
        <p:txBody>
          <a:bodyPr>
            <a:normAutofit fontScale="62500" lnSpcReduction="20000"/>
          </a:bodyPr>
          <a:lstStyle/>
          <a:p>
            <a:pPr algn="ctr"/>
            <a:endParaRPr lang="ar-IQ" sz="3200" b="1" dirty="0">
              <a:solidFill>
                <a:srgbClr val="FF0000"/>
              </a:solidFill>
            </a:endParaRPr>
          </a:p>
          <a:p>
            <a:pPr algn="ctr"/>
            <a:r>
              <a:rPr lang="ar-IQ" sz="4000" b="1" dirty="0">
                <a:solidFill>
                  <a:srgbClr val="FF0000"/>
                </a:solidFill>
              </a:rPr>
              <a:t>خامسا: معالجة عقبات التخطيط</a:t>
            </a:r>
          </a:p>
          <a:p>
            <a:pPr algn="ctr"/>
            <a:endParaRPr lang="ar-IQ" sz="2800" b="1" dirty="0">
              <a:solidFill>
                <a:srgbClr val="FF0000"/>
              </a:solidFill>
            </a:endParaRPr>
          </a:p>
        </p:txBody>
      </p:sp>
    </p:spTree>
    <p:extLst>
      <p:ext uri="{BB962C8B-B14F-4D97-AF65-F5344CB8AC3E}">
        <p14:creationId xmlns:p14="http://schemas.microsoft.com/office/powerpoint/2010/main" val="322646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84784"/>
            <a:ext cx="8136904" cy="5256584"/>
          </a:xfr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spcCol="0" anchor="ctr">
            <a:noAutofit/>
          </a:bodyPr>
          <a:lstStyle/>
          <a:p>
            <a:pPr>
              <a:spcAft>
                <a:spcPts val="1000"/>
              </a:spcAft>
            </a:pPr>
            <a:r>
              <a:rPr lang="ar-SA" sz="2400" dirty="0">
                <a:ea typeface="Calibri"/>
                <a:cs typeface="Times New Roman"/>
              </a:rPr>
              <a:t> </a:t>
            </a:r>
            <a:br>
              <a:rPr lang="ar-SA" sz="2400" dirty="0">
                <a:ea typeface="Calibri"/>
                <a:cs typeface="Times New Roman"/>
              </a:rPr>
            </a:br>
            <a:br>
              <a:rPr lang="ar-SA" sz="2400" dirty="0">
                <a:ea typeface="Calibri"/>
                <a:cs typeface="Times New Roman"/>
              </a:rPr>
            </a:br>
            <a:br>
              <a:rPr lang="ar-SA" sz="2400" dirty="0">
                <a:ea typeface="Calibri"/>
                <a:cs typeface="Times New Roman"/>
              </a:rPr>
            </a:br>
            <a:br>
              <a:rPr lang="ar-SA" sz="2400" dirty="0">
                <a:ea typeface="Calibri"/>
                <a:cs typeface="Times New Roman"/>
              </a:rPr>
            </a:br>
            <a:br>
              <a:rPr lang="ar-SA" sz="2400" dirty="0">
                <a:ea typeface="Calibri"/>
                <a:cs typeface="Times New Roman"/>
              </a:rPr>
            </a:br>
            <a:br>
              <a:rPr lang="ar-SA" sz="2400" dirty="0">
                <a:ea typeface="Calibri"/>
                <a:cs typeface="Times New Roman"/>
              </a:rPr>
            </a:br>
            <a:br>
              <a:rPr lang="ar-SA" sz="2400" dirty="0">
                <a:ea typeface="Calibri"/>
                <a:cs typeface="Times New Roman"/>
              </a:rPr>
            </a:br>
            <a:br>
              <a:rPr lang="ar-SA" sz="2400" dirty="0">
                <a:ea typeface="Calibri"/>
                <a:cs typeface="Times New Roman"/>
              </a:rPr>
            </a:br>
            <a:br>
              <a:rPr lang="ar-SA" sz="2400" dirty="0">
                <a:ea typeface="Calibri"/>
                <a:cs typeface="Times New Roman"/>
              </a:rPr>
            </a:br>
            <a:br>
              <a:rPr lang="ar-SA" sz="2400" dirty="0">
                <a:ea typeface="Calibri"/>
                <a:cs typeface="Times New Roman"/>
              </a:rPr>
            </a:br>
            <a:br>
              <a:rPr lang="ar-SA" sz="2400" dirty="0">
                <a:ea typeface="Calibri"/>
                <a:cs typeface="Times New Roman"/>
              </a:rPr>
            </a:br>
            <a:br>
              <a:rPr lang="ar-SA" sz="2400" dirty="0">
                <a:ea typeface="Calibri"/>
                <a:cs typeface="Times New Roman"/>
              </a:rPr>
            </a:br>
            <a:r>
              <a:rPr lang="ar-SA" sz="2400" dirty="0" err="1">
                <a:ea typeface="Calibri"/>
                <a:cs typeface="Times New Roman"/>
              </a:rPr>
              <a:t>اولا:</a:t>
            </a:r>
            <a:r>
              <a:rPr lang="ar-SA" sz="2400" dirty="0" err="1">
                <a:ea typeface="Calibri"/>
                <a:cs typeface="Arial"/>
              </a:rPr>
              <a:t>التخطيط</a:t>
            </a:r>
            <a:r>
              <a:rPr lang="ar-SA" sz="2400" dirty="0">
                <a:ea typeface="Calibri"/>
                <a:cs typeface="Arial"/>
              </a:rPr>
              <a:t> التشغيلي </a:t>
            </a:r>
            <a:br>
              <a:rPr lang="ar-SA" sz="2400" dirty="0">
                <a:ea typeface="Calibri"/>
                <a:cs typeface="Arial"/>
              </a:rPr>
            </a:br>
            <a:br>
              <a:rPr lang="ar-SA" sz="2400" dirty="0">
                <a:ea typeface="Calibri"/>
                <a:cs typeface="Arial"/>
              </a:rPr>
            </a:br>
            <a:r>
              <a:rPr lang="ar-SA" sz="2400" dirty="0">
                <a:ea typeface="Calibri"/>
                <a:cs typeface="Arial"/>
              </a:rPr>
              <a:t>-انواع الخطط التشغيلية </a:t>
            </a:r>
            <a:br>
              <a:rPr lang="ar-SA" sz="2400" dirty="0">
                <a:ea typeface="Calibri"/>
                <a:cs typeface="Arial"/>
              </a:rPr>
            </a:br>
            <a:r>
              <a:rPr lang="ar-SA" sz="2400" dirty="0">
                <a:ea typeface="Calibri"/>
                <a:cs typeface="Arial"/>
              </a:rPr>
              <a:t> خطط تشغيلية نشاطية</a:t>
            </a:r>
            <a:br>
              <a:rPr lang="ar-SA" sz="2400" dirty="0">
                <a:ea typeface="Calibri"/>
                <a:cs typeface="Arial"/>
              </a:rPr>
            </a:br>
            <a:r>
              <a:rPr lang="ar-SA" sz="2400" dirty="0">
                <a:ea typeface="Calibri"/>
                <a:cs typeface="Arial"/>
              </a:rPr>
              <a:t>خطط تشغيلية </a:t>
            </a:r>
            <a:r>
              <a:rPr lang="ar-SA" sz="2400" dirty="0">
                <a:ea typeface="Calibri"/>
              </a:rPr>
              <a:t>زمانية  </a:t>
            </a:r>
            <a:br>
              <a:rPr lang="ar-SA" sz="2400" dirty="0">
                <a:ea typeface="Calibri"/>
              </a:rPr>
            </a:br>
            <a:r>
              <a:rPr lang="ar-SA" sz="2400" dirty="0">
                <a:ea typeface="Calibri"/>
              </a:rPr>
              <a:t>-انواع الخطط بحسب فعلها</a:t>
            </a:r>
            <a:br>
              <a:rPr lang="ar-SA" sz="2400" dirty="0">
                <a:ea typeface="Calibri"/>
              </a:rPr>
            </a:br>
            <a:br>
              <a:rPr lang="ar-SA" sz="2400" dirty="0">
                <a:ea typeface="Calibri"/>
              </a:rPr>
            </a:br>
            <a:r>
              <a:rPr lang="ar-SA" sz="2400" dirty="0" err="1">
                <a:ea typeface="Calibri"/>
              </a:rPr>
              <a:t>ثانيا:مقدمات</a:t>
            </a:r>
            <a:r>
              <a:rPr lang="ar-SA" sz="2400" dirty="0">
                <a:ea typeface="Calibri"/>
              </a:rPr>
              <a:t> التخطيط </a:t>
            </a:r>
            <a:br>
              <a:rPr lang="ar-SA" sz="2400" dirty="0">
                <a:ea typeface="Calibri"/>
              </a:rPr>
            </a:br>
            <a:br>
              <a:rPr lang="ar-SA" sz="2400" dirty="0">
                <a:ea typeface="Calibri"/>
              </a:rPr>
            </a:br>
            <a:r>
              <a:rPr lang="ar-SA" sz="2400" dirty="0">
                <a:ea typeface="Calibri"/>
              </a:rPr>
              <a:t>ثالثا :التخطيط </a:t>
            </a:r>
            <a:r>
              <a:rPr lang="ar-SA" sz="2400" dirty="0" err="1">
                <a:ea typeface="Calibri"/>
              </a:rPr>
              <a:t>الموقفي</a:t>
            </a:r>
            <a:r>
              <a:rPr lang="ar-SA" sz="2400" dirty="0">
                <a:ea typeface="Calibri"/>
              </a:rPr>
              <a:t>  </a:t>
            </a:r>
            <a:br>
              <a:rPr lang="ar-SA" sz="2400" dirty="0">
                <a:ea typeface="Calibri"/>
              </a:rPr>
            </a:br>
            <a:br>
              <a:rPr lang="ar-SA" sz="2400" dirty="0">
                <a:ea typeface="Calibri"/>
              </a:rPr>
            </a:br>
            <a:r>
              <a:rPr lang="ar-SA" sz="2400" dirty="0" err="1">
                <a:ea typeface="Calibri"/>
              </a:rPr>
              <a:t>رابعا:عقبات</a:t>
            </a:r>
            <a:r>
              <a:rPr lang="ar-SA" sz="2400" dirty="0">
                <a:ea typeface="Calibri"/>
              </a:rPr>
              <a:t> التخطيط </a:t>
            </a:r>
            <a:br>
              <a:rPr lang="ar-SA" sz="2400" dirty="0">
                <a:ea typeface="Calibri"/>
              </a:rPr>
            </a:br>
            <a:br>
              <a:rPr lang="ar-SA" sz="2400" dirty="0">
                <a:ea typeface="Calibri"/>
              </a:rPr>
            </a:br>
            <a:r>
              <a:rPr lang="ar-SA" sz="2400" dirty="0">
                <a:ea typeface="Calibri"/>
              </a:rPr>
              <a:t>خامسا: معالجة عقبات التخطيط</a:t>
            </a:r>
            <a:br>
              <a:rPr lang="ar-SA" sz="2400" dirty="0">
                <a:ea typeface="Calibri"/>
              </a:rPr>
            </a:br>
            <a:br>
              <a:rPr lang="ar-SA" sz="2800" dirty="0">
                <a:ea typeface="Calibri"/>
                <a:cs typeface="Arial"/>
              </a:rPr>
            </a:br>
            <a:br>
              <a:rPr lang="ar-SA" sz="2800" dirty="0">
                <a:ea typeface="Calibri"/>
                <a:cs typeface="Arial"/>
              </a:rPr>
            </a:br>
            <a:br>
              <a:rPr lang="ar-SA" sz="2800" dirty="0">
                <a:ea typeface="Calibri"/>
                <a:cs typeface="Arial"/>
              </a:rPr>
            </a:br>
            <a:br>
              <a:rPr lang="ar-SA" sz="2800" dirty="0">
                <a:ea typeface="Calibri"/>
                <a:cs typeface="Arial"/>
              </a:rPr>
            </a:br>
            <a:br>
              <a:rPr lang="ar-SA" sz="2800" dirty="0">
                <a:ea typeface="Calibri"/>
                <a:cs typeface="Arial"/>
              </a:rPr>
            </a:br>
            <a:br>
              <a:rPr lang="ar-SA" sz="2800" dirty="0">
                <a:ea typeface="Calibri"/>
                <a:cs typeface="Arial"/>
              </a:rPr>
            </a:br>
            <a:br>
              <a:rPr lang="ar-SA" sz="2800" dirty="0">
                <a:ea typeface="Calibri"/>
                <a:cs typeface="Arial"/>
              </a:rPr>
            </a:br>
            <a:br>
              <a:rPr lang="ar-SA" sz="2800" dirty="0">
                <a:ea typeface="Calibri"/>
                <a:cs typeface="Arial"/>
              </a:rPr>
            </a:br>
            <a:br>
              <a:rPr lang="ar-SA" sz="2800" dirty="0">
                <a:ea typeface="Calibri"/>
                <a:cs typeface="Arial"/>
              </a:rPr>
            </a:br>
            <a:endParaRPr lang="ar-IQ" sz="2800" dirty="0"/>
          </a:p>
        </p:txBody>
      </p:sp>
      <p:sp>
        <p:nvSpPr>
          <p:cNvPr id="3" name="Text Placeholder 2"/>
          <p:cNvSpPr>
            <a:spLocks noGrp="1"/>
          </p:cNvSpPr>
          <p:nvPr>
            <p:ph type="body" idx="1"/>
          </p:nvPr>
        </p:nvSpPr>
        <p:spPr>
          <a:xfrm>
            <a:off x="611560" y="332656"/>
            <a:ext cx="7988424" cy="1008112"/>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ar-IQ" sz="2800" dirty="0">
                <a:solidFill>
                  <a:srgbClr val="FF0000"/>
                </a:solidFill>
                <a:cs typeface="PT Bold Heading" panose="02010400000000000000" pitchFamily="2" charset="-78"/>
              </a:rPr>
              <a:t>سنتطرق في هذه المحاضرة على الجوانب التالية :-</a:t>
            </a:r>
          </a:p>
          <a:p>
            <a:pPr algn="ctr"/>
            <a:endParaRPr lang="ar-IQ" sz="2800" dirty="0">
              <a:solidFill>
                <a:srgbClr val="FF0000"/>
              </a:solidFill>
              <a:cs typeface="PT Bold Heading" panose="02010400000000000000" pitchFamily="2" charset="-78"/>
            </a:endParaRPr>
          </a:p>
        </p:txBody>
      </p:sp>
    </p:spTree>
    <p:extLst>
      <p:ext uri="{BB962C8B-B14F-4D97-AF65-F5344CB8AC3E}">
        <p14:creationId xmlns:p14="http://schemas.microsoft.com/office/powerpoint/2010/main" val="1929376815"/>
      </p:ext>
    </p:extLst>
  </p:cSld>
  <p:clrMapOvr>
    <a:masterClrMapping/>
  </p:clrMapOvr>
  <mc:AlternateContent xmlns:mc="http://schemas.openxmlformats.org/markup-compatibility/2006" xmlns:p14="http://schemas.microsoft.com/office/powerpoint/2010/main">
    <mc:Choice Requires="p14">
      <p:transition spd="slow" p14:dur="2000" advTm="35308"/>
    </mc:Choice>
    <mc:Fallback xmlns="">
      <p:transition spd="slow" advTm="3530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4744"/>
            <a:ext cx="9036496" cy="5832648"/>
          </a:xfrm>
          <a:solidFill>
            <a:schemeClr val="tx2">
              <a:lumMod val="20000"/>
              <a:lumOff val="80000"/>
            </a:schemeClr>
          </a:solidFill>
        </p:spPr>
        <p:txBody>
          <a:bodyPr>
            <a:normAutofit/>
          </a:bodyPr>
          <a:lstStyle/>
          <a:p>
            <a:r>
              <a:rPr lang="ar-IQ" sz="2400" dirty="0"/>
              <a:t>  سبق ان اشير الى التخطيط هو التفكير والقرار المنظم بشان خيار مقترح للعمل في المستقبل وهو يتضمن انتقاء مسار محدد للمستقبل ومن بين بدائل مختلفة .</a:t>
            </a:r>
            <a:br>
              <a:rPr lang="ar-IQ" sz="2400" dirty="0"/>
            </a:br>
            <a:br>
              <a:rPr lang="ar-IQ" sz="2400" dirty="0"/>
            </a:br>
            <a:r>
              <a:rPr lang="ar-IQ" sz="2400" dirty="0"/>
              <a:t> تتوجه الخطط نحو تحقيق اهداف محددة او لحل مشكلات معينة في طريق بلوغ تلك الاهداف ويستند التخطيط الشامل او الكلي الى اهداف المنظمة واستراتيجيتها  ، اما التخطيط بحسب الانشطة فيتوجه نحو تحقيق الاهداف الفرعيـة التي تسهــم في تحقيق الاهداف الاساسية وهكذا يحصل التخطيط في كل  مستوى تنظيمي  . </a:t>
            </a:r>
            <a:br>
              <a:rPr lang="ar-IQ" sz="2400" dirty="0"/>
            </a:br>
            <a:br>
              <a:rPr lang="ar-IQ" sz="2400" dirty="0"/>
            </a:br>
            <a:r>
              <a:rPr lang="ar-IQ" sz="2400" dirty="0"/>
              <a:t>العلاقة بين التخطيط الاستراتيجي والتشغيلي :  </a:t>
            </a:r>
            <a:br>
              <a:rPr lang="ar-IQ" sz="2400" dirty="0"/>
            </a:br>
            <a:r>
              <a:rPr lang="ar-IQ" sz="2400" dirty="0" err="1"/>
              <a:t>فالاول</a:t>
            </a:r>
            <a:r>
              <a:rPr lang="ar-IQ" sz="2400" dirty="0"/>
              <a:t> يعني بصياغة الأهداف وتكوين استراتيجية والثاني ينصب على تكوين الخطط النشاطية ثم تحقيق تكاملها.    </a:t>
            </a:r>
            <a:br>
              <a:rPr lang="ar-IQ" sz="2800" dirty="0"/>
            </a:br>
            <a:r>
              <a:rPr lang="ar-IQ" sz="2800" dirty="0"/>
              <a:t>  </a:t>
            </a:r>
          </a:p>
        </p:txBody>
      </p:sp>
      <p:sp>
        <p:nvSpPr>
          <p:cNvPr id="3" name="Text Placeholder 2"/>
          <p:cNvSpPr>
            <a:spLocks noGrp="1"/>
          </p:cNvSpPr>
          <p:nvPr>
            <p:ph type="body" idx="1"/>
          </p:nvPr>
        </p:nvSpPr>
        <p:spPr>
          <a:xfrm>
            <a:off x="0" y="0"/>
            <a:ext cx="9144000" cy="908720"/>
          </a:xfrm>
          <a:solidFill>
            <a:schemeClr val="tx2">
              <a:lumMod val="20000"/>
              <a:lumOff val="80000"/>
            </a:schemeClr>
          </a:solidFill>
        </p:spPr>
        <p:txBody>
          <a:bodyPr/>
          <a:lstStyle/>
          <a:p>
            <a:pPr algn="ctr"/>
            <a:r>
              <a:rPr lang="ar-IQ" sz="3200" b="1" dirty="0">
                <a:solidFill>
                  <a:srgbClr val="FF0000"/>
                </a:solidFill>
              </a:rPr>
              <a:t>اولا: التخطيط التشغيلي</a:t>
            </a:r>
          </a:p>
          <a:p>
            <a:endParaRPr lang="ar-IQ" dirty="0"/>
          </a:p>
        </p:txBody>
      </p:sp>
    </p:spTree>
    <p:extLst>
      <p:ext uri="{BB962C8B-B14F-4D97-AF65-F5344CB8AC3E}">
        <p14:creationId xmlns:p14="http://schemas.microsoft.com/office/powerpoint/2010/main" val="1237717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4744"/>
            <a:ext cx="9144000" cy="5544616"/>
          </a:xfrm>
          <a:solidFill>
            <a:schemeClr val="tx2">
              <a:lumMod val="20000"/>
              <a:lumOff val="80000"/>
            </a:schemeClr>
          </a:solidFill>
        </p:spPr>
        <p:txBody>
          <a:bodyPr>
            <a:noAutofit/>
          </a:bodyPr>
          <a:lstStyle/>
          <a:p>
            <a:br>
              <a:rPr lang="ar-IQ" sz="2800" dirty="0"/>
            </a:br>
            <a:r>
              <a:rPr lang="ar-IQ" sz="2400" dirty="0"/>
              <a:t>انواع الخطط التشغيلية تزداد الخطط تفصيلا عندما تتجزآ بحسب انشطة المنشاة (العمليات، التسويق، الموارد البشرية، المالية، البحث والتطوير، العلاقات العامة)وترتبط سوية بالخطط الشاملة للمنشاة كما في الشكل 1.</a:t>
            </a:r>
            <a:br>
              <a:rPr lang="ar-IQ" sz="2400" dirty="0"/>
            </a:br>
            <a:br>
              <a:rPr lang="ar-IQ" sz="2400" dirty="0"/>
            </a:br>
            <a:r>
              <a:rPr lang="ar-IQ" sz="2400" dirty="0"/>
              <a:t>تنبثق الأهداف الفرعية لكل نشاط من الأهداف الكلية للمنشاة في حين تتكامل وتتجمع الخطط النشاطية هرميا في خطة متناسقة هي الخطة الشاملة . </a:t>
            </a:r>
            <a:br>
              <a:rPr lang="ar-IQ" sz="2400" dirty="0"/>
            </a:br>
            <a:br>
              <a:rPr lang="ar-IQ" sz="2400" dirty="0"/>
            </a:br>
            <a:r>
              <a:rPr lang="ar-IQ" sz="2400" dirty="0"/>
              <a:t>،وعليه فان دور الادارة في صياغة الخطط مزدوج حيث يتم تفصيل الخطط هرميا ثم تحقيق التكامل بين الخطط بحيث تتوازن حركة المنشاة اثناء تنفيذ الخطط وتحقيق امثل المخرجات.</a:t>
            </a:r>
            <a:br>
              <a:rPr lang="ar-IQ" sz="2400" dirty="0"/>
            </a:br>
            <a:br>
              <a:rPr lang="ar-IQ" sz="2800" dirty="0"/>
            </a:br>
            <a:endParaRPr lang="ar-IQ" sz="2800" dirty="0"/>
          </a:p>
        </p:txBody>
      </p:sp>
      <p:sp>
        <p:nvSpPr>
          <p:cNvPr id="3" name="Text Placeholder 2"/>
          <p:cNvSpPr>
            <a:spLocks noGrp="1"/>
          </p:cNvSpPr>
          <p:nvPr>
            <p:ph type="body" idx="1"/>
          </p:nvPr>
        </p:nvSpPr>
        <p:spPr>
          <a:xfrm>
            <a:off x="0" y="1"/>
            <a:ext cx="9144000" cy="764704"/>
          </a:xfrm>
          <a:solidFill>
            <a:schemeClr val="tx2">
              <a:lumMod val="20000"/>
              <a:lumOff val="80000"/>
            </a:schemeClr>
          </a:solidFill>
        </p:spPr>
        <p:txBody>
          <a:bodyPr>
            <a:normAutofit/>
          </a:bodyPr>
          <a:lstStyle/>
          <a:p>
            <a:pPr algn="ctr"/>
            <a:r>
              <a:rPr lang="ar-IQ" sz="3200" b="1" dirty="0">
                <a:solidFill>
                  <a:srgbClr val="FF0000"/>
                </a:solidFill>
              </a:rPr>
              <a:t>انواع الخطط التشغيلية النشاطية</a:t>
            </a:r>
          </a:p>
        </p:txBody>
      </p:sp>
    </p:spTree>
    <p:extLst>
      <p:ext uri="{BB962C8B-B14F-4D97-AF65-F5344CB8AC3E}">
        <p14:creationId xmlns:p14="http://schemas.microsoft.com/office/powerpoint/2010/main" val="500861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531440"/>
            <a:ext cx="9144000" cy="6857999"/>
          </a:xfrm>
        </p:spPr>
        <p:txBody>
          <a:bodyPr/>
          <a:lstStyle/>
          <a:p>
            <a:pPr algn="ctr"/>
            <a:r>
              <a:rPr lang="ar-IQ" b="1" dirty="0">
                <a:solidFill>
                  <a:schemeClr val="tx1"/>
                </a:solidFill>
              </a:rPr>
              <a:t>الشكل يوضح العلاقة بين الخطط النشاطية والشاملة في المنشاة</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16900"/>
            <a:ext cx="8496944"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7368" y="764704"/>
            <a:ext cx="165735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60232" y="1412776"/>
            <a:ext cx="1657350"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0232" y="2234172"/>
            <a:ext cx="1657350"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69112" y="2953204"/>
            <a:ext cx="16573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73913" y="3629705"/>
            <a:ext cx="165735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74506" y="4293096"/>
            <a:ext cx="1743075"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93332" y="2304406"/>
            <a:ext cx="1510343" cy="678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81625" y="1016323"/>
            <a:ext cx="109537" cy="364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81625" y="1013584"/>
            <a:ext cx="1487487" cy="122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7" name="Picture 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240337" y="1610036"/>
            <a:ext cx="1487487" cy="61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8" name="Picture 1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81625" y="2409023"/>
            <a:ext cx="1487487" cy="122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9" name="Picture 1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202496" y="3093697"/>
            <a:ext cx="1487487" cy="122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0" name="Picture 1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89378" y="3821565"/>
            <a:ext cx="1487487" cy="122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1" name="Picture 1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74999" y="4559397"/>
            <a:ext cx="1487487" cy="122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2" name="Picture 1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03675" y="2694773"/>
            <a:ext cx="1487487" cy="122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3977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896698"/>
            <a:ext cx="9144000" cy="596130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txBody>
          <a:bodyPr>
            <a:normAutofit/>
          </a:bodyPr>
          <a:lstStyle/>
          <a:p>
            <a:pPr>
              <a:lnSpc>
                <a:spcPct val="115000"/>
              </a:lnSpc>
              <a:spcAft>
                <a:spcPts val="1000"/>
              </a:spcAft>
            </a:pPr>
            <a:r>
              <a:rPr lang="ar-SA" sz="2000" dirty="0">
                <a:ea typeface="Calibri"/>
              </a:rPr>
              <a:t>أ-التخطيط طويل الاجل</a:t>
            </a:r>
            <a:r>
              <a:rPr lang="ar-IQ" sz="2000" dirty="0">
                <a:ea typeface="Calibri"/>
              </a:rPr>
              <a:t>:تمتد من 5سنوات فما فوق، خطة استراتيجية منظور اليها البعد الزمني وتواجه </a:t>
            </a:r>
            <a:r>
              <a:rPr lang="ar-IQ" sz="2000" dirty="0" err="1">
                <a:ea typeface="Calibri"/>
              </a:rPr>
              <a:t>المنشات</a:t>
            </a:r>
            <a:r>
              <a:rPr lang="ar-IQ" sz="2000" dirty="0">
                <a:ea typeface="Calibri"/>
              </a:rPr>
              <a:t> ذات البيئات المتقلبة.</a:t>
            </a:r>
            <a:br>
              <a:rPr lang="ar-SA" sz="2000" dirty="0">
                <a:ea typeface="Calibri"/>
              </a:rPr>
            </a:br>
            <a:r>
              <a:rPr lang="ar-SA" sz="2000" dirty="0">
                <a:ea typeface="Calibri"/>
              </a:rPr>
              <a:t>ب- التخطيط متوسط الاجل</a:t>
            </a:r>
            <a:r>
              <a:rPr lang="ar-IQ" sz="2000" dirty="0">
                <a:ea typeface="Calibri"/>
              </a:rPr>
              <a:t>:تمتد من سنة الى 3سنوات،خطة تبثق من خطة طويلة الاجل وهي اكثر دقة واقل عرضة للتغير قياسا بطويلة الاجل.</a:t>
            </a:r>
            <a:br>
              <a:rPr lang="ar-IQ" sz="2000" dirty="0">
                <a:ea typeface="Calibri"/>
              </a:rPr>
            </a:br>
            <a:r>
              <a:rPr lang="ar-SA" sz="2000" dirty="0">
                <a:ea typeface="Calibri"/>
              </a:rPr>
              <a:t>ج- التخطيط قصير الاجل</a:t>
            </a:r>
            <a:r>
              <a:rPr lang="ar-IQ" sz="2000" dirty="0">
                <a:ea typeface="Calibri"/>
              </a:rPr>
              <a:t>:تمتد سنة فاقل ،تنقسم كل خطة متوسطة الاجل الى عدد من خطط قصيرة الاجل ابتداء بالخطط السنوية وصولا الى جداول العمل اليومي .    </a:t>
            </a:r>
            <a:endParaRPr lang="ar-SA" sz="2000" dirty="0">
              <a:ea typeface="Calibri"/>
            </a:endParaRPr>
          </a:p>
        </p:txBody>
      </p:sp>
      <p:sp>
        <p:nvSpPr>
          <p:cNvPr id="3" name="Text Placeholder 2"/>
          <p:cNvSpPr>
            <a:spLocks noGrp="1"/>
          </p:cNvSpPr>
          <p:nvPr>
            <p:ph type="body" idx="1"/>
          </p:nvPr>
        </p:nvSpPr>
        <p:spPr>
          <a:xfrm>
            <a:off x="1" y="0"/>
            <a:ext cx="9143999" cy="836712"/>
          </a:xfrm>
        </p:spPr>
        <p:style>
          <a:lnRef idx="1">
            <a:schemeClr val="accent1"/>
          </a:lnRef>
          <a:fillRef idx="2">
            <a:schemeClr val="accent1"/>
          </a:fillRef>
          <a:effectRef idx="1">
            <a:schemeClr val="accent1"/>
          </a:effectRef>
          <a:fontRef idx="minor">
            <a:schemeClr val="dk1"/>
          </a:fontRef>
        </p:style>
        <p:txBody>
          <a:bodyPr vert="horz" lIns="91440" tIns="45720" rIns="91440" bIns="45720" rtlCol="1" anchor="b">
            <a:normAutofit fontScale="25000" lnSpcReduction="20000"/>
          </a:bodyPr>
          <a:lstStyle/>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r>
              <a:rPr lang="ar-SA" sz="9600" dirty="0">
                <a:solidFill>
                  <a:srgbClr val="FF0000"/>
                </a:solidFill>
                <a:cs typeface="PT Bold Heading" panose="02010400000000000000" pitchFamily="2" charset="-78"/>
              </a:rPr>
              <a:t>انواع الخطط التشغيلية الزمانية</a:t>
            </a:r>
            <a:endParaRPr lang="ar-IQ" sz="9600" dirty="0">
              <a:solidFill>
                <a:schemeClr val="tx1"/>
              </a:solidFill>
              <a:cs typeface="PT Bold Heading" panose="02010400000000000000" pitchFamily="2" charset="-78"/>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3590925"/>
            <a:ext cx="6976572" cy="326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3586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229" name="Chart 3"/>
          <p:cNvGraphicFramePr>
            <a:graphicFrameLocks/>
          </p:cNvGraphicFramePr>
          <p:nvPr/>
        </p:nvGraphicFramePr>
        <p:xfrm>
          <a:off x="2290763" y="1509713"/>
          <a:ext cx="5870972" cy="3869531"/>
        </p:xfrm>
        <a:graphic>
          <a:graphicData uri="http://schemas.openxmlformats.org/presentationml/2006/ole">
            <mc:AlternateContent xmlns:mc="http://schemas.openxmlformats.org/markup-compatibility/2006">
              <mc:Choice xmlns:v="urn:schemas-microsoft-com:vml" Requires="v">
                <p:oleObj spid="_x0000_s2053" name="Chart" r:id="rId3" imgW="7840135" imgH="5163760" progId="Excel.Chart.8">
                  <p:embed/>
                </p:oleObj>
              </mc:Choice>
              <mc:Fallback>
                <p:oleObj name="Chart" r:id="rId3" imgW="7840135" imgH="5163760" progId="Excel.Char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90763" y="1509713"/>
                        <a:ext cx="5870972" cy="3869531"/>
                      </a:xfrm>
                      <a:prstGeom prst="rect">
                        <a:avLst/>
                      </a:prstGeom>
                      <a:noFill/>
                      <a:ln>
                        <a:noFill/>
                      </a:ln>
                    </p:spPr>
                  </p:pic>
                </p:oleObj>
              </mc:Fallback>
            </mc:AlternateContent>
          </a:graphicData>
        </a:graphic>
      </p:graphicFrame>
      <p:sp>
        <p:nvSpPr>
          <p:cNvPr id="52230" name="TextBox 4"/>
          <p:cNvSpPr txBox="1">
            <a:spLocks noChangeArrowheads="1"/>
          </p:cNvSpPr>
          <p:nvPr/>
        </p:nvSpPr>
        <p:spPr bwMode="auto">
          <a:xfrm>
            <a:off x="660797" y="2182417"/>
            <a:ext cx="16383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0" fontAlgn="base" hangingPunct="0">
              <a:lnSpc>
                <a:spcPct val="100000"/>
              </a:lnSpc>
              <a:spcBef>
                <a:spcPct val="0"/>
              </a:spcBef>
              <a:spcAft>
                <a:spcPct val="0"/>
              </a:spcAft>
              <a:buFontTx/>
              <a:buNone/>
            </a:pPr>
            <a:r>
              <a:rPr lang="ar-SA" altLang="en-US" sz="1350" b="1">
                <a:solidFill>
                  <a:prstClr val="black"/>
                </a:solidFill>
              </a:rPr>
              <a:t>الخطط قصيرة الأجل</a:t>
            </a:r>
          </a:p>
          <a:p>
            <a:pPr eaLnBrk="0" fontAlgn="base" hangingPunct="0">
              <a:lnSpc>
                <a:spcPct val="100000"/>
              </a:lnSpc>
              <a:spcBef>
                <a:spcPct val="0"/>
              </a:spcBef>
              <a:spcAft>
                <a:spcPct val="0"/>
              </a:spcAft>
              <a:buFontTx/>
              <a:buNone/>
            </a:pPr>
            <a:endParaRPr lang="ar-SA" altLang="en-US" sz="1350" b="1">
              <a:solidFill>
                <a:prstClr val="black"/>
              </a:solidFill>
            </a:endParaRPr>
          </a:p>
          <a:p>
            <a:pPr eaLnBrk="0" fontAlgn="base" hangingPunct="0">
              <a:lnSpc>
                <a:spcPct val="100000"/>
              </a:lnSpc>
              <a:spcBef>
                <a:spcPct val="0"/>
              </a:spcBef>
              <a:spcAft>
                <a:spcPct val="0"/>
              </a:spcAft>
              <a:buFontTx/>
              <a:buNone/>
            </a:pPr>
            <a:endParaRPr lang="ar-SA" altLang="en-US" sz="1350" b="1">
              <a:solidFill>
                <a:prstClr val="black"/>
              </a:solidFill>
            </a:endParaRPr>
          </a:p>
          <a:p>
            <a:pPr eaLnBrk="0" fontAlgn="base" hangingPunct="0">
              <a:lnSpc>
                <a:spcPct val="100000"/>
              </a:lnSpc>
              <a:spcBef>
                <a:spcPct val="0"/>
              </a:spcBef>
              <a:spcAft>
                <a:spcPct val="0"/>
              </a:spcAft>
              <a:buFontTx/>
              <a:buNone/>
            </a:pPr>
            <a:endParaRPr lang="ar-SA" altLang="en-US" sz="1350" b="1">
              <a:solidFill>
                <a:prstClr val="black"/>
              </a:solidFill>
            </a:endParaRPr>
          </a:p>
          <a:p>
            <a:pPr eaLnBrk="0" fontAlgn="base" hangingPunct="0">
              <a:lnSpc>
                <a:spcPct val="100000"/>
              </a:lnSpc>
              <a:spcBef>
                <a:spcPct val="0"/>
              </a:spcBef>
              <a:spcAft>
                <a:spcPct val="0"/>
              </a:spcAft>
              <a:buFontTx/>
              <a:buNone/>
            </a:pPr>
            <a:endParaRPr lang="ar-SA" altLang="en-US" sz="1350" b="1">
              <a:solidFill>
                <a:prstClr val="black"/>
              </a:solidFill>
            </a:endParaRPr>
          </a:p>
          <a:p>
            <a:pPr eaLnBrk="0" fontAlgn="base" hangingPunct="0">
              <a:lnSpc>
                <a:spcPct val="100000"/>
              </a:lnSpc>
              <a:spcBef>
                <a:spcPct val="0"/>
              </a:spcBef>
              <a:spcAft>
                <a:spcPct val="0"/>
              </a:spcAft>
              <a:buFontTx/>
              <a:buNone/>
            </a:pPr>
            <a:r>
              <a:rPr lang="ar-SA" altLang="en-US" sz="1350" b="1">
                <a:solidFill>
                  <a:prstClr val="black"/>
                </a:solidFill>
              </a:rPr>
              <a:t>الخطط متوسطة الأجل </a:t>
            </a:r>
          </a:p>
          <a:p>
            <a:pPr eaLnBrk="0" fontAlgn="base" hangingPunct="0">
              <a:lnSpc>
                <a:spcPct val="100000"/>
              </a:lnSpc>
              <a:spcBef>
                <a:spcPct val="0"/>
              </a:spcBef>
              <a:spcAft>
                <a:spcPct val="0"/>
              </a:spcAft>
              <a:buFontTx/>
              <a:buNone/>
            </a:pPr>
            <a:endParaRPr lang="ar-SA" altLang="en-US" sz="1350" b="1">
              <a:solidFill>
                <a:prstClr val="black"/>
              </a:solidFill>
            </a:endParaRPr>
          </a:p>
          <a:p>
            <a:pPr eaLnBrk="0" fontAlgn="base" hangingPunct="0">
              <a:lnSpc>
                <a:spcPct val="100000"/>
              </a:lnSpc>
              <a:spcBef>
                <a:spcPct val="0"/>
              </a:spcBef>
              <a:spcAft>
                <a:spcPct val="0"/>
              </a:spcAft>
              <a:buFontTx/>
              <a:buNone/>
            </a:pPr>
            <a:endParaRPr lang="ar-SA" altLang="en-US" sz="1350" b="1">
              <a:solidFill>
                <a:prstClr val="black"/>
              </a:solidFill>
            </a:endParaRPr>
          </a:p>
          <a:p>
            <a:pPr eaLnBrk="0" fontAlgn="base" hangingPunct="0">
              <a:lnSpc>
                <a:spcPct val="100000"/>
              </a:lnSpc>
              <a:spcBef>
                <a:spcPct val="0"/>
              </a:spcBef>
              <a:spcAft>
                <a:spcPct val="0"/>
              </a:spcAft>
              <a:buFontTx/>
              <a:buNone/>
            </a:pPr>
            <a:endParaRPr lang="ar-SA" altLang="en-US" sz="1350" b="1">
              <a:solidFill>
                <a:prstClr val="black"/>
              </a:solidFill>
            </a:endParaRPr>
          </a:p>
          <a:p>
            <a:pPr eaLnBrk="0" fontAlgn="base" hangingPunct="0">
              <a:lnSpc>
                <a:spcPct val="100000"/>
              </a:lnSpc>
              <a:spcBef>
                <a:spcPct val="0"/>
              </a:spcBef>
              <a:spcAft>
                <a:spcPct val="0"/>
              </a:spcAft>
              <a:buFontTx/>
              <a:buNone/>
            </a:pPr>
            <a:endParaRPr lang="ar-SA" altLang="en-US" sz="1350" b="1">
              <a:solidFill>
                <a:prstClr val="black"/>
              </a:solidFill>
            </a:endParaRPr>
          </a:p>
          <a:p>
            <a:pPr eaLnBrk="0" fontAlgn="base" hangingPunct="0">
              <a:lnSpc>
                <a:spcPct val="100000"/>
              </a:lnSpc>
              <a:spcBef>
                <a:spcPct val="0"/>
              </a:spcBef>
              <a:spcAft>
                <a:spcPct val="0"/>
              </a:spcAft>
              <a:buFontTx/>
              <a:buNone/>
            </a:pPr>
            <a:endParaRPr lang="ar-SA" altLang="en-US" sz="1350" b="1">
              <a:solidFill>
                <a:prstClr val="black"/>
              </a:solidFill>
            </a:endParaRPr>
          </a:p>
          <a:p>
            <a:pPr eaLnBrk="0" fontAlgn="base" hangingPunct="0">
              <a:lnSpc>
                <a:spcPct val="100000"/>
              </a:lnSpc>
              <a:spcBef>
                <a:spcPct val="0"/>
              </a:spcBef>
              <a:spcAft>
                <a:spcPct val="0"/>
              </a:spcAft>
              <a:buFontTx/>
              <a:buNone/>
            </a:pPr>
            <a:r>
              <a:rPr lang="ar-SA" altLang="en-US" sz="1350" b="1">
                <a:solidFill>
                  <a:prstClr val="black"/>
                </a:solidFill>
              </a:rPr>
              <a:t>الخطط طويلة الأجل </a:t>
            </a:r>
            <a:endParaRPr lang="en-SG" altLang="en-US" sz="1350" b="1">
              <a:solidFill>
                <a:prstClr val="black"/>
              </a:solidFill>
            </a:endParaRPr>
          </a:p>
        </p:txBody>
      </p:sp>
      <p:sp>
        <p:nvSpPr>
          <p:cNvPr id="52231" name="TextBox 7"/>
          <p:cNvSpPr txBox="1">
            <a:spLocks noChangeArrowheads="1"/>
          </p:cNvSpPr>
          <p:nvPr/>
        </p:nvSpPr>
        <p:spPr bwMode="auto">
          <a:xfrm>
            <a:off x="2260997" y="5336381"/>
            <a:ext cx="60960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l" rtl="0" eaLnBrk="0" fontAlgn="base" hangingPunct="0">
              <a:lnSpc>
                <a:spcPct val="100000"/>
              </a:lnSpc>
              <a:spcBef>
                <a:spcPct val="0"/>
              </a:spcBef>
              <a:spcAft>
                <a:spcPct val="0"/>
              </a:spcAft>
              <a:buFontTx/>
              <a:buNone/>
            </a:pPr>
            <a:r>
              <a:rPr lang="ar-SA" altLang="en-US" sz="1350">
                <a:solidFill>
                  <a:prstClr val="black"/>
                </a:solidFill>
              </a:rPr>
              <a:t>2019</a:t>
            </a:r>
            <a:endParaRPr lang="en-SG" altLang="en-US" sz="1350">
              <a:solidFill>
                <a:prstClr val="black"/>
              </a:solidFill>
            </a:endParaRPr>
          </a:p>
        </p:txBody>
      </p:sp>
      <p:sp>
        <p:nvSpPr>
          <p:cNvPr id="52232" name="TextBox 11"/>
          <p:cNvSpPr txBox="1">
            <a:spLocks noChangeArrowheads="1"/>
          </p:cNvSpPr>
          <p:nvPr/>
        </p:nvSpPr>
        <p:spPr bwMode="auto">
          <a:xfrm>
            <a:off x="3081338" y="5348287"/>
            <a:ext cx="60960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l" rtl="0" eaLnBrk="0" fontAlgn="base" hangingPunct="0">
              <a:lnSpc>
                <a:spcPct val="100000"/>
              </a:lnSpc>
              <a:spcBef>
                <a:spcPct val="0"/>
              </a:spcBef>
              <a:spcAft>
                <a:spcPct val="0"/>
              </a:spcAft>
              <a:buFontTx/>
              <a:buNone/>
            </a:pPr>
            <a:r>
              <a:rPr lang="ar-SA" altLang="en-US" sz="1350">
                <a:solidFill>
                  <a:prstClr val="black"/>
                </a:solidFill>
              </a:rPr>
              <a:t>2020</a:t>
            </a:r>
            <a:endParaRPr lang="en-SG" altLang="en-US" sz="1350">
              <a:solidFill>
                <a:prstClr val="black"/>
              </a:solidFill>
            </a:endParaRPr>
          </a:p>
        </p:txBody>
      </p:sp>
      <p:sp>
        <p:nvSpPr>
          <p:cNvPr id="52233" name="TextBox 12"/>
          <p:cNvSpPr txBox="1">
            <a:spLocks noChangeArrowheads="1"/>
          </p:cNvSpPr>
          <p:nvPr/>
        </p:nvSpPr>
        <p:spPr bwMode="auto">
          <a:xfrm>
            <a:off x="4005263" y="5339953"/>
            <a:ext cx="60960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l" rtl="0" eaLnBrk="0" fontAlgn="base" hangingPunct="0">
              <a:lnSpc>
                <a:spcPct val="100000"/>
              </a:lnSpc>
              <a:spcBef>
                <a:spcPct val="0"/>
              </a:spcBef>
              <a:spcAft>
                <a:spcPct val="0"/>
              </a:spcAft>
              <a:buFontTx/>
              <a:buNone/>
            </a:pPr>
            <a:r>
              <a:rPr lang="ar-SA" altLang="en-US" sz="1350">
                <a:solidFill>
                  <a:prstClr val="black"/>
                </a:solidFill>
              </a:rPr>
              <a:t>2021</a:t>
            </a:r>
            <a:endParaRPr lang="en-SG" altLang="en-US" sz="1350">
              <a:solidFill>
                <a:prstClr val="black"/>
              </a:solidFill>
            </a:endParaRPr>
          </a:p>
        </p:txBody>
      </p:sp>
      <p:sp>
        <p:nvSpPr>
          <p:cNvPr id="52234" name="TextBox 13"/>
          <p:cNvSpPr txBox="1">
            <a:spLocks noChangeArrowheads="1"/>
          </p:cNvSpPr>
          <p:nvPr/>
        </p:nvSpPr>
        <p:spPr bwMode="auto">
          <a:xfrm>
            <a:off x="4936331" y="5344716"/>
            <a:ext cx="60960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l" rtl="0" eaLnBrk="0" fontAlgn="base" hangingPunct="0">
              <a:lnSpc>
                <a:spcPct val="100000"/>
              </a:lnSpc>
              <a:spcBef>
                <a:spcPct val="0"/>
              </a:spcBef>
              <a:spcAft>
                <a:spcPct val="0"/>
              </a:spcAft>
              <a:buFontTx/>
              <a:buNone/>
            </a:pPr>
            <a:r>
              <a:rPr lang="ar-SA" altLang="en-US" sz="1350">
                <a:solidFill>
                  <a:prstClr val="black"/>
                </a:solidFill>
              </a:rPr>
              <a:t>2022</a:t>
            </a:r>
            <a:endParaRPr lang="en-SG" altLang="en-US" sz="1350">
              <a:solidFill>
                <a:prstClr val="black"/>
              </a:solidFill>
            </a:endParaRPr>
          </a:p>
        </p:txBody>
      </p:sp>
      <p:sp>
        <p:nvSpPr>
          <p:cNvPr id="52235" name="TextBox 14"/>
          <p:cNvSpPr txBox="1">
            <a:spLocks noChangeArrowheads="1"/>
          </p:cNvSpPr>
          <p:nvPr/>
        </p:nvSpPr>
        <p:spPr bwMode="auto">
          <a:xfrm>
            <a:off x="5859066" y="5339953"/>
            <a:ext cx="60960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l" rtl="0" eaLnBrk="0" fontAlgn="base" hangingPunct="0">
              <a:lnSpc>
                <a:spcPct val="100000"/>
              </a:lnSpc>
              <a:spcBef>
                <a:spcPct val="0"/>
              </a:spcBef>
              <a:spcAft>
                <a:spcPct val="0"/>
              </a:spcAft>
              <a:buFontTx/>
              <a:buNone/>
            </a:pPr>
            <a:r>
              <a:rPr lang="ar-SA" altLang="en-US" sz="1350">
                <a:solidFill>
                  <a:prstClr val="black"/>
                </a:solidFill>
              </a:rPr>
              <a:t>2023</a:t>
            </a:r>
            <a:endParaRPr lang="en-SG" altLang="en-US" sz="1350">
              <a:solidFill>
                <a:prstClr val="black"/>
              </a:solidFill>
            </a:endParaRPr>
          </a:p>
        </p:txBody>
      </p:sp>
      <p:sp>
        <p:nvSpPr>
          <p:cNvPr id="52236" name="TextBox 15"/>
          <p:cNvSpPr txBox="1">
            <a:spLocks noChangeArrowheads="1"/>
          </p:cNvSpPr>
          <p:nvPr/>
        </p:nvSpPr>
        <p:spPr bwMode="auto">
          <a:xfrm>
            <a:off x="6786563" y="5310187"/>
            <a:ext cx="60960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l" rtl="0" eaLnBrk="0" fontAlgn="base" hangingPunct="0">
              <a:lnSpc>
                <a:spcPct val="100000"/>
              </a:lnSpc>
              <a:spcBef>
                <a:spcPct val="0"/>
              </a:spcBef>
              <a:spcAft>
                <a:spcPct val="0"/>
              </a:spcAft>
              <a:buFontTx/>
              <a:buNone/>
            </a:pPr>
            <a:r>
              <a:rPr lang="ar-SA" altLang="en-US" sz="1350">
                <a:solidFill>
                  <a:prstClr val="black"/>
                </a:solidFill>
              </a:rPr>
              <a:t>2024</a:t>
            </a:r>
            <a:endParaRPr lang="en-SG" altLang="en-US" sz="1350">
              <a:solidFill>
                <a:prstClr val="black"/>
              </a:solidFill>
            </a:endParaRPr>
          </a:p>
        </p:txBody>
      </p:sp>
      <p:sp>
        <p:nvSpPr>
          <p:cNvPr id="2" name="Rectangle 1">
            <a:extLst>
              <a:ext uri="{FF2B5EF4-FFF2-40B4-BE49-F238E27FC236}">
                <a16:creationId xmlns:a16="http://schemas.microsoft.com/office/drawing/2014/main" id="{D9DD9969-8A1B-4AF2-9DC4-5BCC495AB0FD}"/>
              </a:ext>
            </a:extLst>
          </p:cNvPr>
          <p:cNvSpPr/>
          <p:nvPr/>
        </p:nvSpPr>
        <p:spPr>
          <a:xfrm>
            <a:off x="2870597" y="548680"/>
            <a:ext cx="4302795" cy="5040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b="1" dirty="0"/>
              <a:t>تكامل التخطيط الزمني في المنشاة</a:t>
            </a:r>
            <a:endParaRPr lang="en-US" b="1" dirty="0"/>
          </a:p>
        </p:txBody>
      </p:sp>
    </p:spTree>
    <p:extLst>
      <p:ext uri="{BB962C8B-B14F-4D97-AF65-F5344CB8AC3E}">
        <p14:creationId xmlns:p14="http://schemas.microsoft.com/office/powerpoint/2010/main" val="244922113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40006315"/>
              </p:ext>
            </p:extLst>
          </p:nvPr>
        </p:nvGraphicFramePr>
        <p:xfrm>
          <a:off x="827583" y="332656"/>
          <a:ext cx="7200801" cy="5551306"/>
        </p:xfrm>
        <a:graphic>
          <a:graphicData uri="http://schemas.openxmlformats.org/drawingml/2006/table">
            <a:tbl>
              <a:tblPr rtl="1" firstRow="1" bandRow="1">
                <a:tableStyleId>{93296810-A885-4BE3-A3E7-6D5BEEA58F35}</a:tableStyleId>
              </a:tblPr>
              <a:tblGrid>
                <a:gridCol w="2400267">
                  <a:extLst>
                    <a:ext uri="{9D8B030D-6E8A-4147-A177-3AD203B41FA5}">
                      <a16:colId xmlns:a16="http://schemas.microsoft.com/office/drawing/2014/main" val="20000"/>
                    </a:ext>
                  </a:extLst>
                </a:gridCol>
                <a:gridCol w="2400267">
                  <a:extLst>
                    <a:ext uri="{9D8B030D-6E8A-4147-A177-3AD203B41FA5}">
                      <a16:colId xmlns:a16="http://schemas.microsoft.com/office/drawing/2014/main" val="20001"/>
                    </a:ext>
                  </a:extLst>
                </a:gridCol>
                <a:gridCol w="2400267">
                  <a:extLst>
                    <a:ext uri="{9D8B030D-6E8A-4147-A177-3AD203B41FA5}">
                      <a16:colId xmlns:a16="http://schemas.microsoft.com/office/drawing/2014/main" val="20002"/>
                    </a:ext>
                  </a:extLst>
                </a:gridCol>
              </a:tblGrid>
              <a:tr h="455812">
                <a:tc>
                  <a:txBody>
                    <a:bodyPr/>
                    <a:lstStyle/>
                    <a:p>
                      <a:pPr algn="ctr" rtl="1"/>
                      <a:r>
                        <a:rPr lang="ar-SA" sz="1800" b="1" dirty="0">
                          <a:cs typeface="AL-Mohanad Bold" pitchFamily="2" charset="-78"/>
                        </a:rPr>
                        <a:t>المستوى الإداري</a:t>
                      </a:r>
                      <a:endParaRPr lang="ar-SA" sz="1800" b="1" dirty="0">
                        <a:solidFill>
                          <a:srgbClr val="FF0000"/>
                        </a:solidFill>
                        <a:cs typeface="AL-Mohanad Bold" pitchFamily="2" charset="-78"/>
                      </a:endParaRPr>
                    </a:p>
                  </a:txBody>
                  <a:tcPr marL="68580" marR="68580" marT="34290" marB="34290"/>
                </a:tc>
                <a:tc>
                  <a:txBody>
                    <a:bodyPr/>
                    <a:lstStyle/>
                    <a:p>
                      <a:pPr algn="ctr" rtl="1"/>
                      <a:r>
                        <a:rPr lang="ar-SA" sz="1800" b="1" dirty="0">
                          <a:cs typeface="AL-Mohanad Bold" pitchFamily="2" charset="-78"/>
                        </a:rPr>
                        <a:t>نوع الخطة</a:t>
                      </a:r>
                      <a:endParaRPr lang="ar-SA" sz="1800" b="1" dirty="0">
                        <a:solidFill>
                          <a:srgbClr val="FF0000"/>
                        </a:solidFill>
                        <a:cs typeface="AL-Mohanad Bold" pitchFamily="2" charset="-78"/>
                      </a:endParaRPr>
                    </a:p>
                  </a:txBody>
                  <a:tcPr marL="68580" marR="68580" marT="34290" marB="34290"/>
                </a:tc>
                <a:tc>
                  <a:txBody>
                    <a:bodyPr/>
                    <a:lstStyle/>
                    <a:p>
                      <a:pPr algn="ctr" rtl="1"/>
                      <a:r>
                        <a:rPr lang="ar-SA" sz="1800" b="1" dirty="0">
                          <a:cs typeface="AL-Mohanad Bold" pitchFamily="2" charset="-78"/>
                        </a:rPr>
                        <a:t>مدة الخطة</a:t>
                      </a:r>
                      <a:endParaRPr lang="ar-SA" sz="1800" b="1" dirty="0">
                        <a:solidFill>
                          <a:srgbClr val="FF0000"/>
                        </a:solidFill>
                        <a:cs typeface="AL-Mohanad Bold" pitchFamily="2" charset="-78"/>
                      </a:endParaRPr>
                    </a:p>
                  </a:txBody>
                  <a:tcPr marL="68580" marR="68580" marT="34290" marB="34290"/>
                </a:tc>
                <a:extLst>
                  <a:ext uri="{0D108BD9-81ED-4DB2-BD59-A6C34878D82A}">
                    <a16:rowId xmlns:a16="http://schemas.microsoft.com/office/drawing/2014/main" val="10000"/>
                  </a:ext>
                </a:extLst>
              </a:tr>
              <a:tr h="1891556">
                <a:tc>
                  <a:txBody>
                    <a:bodyPr/>
                    <a:lstStyle/>
                    <a:p>
                      <a:pPr algn="ctr" rtl="1"/>
                      <a:r>
                        <a:rPr lang="ar-SA" sz="1800" b="1" dirty="0">
                          <a:cs typeface="AL-Mohanad Bold" pitchFamily="2" charset="-78"/>
                        </a:rPr>
                        <a:t>الإدارة العليا</a:t>
                      </a:r>
                    </a:p>
                    <a:p>
                      <a:pPr algn="r" rtl="1"/>
                      <a:endParaRPr lang="ar-SA" sz="1800" b="1" dirty="0">
                        <a:cs typeface="AL-Mohanad Bold" pitchFamily="2" charset="-78"/>
                      </a:endParaRPr>
                    </a:p>
                    <a:p>
                      <a:pPr marL="285750" indent="-285750" algn="r" rtl="1">
                        <a:buFont typeface="Arial" panose="020B0604020202020204" pitchFamily="34" charset="0"/>
                        <a:buChar char="•"/>
                      </a:pPr>
                      <a:r>
                        <a:rPr lang="ar-SA" sz="1500" b="1" dirty="0">
                          <a:cs typeface="AL-Mohanad Bold" pitchFamily="2" charset="-78"/>
                        </a:rPr>
                        <a:t>رئيس مجلس الإدارة</a:t>
                      </a:r>
                    </a:p>
                    <a:p>
                      <a:pPr marL="285750" indent="-285750" algn="r" rtl="1">
                        <a:buFont typeface="Arial" panose="020B0604020202020204" pitchFamily="34" charset="0"/>
                        <a:buChar char="•"/>
                      </a:pPr>
                      <a:r>
                        <a:rPr lang="ar-SA" sz="1500" b="1" dirty="0">
                          <a:cs typeface="AL-Mohanad Bold" pitchFamily="2" charset="-78"/>
                        </a:rPr>
                        <a:t>المدير العام</a:t>
                      </a:r>
                    </a:p>
                    <a:p>
                      <a:pPr marL="285750" indent="-285750" algn="r" rtl="1">
                        <a:buFont typeface="Arial" panose="020B0604020202020204" pitchFamily="34" charset="0"/>
                        <a:buChar char="•"/>
                      </a:pPr>
                      <a:r>
                        <a:rPr lang="ar-SA" sz="1500" b="1" dirty="0">
                          <a:cs typeface="AL-Mohanad Bold" pitchFamily="2" charset="-78"/>
                        </a:rPr>
                        <a:t>مدير الإدارات العامة</a:t>
                      </a:r>
                    </a:p>
                    <a:p>
                      <a:pPr marL="0" indent="0" algn="r" rtl="1">
                        <a:buFont typeface="Arial" panose="020B0604020202020204" pitchFamily="34" charset="0"/>
                        <a:buNone/>
                      </a:pPr>
                      <a:endParaRPr lang="ar-SA" sz="1800" b="1" dirty="0">
                        <a:cs typeface="AL-Mohanad Bold" pitchFamily="2" charset="-78"/>
                      </a:endParaRPr>
                    </a:p>
                  </a:txBody>
                  <a:tcPr marL="68580" marR="68580" marT="34290" marB="34290"/>
                </a:tc>
                <a:tc>
                  <a:txBody>
                    <a:bodyPr/>
                    <a:lstStyle/>
                    <a:p>
                      <a:pPr algn="ctr" rtl="1"/>
                      <a:endParaRPr lang="ar-SA" sz="1800" b="1" dirty="0">
                        <a:cs typeface="AL-Mohanad Bold" pitchFamily="2" charset="-78"/>
                      </a:endParaRPr>
                    </a:p>
                    <a:p>
                      <a:pPr algn="ctr" rtl="1"/>
                      <a:endParaRPr lang="ar-SA" sz="1800" b="1" dirty="0">
                        <a:cs typeface="AL-Mohanad Bold" pitchFamily="2" charset="-78"/>
                      </a:endParaRPr>
                    </a:p>
                    <a:p>
                      <a:pPr algn="ctr" rtl="1"/>
                      <a:endParaRPr lang="ar-SA" sz="1800" b="1" dirty="0">
                        <a:cs typeface="AL-Mohanad Bold" pitchFamily="2" charset="-78"/>
                      </a:endParaRPr>
                    </a:p>
                    <a:p>
                      <a:pPr algn="ctr" rtl="1"/>
                      <a:r>
                        <a:rPr lang="ar-SA" sz="1800" b="1" dirty="0">
                          <a:cs typeface="AL-Mohanad Bold" pitchFamily="2" charset="-78"/>
                        </a:rPr>
                        <a:t>الخطة</a:t>
                      </a:r>
                      <a:r>
                        <a:rPr lang="ar-SA" sz="1800" b="1" baseline="0" dirty="0">
                          <a:cs typeface="AL-Mohanad Bold" pitchFamily="2" charset="-78"/>
                        </a:rPr>
                        <a:t> الاستراتيجية</a:t>
                      </a:r>
                      <a:endParaRPr lang="ar-SA" sz="1800" b="1" dirty="0">
                        <a:cs typeface="AL-Mohanad Bold" pitchFamily="2" charset="-78"/>
                      </a:endParaRPr>
                    </a:p>
                  </a:txBody>
                  <a:tcPr marL="68580" marR="68580" marT="34290" marB="34290"/>
                </a:tc>
                <a:tc>
                  <a:txBody>
                    <a:bodyPr/>
                    <a:lstStyle/>
                    <a:p>
                      <a:pPr algn="ctr" rtl="1"/>
                      <a:endParaRPr lang="ar-SA" sz="1800" b="1" dirty="0">
                        <a:cs typeface="AL-Mohanad Bold" pitchFamily="2" charset="-78"/>
                      </a:endParaRPr>
                    </a:p>
                    <a:p>
                      <a:pPr algn="ctr" rtl="1"/>
                      <a:endParaRPr lang="ar-SA" sz="1800" b="1" dirty="0">
                        <a:cs typeface="AL-Mohanad Bold" pitchFamily="2" charset="-78"/>
                      </a:endParaRPr>
                    </a:p>
                    <a:p>
                      <a:pPr algn="ctr" rtl="1"/>
                      <a:endParaRPr lang="ar-SA" sz="1800" b="1" dirty="0">
                        <a:cs typeface="AL-Mohanad Bold" pitchFamily="2" charset="-78"/>
                      </a:endParaRPr>
                    </a:p>
                    <a:p>
                      <a:pPr algn="ctr" rtl="1"/>
                      <a:r>
                        <a:rPr lang="ar-SA" sz="1800" b="1" dirty="0">
                          <a:cs typeface="AL-Mohanad Bold" pitchFamily="2" charset="-78"/>
                        </a:rPr>
                        <a:t>الخطة</a:t>
                      </a:r>
                      <a:r>
                        <a:rPr lang="ar-SA" sz="1800" b="1" baseline="0" dirty="0">
                          <a:cs typeface="AL-Mohanad Bold" pitchFamily="2" charset="-78"/>
                        </a:rPr>
                        <a:t> طويلة الأجل</a:t>
                      </a:r>
                      <a:endParaRPr lang="ar-SA" sz="1800" b="1" dirty="0">
                        <a:cs typeface="AL-Mohanad Bold" pitchFamily="2" charset="-78"/>
                      </a:endParaRPr>
                    </a:p>
                  </a:txBody>
                  <a:tcPr marL="68580" marR="68580" marT="34290" marB="34290"/>
                </a:tc>
                <a:extLst>
                  <a:ext uri="{0D108BD9-81ED-4DB2-BD59-A6C34878D82A}">
                    <a16:rowId xmlns:a16="http://schemas.microsoft.com/office/drawing/2014/main" val="10001"/>
                  </a:ext>
                </a:extLst>
              </a:tr>
              <a:tr h="1562589">
                <a:tc>
                  <a:txBody>
                    <a:bodyPr/>
                    <a:lstStyle/>
                    <a:p>
                      <a:pPr algn="ctr" rtl="1"/>
                      <a:r>
                        <a:rPr lang="ar-SA" sz="1800" b="1" dirty="0">
                          <a:cs typeface="AL-Mohanad Bold" pitchFamily="2" charset="-78"/>
                        </a:rPr>
                        <a:t>الإدارة الوسطى</a:t>
                      </a:r>
                    </a:p>
                    <a:p>
                      <a:pPr algn="ctr" rtl="1"/>
                      <a:endParaRPr lang="ar-SA" sz="1800" b="1" dirty="0">
                        <a:cs typeface="AL-Mohanad Bold" pitchFamily="2" charset="-78"/>
                      </a:endParaRPr>
                    </a:p>
                    <a:p>
                      <a:pPr marL="285750" indent="-285750" algn="r" rtl="1">
                        <a:buFont typeface="Arial" panose="020B0604020202020204" pitchFamily="34" charset="0"/>
                        <a:buChar char="•"/>
                      </a:pPr>
                      <a:r>
                        <a:rPr lang="ar-SA" sz="1500" b="1" dirty="0">
                          <a:cs typeface="AL-Mohanad Bold" pitchFamily="2" charset="-78"/>
                        </a:rPr>
                        <a:t>مديرو الأقسام</a:t>
                      </a:r>
                    </a:p>
                    <a:p>
                      <a:pPr marL="285750" indent="-285750" algn="r" rtl="1">
                        <a:buFont typeface="Arial" panose="020B0604020202020204" pitchFamily="34" charset="0"/>
                        <a:buChar char="•"/>
                      </a:pPr>
                      <a:r>
                        <a:rPr lang="ar-SA" sz="1500" b="1" dirty="0">
                          <a:cs typeface="AL-Mohanad Bold" pitchFamily="2" charset="-78"/>
                        </a:rPr>
                        <a:t>مساعدو المدراء</a:t>
                      </a:r>
                    </a:p>
                    <a:p>
                      <a:pPr marL="0" indent="0" algn="r" rtl="1">
                        <a:buFont typeface="Arial" panose="020B0604020202020204" pitchFamily="34" charset="0"/>
                        <a:buNone/>
                      </a:pPr>
                      <a:endParaRPr lang="ar-SA" sz="1500" b="1" dirty="0">
                        <a:cs typeface="AL-Mohanad Bold" pitchFamily="2" charset="-78"/>
                      </a:endParaRPr>
                    </a:p>
                  </a:txBody>
                  <a:tcPr marL="68580" marR="68580" marT="34290" marB="34290"/>
                </a:tc>
                <a:tc>
                  <a:txBody>
                    <a:bodyPr/>
                    <a:lstStyle/>
                    <a:p>
                      <a:pPr algn="ctr" rtl="1"/>
                      <a:endParaRPr lang="ar-SA" sz="1800" b="1" dirty="0">
                        <a:cs typeface="AL-Mohanad Bold" pitchFamily="2" charset="-78"/>
                      </a:endParaRPr>
                    </a:p>
                    <a:p>
                      <a:pPr algn="ctr" rtl="1"/>
                      <a:endParaRPr lang="ar-SA" sz="1800" b="1" dirty="0">
                        <a:cs typeface="AL-Mohanad Bold" pitchFamily="2" charset="-78"/>
                      </a:endParaRPr>
                    </a:p>
                    <a:p>
                      <a:pPr algn="ctr" rtl="1"/>
                      <a:r>
                        <a:rPr lang="ar-SA" sz="1800" b="1" dirty="0">
                          <a:cs typeface="AL-Mohanad Bold" pitchFamily="2" charset="-78"/>
                        </a:rPr>
                        <a:t>الخطة التكتيكية</a:t>
                      </a:r>
                    </a:p>
                  </a:txBody>
                  <a:tcPr marL="68580" marR="68580" marT="34290" marB="34290"/>
                </a:tc>
                <a:tc>
                  <a:txBody>
                    <a:bodyPr/>
                    <a:lstStyle/>
                    <a:p>
                      <a:pPr algn="ctr" rtl="1"/>
                      <a:endParaRPr lang="ar-SA" sz="1800" b="1" dirty="0">
                        <a:cs typeface="AL-Mohanad Bold" pitchFamily="2" charset="-78"/>
                      </a:endParaRPr>
                    </a:p>
                    <a:p>
                      <a:pPr algn="ctr" rtl="1"/>
                      <a:endParaRPr lang="ar-SA" sz="1800" b="1" dirty="0">
                        <a:cs typeface="AL-Mohanad Bold" pitchFamily="2" charset="-78"/>
                      </a:endParaRPr>
                    </a:p>
                    <a:p>
                      <a:pPr algn="ctr" rtl="1"/>
                      <a:r>
                        <a:rPr lang="ar-SA" sz="1800" b="1" dirty="0">
                          <a:cs typeface="AL-Mohanad Bold" pitchFamily="2" charset="-78"/>
                        </a:rPr>
                        <a:t>الخطة متوسطة الأجل</a:t>
                      </a:r>
                    </a:p>
                  </a:txBody>
                  <a:tcPr marL="68580" marR="68580" marT="34290" marB="34290"/>
                </a:tc>
                <a:extLst>
                  <a:ext uri="{0D108BD9-81ED-4DB2-BD59-A6C34878D82A}">
                    <a16:rowId xmlns:a16="http://schemas.microsoft.com/office/drawing/2014/main" val="10002"/>
                  </a:ext>
                </a:extLst>
              </a:tr>
              <a:tr h="1641349">
                <a:tc>
                  <a:txBody>
                    <a:bodyPr/>
                    <a:lstStyle/>
                    <a:p>
                      <a:pPr algn="ctr" rtl="1"/>
                      <a:r>
                        <a:rPr lang="ar-SA" sz="1800" b="1" dirty="0">
                          <a:cs typeface="AL-Mohanad Bold" pitchFamily="2" charset="-78"/>
                        </a:rPr>
                        <a:t>الإدارة الدنيا</a:t>
                      </a:r>
                    </a:p>
                    <a:p>
                      <a:pPr algn="ctr" rtl="1"/>
                      <a:endParaRPr lang="ar-SA" sz="1800" b="1" dirty="0">
                        <a:cs typeface="AL-Mohanad Bold" pitchFamily="2" charset="-78"/>
                      </a:endParaRPr>
                    </a:p>
                    <a:p>
                      <a:pPr marL="285750" indent="-285750" algn="r" rtl="1">
                        <a:buFont typeface="Arial" panose="020B0604020202020204" pitchFamily="34" charset="0"/>
                        <a:buChar char="•"/>
                      </a:pPr>
                      <a:r>
                        <a:rPr lang="ar-SA" sz="1500" b="1" dirty="0">
                          <a:cs typeface="AL-Mohanad Bold" pitchFamily="2" charset="-78"/>
                        </a:rPr>
                        <a:t>المشرفون</a:t>
                      </a:r>
                    </a:p>
                    <a:p>
                      <a:pPr marL="285750" indent="-285750" algn="r" rtl="1">
                        <a:buFont typeface="Arial" panose="020B0604020202020204" pitchFamily="34" charset="0"/>
                        <a:buChar char="•"/>
                      </a:pPr>
                      <a:r>
                        <a:rPr lang="ar-SA" sz="1500" b="1" dirty="0">
                          <a:cs typeface="AL-Mohanad Bold" pitchFamily="2" charset="-78"/>
                        </a:rPr>
                        <a:t>رؤساء الشعب</a:t>
                      </a:r>
                    </a:p>
                    <a:p>
                      <a:pPr marL="285750" indent="-285750" algn="r" rtl="1">
                        <a:buFont typeface="Arial" panose="020B0604020202020204" pitchFamily="34" charset="0"/>
                        <a:buChar char="•"/>
                      </a:pPr>
                      <a:r>
                        <a:rPr lang="ar-SA" sz="1500" b="1" dirty="0">
                          <a:cs typeface="AL-Mohanad Bold" pitchFamily="2" charset="-78"/>
                        </a:rPr>
                        <a:t>رؤساء فرق العمل</a:t>
                      </a:r>
                    </a:p>
                  </a:txBody>
                  <a:tcPr marL="68580" marR="68580" marT="34290" marB="34290"/>
                </a:tc>
                <a:tc>
                  <a:txBody>
                    <a:bodyPr/>
                    <a:lstStyle/>
                    <a:p>
                      <a:pPr algn="ctr" rtl="1"/>
                      <a:endParaRPr lang="ar-SA" sz="1800" b="1" dirty="0">
                        <a:cs typeface="AL-Mohanad Bold" pitchFamily="2" charset="-78"/>
                      </a:endParaRPr>
                    </a:p>
                    <a:p>
                      <a:pPr algn="ctr" rtl="1"/>
                      <a:endParaRPr lang="ar-SA" sz="1800" b="1" dirty="0">
                        <a:cs typeface="AL-Mohanad Bold" pitchFamily="2" charset="-78"/>
                      </a:endParaRPr>
                    </a:p>
                    <a:p>
                      <a:pPr algn="ctr" rtl="1"/>
                      <a:r>
                        <a:rPr lang="ar-SA" sz="1800" b="1" dirty="0">
                          <a:cs typeface="AL-Mohanad Bold" pitchFamily="2" charset="-78"/>
                        </a:rPr>
                        <a:t>الخطة التشغيلية</a:t>
                      </a:r>
                    </a:p>
                  </a:txBody>
                  <a:tcPr marL="68580" marR="68580" marT="34290" marB="34290"/>
                </a:tc>
                <a:tc>
                  <a:txBody>
                    <a:bodyPr/>
                    <a:lstStyle/>
                    <a:p>
                      <a:pPr algn="ctr" rtl="1"/>
                      <a:endParaRPr lang="ar-SA" sz="1800" b="1" dirty="0">
                        <a:cs typeface="AL-Mohanad Bold" pitchFamily="2" charset="-78"/>
                      </a:endParaRPr>
                    </a:p>
                    <a:p>
                      <a:pPr algn="ctr" rtl="1"/>
                      <a:endParaRPr lang="ar-SA" sz="1800" b="1" dirty="0">
                        <a:cs typeface="AL-Mohanad Bold" pitchFamily="2" charset="-78"/>
                      </a:endParaRPr>
                    </a:p>
                    <a:p>
                      <a:pPr algn="ctr" rtl="1"/>
                      <a:r>
                        <a:rPr lang="ar-SA" sz="1800" b="1" dirty="0">
                          <a:cs typeface="AL-Mohanad Bold" pitchFamily="2" charset="-78"/>
                        </a:rPr>
                        <a:t>الخطة قصيرة الأجل</a:t>
                      </a:r>
                    </a:p>
                  </a:txBody>
                  <a:tcPr marL="68580" marR="68580" marT="34290" marB="3429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6200102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7" y="1124744"/>
            <a:ext cx="9144000" cy="580526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a:bodyPr>
          <a:lstStyle/>
          <a:p>
            <a:r>
              <a:rPr lang="ar-IQ" sz="2400" dirty="0"/>
              <a:t>تقسم الخطط بحسب فعلها الى ثلاث مجموعات :-</a:t>
            </a:r>
            <a:br>
              <a:rPr lang="ar-IQ" sz="2400" dirty="0"/>
            </a:br>
            <a:br>
              <a:rPr lang="ar-IQ" sz="2400" dirty="0">
                <a:solidFill>
                  <a:srgbClr val="FF0000"/>
                </a:solidFill>
              </a:rPr>
            </a:br>
            <a:r>
              <a:rPr lang="ar-IQ" sz="2400" dirty="0">
                <a:solidFill>
                  <a:srgbClr val="FF0000"/>
                </a:solidFill>
              </a:rPr>
              <a:t>1-الخطط التكتيكية: </a:t>
            </a:r>
            <a:r>
              <a:rPr lang="ar-IQ" sz="2400" dirty="0"/>
              <a:t>وهي سلسلة منظمة من الخطوات المصممة لتنفيذ الخطط الاستراتيجية وتتضمن الخطة التكتيكية عدد من الأهداف الفرعية التي تقود للأهداف الاستراتيجية..</a:t>
            </a:r>
            <a:br>
              <a:rPr lang="ar-IQ" sz="2400" dirty="0"/>
            </a:br>
            <a:br>
              <a:rPr lang="ar-IQ" sz="2400" dirty="0">
                <a:solidFill>
                  <a:srgbClr val="FF0000"/>
                </a:solidFill>
              </a:rPr>
            </a:br>
            <a:r>
              <a:rPr lang="ar-IQ" sz="2400" dirty="0">
                <a:solidFill>
                  <a:srgbClr val="FF0000"/>
                </a:solidFill>
              </a:rPr>
              <a:t>2-الخطط احادية الاستعمال: </a:t>
            </a:r>
            <a:r>
              <a:rPr lang="ar-IQ" sz="2400" dirty="0"/>
              <a:t>تصاغ لتنفيذ مسار معين لا يتوقع تكراره في المستقبل ،انواعها:</a:t>
            </a:r>
            <a:br>
              <a:rPr lang="ar-IQ" sz="2400" dirty="0"/>
            </a:br>
            <a:br>
              <a:rPr lang="ar-IQ" sz="2400" dirty="0">
                <a:solidFill>
                  <a:srgbClr val="FF0000"/>
                </a:solidFill>
              </a:rPr>
            </a:br>
            <a:r>
              <a:rPr lang="ar-IQ" sz="2400" dirty="0">
                <a:solidFill>
                  <a:srgbClr val="FF0000"/>
                </a:solidFill>
              </a:rPr>
              <a:t>أ-البرامج/ </a:t>
            </a:r>
            <a:r>
              <a:rPr lang="ar-IQ" sz="2400" dirty="0"/>
              <a:t>خطة احادية الاستعمال تغطي مجموعة كبيرة من الفعاليات تشمل اساليب لإدخال جديد للمنتوجات، تشمل أساليب مناسبة </a:t>
            </a:r>
            <a:r>
              <a:rPr lang="ar-IQ" sz="2400" dirty="0" err="1"/>
              <a:t>لادخال</a:t>
            </a:r>
            <a:r>
              <a:rPr lang="ar-IQ" sz="2400" dirty="0"/>
              <a:t> خط جديد </a:t>
            </a:r>
            <a:r>
              <a:rPr lang="ar-IQ" sz="2400" dirty="0" err="1"/>
              <a:t>للمنتوج،تسهيلات</a:t>
            </a:r>
            <a:r>
              <a:rPr lang="ar-IQ" sz="2400" dirty="0"/>
              <a:t> إنتاجية جديدة، تغيير رسالة المنظمة  .</a:t>
            </a:r>
            <a:br>
              <a:rPr lang="ar-IQ" sz="2400" dirty="0"/>
            </a:br>
            <a:r>
              <a:rPr lang="ar-IQ" sz="2400" dirty="0">
                <a:solidFill>
                  <a:srgbClr val="FF0000"/>
                </a:solidFill>
              </a:rPr>
              <a:t>ب-المشروعات / </a:t>
            </a:r>
            <a:r>
              <a:rPr lang="ar-IQ" sz="2400" dirty="0"/>
              <a:t>تتشابه مع البرنامج ولكنه اضيق منه نطاقا واقل تعقيدا مثل :بناء مصنع </a:t>
            </a:r>
            <a:r>
              <a:rPr lang="ar-IQ" sz="2400" dirty="0" err="1"/>
              <a:t>جديد،او</a:t>
            </a:r>
            <a:r>
              <a:rPr lang="ar-IQ" sz="2400" dirty="0"/>
              <a:t> تطوير منتوج جديد ضمن خط انتاجي قائم.</a:t>
            </a:r>
            <a:br>
              <a:rPr lang="ar-IQ" sz="2400" dirty="0">
                <a:solidFill>
                  <a:srgbClr val="FF0000"/>
                </a:solidFill>
              </a:rPr>
            </a:br>
            <a:endParaRPr lang="ar-IQ" sz="2400" dirty="0"/>
          </a:p>
        </p:txBody>
      </p:sp>
      <p:sp>
        <p:nvSpPr>
          <p:cNvPr id="3" name="Text Placeholder 2"/>
          <p:cNvSpPr>
            <a:spLocks noGrp="1"/>
          </p:cNvSpPr>
          <p:nvPr>
            <p:ph type="body" idx="1"/>
          </p:nvPr>
        </p:nvSpPr>
        <p:spPr>
          <a:xfrm>
            <a:off x="1537" y="233353"/>
            <a:ext cx="9142463" cy="79208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fontScale="25000" lnSpcReduction="20000"/>
          </a:bodyPr>
          <a:lstStyle/>
          <a:p>
            <a:pPr algn="ctr">
              <a:lnSpc>
                <a:spcPct val="115000"/>
              </a:lnSpc>
              <a:spcAft>
                <a:spcPts val="1000"/>
              </a:spcAft>
            </a:pPr>
            <a:endParaRPr lang="ar-SA" sz="2400" b="1" dirty="0">
              <a:solidFill>
                <a:schemeClr val="tx1"/>
              </a:solidFill>
              <a:ea typeface="Calibri"/>
              <a:cs typeface="PT Bold Heading" panose="02010400000000000000" pitchFamily="2" charset="-78"/>
            </a:endParaRPr>
          </a:p>
          <a:p>
            <a:pPr algn="ctr">
              <a:lnSpc>
                <a:spcPct val="115000"/>
              </a:lnSpc>
              <a:spcAft>
                <a:spcPts val="1000"/>
              </a:spcAft>
            </a:pPr>
            <a:r>
              <a:rPr lang="ar-SA" sz="11200" b="1" dirty="0">
                <a:solidFill>
                  <a:srgbClr val="FF0000"/>
                </a:solidFill>
                <a:ea typeface="Calibri"/>
                <a:cs typeface="PT Bold Heading" panose="02010400000000000000" pitchFamily="2" charset="-78"/>
              </a:rPr>
              <a:t>انواع الخطط بحسب فعلها</a:t>
            </a:r>
            <a:endParaRPr lang="ar-IQ" dirty="0"/>
          </a:p>
        </p:txBody>
      </p:sp>
    </p:spTree>
    <p:extLst>
      <p:ext uri="{BB962C8B-B14F-4D97-AF65-F5344CB8AC3E}">
        <p14:creationId xmlns:p14="http://schemas.microsoft.com/office/powerpoint/2010/main" val="2785677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22">
      <a:dk1>
        <a:sysClr val="windowText" lastClr="000000"/>
      </a:dk1>
      <a:lt1>
        <a:sysClr val="window" lastClr="FFFFFF"/>
      </a:lt1>
      <a:dk2>
        <a:srgbClr val="44546A"/>
      </a:dk2>
      <a:lt2>
        <a:srgbClr val="E7E6E6"/>
      </a:lt2>
      <a:accent1>
        <a:srgbClr val="00B0F0"/>
      </a:accent1>
      <a:accent2>
        <a:srgbClr val="92D050"/>
      </a:accent2>
      <a:accent3>
        <a:srgbClr val="FFC000"/>
      </a:accent3>
      <a:accent4>
        <a:srgbClr val="FF6600"/>
      </a:accent4>
      <a:accent5>
        <a:srgbClr val="FFC000"/>
      </a:accent5>
      <a:accent6>
        <a:srgbClr val="6600FF"/>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Custom 22">
      <a:dk1>
        <a:sysClr val="windowText" lastClr="000000"/>
      </a:dk1>
      <a:lt1>
        <a:sysClr val="window" lastClr="FFFFFF"/>
      </a:lt1>
      <a:dk2>
        <a:srgbClr val="44546A"/>
      </a:dk2>
      <a:lt2>
        <a:srgbClr val="E7E6E6"/>
      </a:lt2>
      <a:accent1>
        <a:srgbClr val="00B0F0"/>
      </a:accent1>
      <a:accent2>
        <a:srgbClr val="92D050"/>
      </a:accent2>
      <a:accent3>
        <a:srgbClr val="FFC000"/>
      </a:accent3>
      <a:accent4>
        <a:srgbClr val="FF6600"/>
      </a:accent4>
      <a:accent5>
        <a:srgbClr val="FFC000"/>
      </a:accent5>
      <a:accent6>
        <a:srgbClr val="6600FF"/>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707</TotalTime>
  <Words>1234</Words>
  <Application>Microsoft Office PowerPoint</Application>
  <PresentationFormat>On-screen Show (4:3)</PresentationFormat>
  <Paragraphs>98</Paragraphs>
  <Slides>14</Slides>
  <Notes>1</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14</vt:i4>
      </vt:variant>
    </vt:vector>
  </HeadingPairs>
  <TitlesOfParts>
    <vt:vector size="22" baseType="lpstr">
      <vt:lpstr>AL-Mohanad Bold</vt:lpstr>
      <vt:lpstr>Arial</vt:lpstr>
      <vt:lpstr>Calibri</vt:lpstr>
      <vt:lpstr>Calibri Light</vt:lpstr>
      <vt:lpstr>Office Theme</vt:lpstr>
      <vt:lpstr>1_Office Theme</vt:lpstr>
      <vt:lpstr>2_Office Theme</vt:lpstr>
      <vt:lpstr>Chart</vt:lpstr>
      <vt:lpstr>الفصل الخامس  التخطيط التشغيلي </vt:lpstr>
      <vt:lpstr>             اولا:التخطيط التشغيلي   -انواع الخطط التشغيلية   خطط تشغيلية نشاطية خطط تشغيلية زمانية   -انواع الخطط بحسب فعلها  ثانيا:مقدمات التخطيط   ثالثا :التخطيط الموقفي    رابعا:عقبات التخطيط   خامسا: معالجة عقبات التخطيط          </vt:lpstr>
      <vt:lpstr>  سبق ان اشير الى التخطيط هو التفكير والقرار المنظم بشان خيار مقترح للعمل في المستقبل وهو يتضمن انتقاء مسار محدد للمستقبل ومن بين بدائل مختلفة .   تتوجه الخطط نحو تحقيق اهداف محددة او لحل مشكلات معينة في طريق بلوغ تلك الاهداف ويستند التخطيط الشامل او الكلي الى اهداف المنظمة واستراتيجيتها  ، اما التخطيط بحسب الانشطة فيتوجه نحو تحقيق الاهداف الفرعيـة التي تسهــم في تحقيق الاهداف الاساسية وهكذا يحصل التخطيط في كل  مستوى تنظيمي  .   العلاقة بين التخطيط الاستراتيجي والتشغيلي :   فالاول يعني بصياغة الأهداف وتكوين استراتيجية والثاني ينصب على تكوين الخطط النشاطية ثم تحقيق تكاملها.       </vt:lpstr>
      <vt:lpstr> انواع الخطط التشغيلية تزداد الخطط تفصيلا عندما تتجزآ بحسب انشطة المنشاة (العمليات، التسويق، الموارد البشرية، المالية، البحث والتطوير، العلاقات العامة)وترتبط سوية بالخطط الشاملة للمنشاة كما في الشكل 1.  تنبثق الأهداف الفرعية لكل نشاط من الأهداف الكلية للمنشاة في حين تتكامل وتتجمع الخطط النشاطية هرميا في خطة متناسقة هي الخطة الشاملة .   ،وعليه فان دور الادارة في صياغة الخطط مزدوج حيث يتم تفصيل الخطط هرميا ثم تحقيق التكامل بين الخطط بحيث تتوازن حركة المنشاة اثناء تنفيذ الخطط وتحقيق امثل المخرجات.  </vt:lpstr>
      <vt:lpstr>PowerPoint Presentation</vt:lpstr>
      <vt:lpstr>أ-التخطيط طويل الاجل:تمتد من 5سنوات فما فوق، خطة استراتيجية منظور اليها البعد الزمني وتواجه المنشات ذات البيئات المتقلبة. ب- التخطيط متوسط الاجل:تمتد من سنة الى 3سنوات،خطة تبثق من خطة طويلة الاجل وهي اكثر دقة واقل عرضة للتغير قياسا بطويلة الاجل. ج- التخطيط قصير الاجل:تمتد سنة فاقل ،تنقسم كل خطة متوسطة الاجل الى عدد من خطط قصيرة الاجل ابتداء بالخطط السنوية وصولا الى جداول العمل اليومي .    </vt:lpstr>
      <vt:lpstr>PowerPoint Presentation</vt:lpstr>
      <vt:lpstr>PowerPoint Presentation</vt:lpstr>
      <vt:lpstr>تقسم الخطط بحسب فعلها الى ثلاث مجموعات :-  1-الخطط التكتيكية: وهي سلسلة منظمة من الخطوات المصممة لتنفيذ الخطط الاستراتيجية وتتضمن الخطة التكتيكية عدد من الأهداف الفرعية التي تقود للأهداف الاستراتيجية..  2-الخطط احادية الاستعمال: تصاغ لتنفيذ مسار معين لا يتوقع تكراره في المستقبل ،انواعها:  أ-البرامج/ خطة احادية الاستعمال تغطي مجموعة كبيرة من الفعاليات تشمل اساليب لإدخال جديد للمنتوجات، تشمل أساليب مناسبة لادخال خط جديد للمنتوج،تسهيلات إنتاجية جديدة، تغيير رسالة المنظمة  . ب-المشروعات / تتشابه مع البرنامج ولكنه اضيق منه نطاقا واقل تعقيدا مثل :بناء مصنع جديد،او تطوير منتوج جديد ضمن خط انتاجي قائم. </vt:lpstr>
      <vt:lpstr>PowerPoint Presentation</vt:lpstr>
      <vt:lpstr>مقدمات التخطيط : هي البيانات المفترض تمثيلها لحالات المستقبل خاصة ان البيئة المستقبلية تتسم بلا تأكد والمخاطرة ، ومن بين اهم مقدمات التخطيط التي لا تخضع لسيطرة المنشاة هي:  أ-سياسة العامة للدولة ب- الظروف الاقتصادية العامة ج-عوامل خارجية: اذواق المستهلكين، نشاط المنافسين من حيث ادخال منتوج جديد.    </vt:lpstr>
      <vt:lpstr>ثالثا :التخطيط الموقفي   التخطيط الموقفي: لقد أدت صعوبات التخطيط الى انتهاج العديد من المنشآت وخاصة الشركات الكبيرة لأسلوب التخطيط الموقفي .   وبموجبه تقوم الادارة بتطوير السيناريوهات (المشاهدات المتعددة ) يستند كل منها الى مجموعة من المقدمات ،قد يكون احد السيناريوهات مبنيا على الظروف الاقتصادية الاكثر احتمالا في التحقق واخرا على الظروف الاقتصادية التي تعكس التفاؤل والثالث على التي تعكس حالة التشاؤم ولا ينحصر السيناريوهات على التنبؤ بالظروف الاقتصادية بل بالظروف السياسية وتوفر المواد الاولية والموارد البشرية .  ولاينحصر اعتماد السيناريوهات على التنبؤ بالظروف الاقتصادية ،بل كذلك على الظروف المناخية والسياسية وتوفر المواد الأولية والموارد البشرية وتنظيم الدولة للبيئة.    </vt:lpstr>
      <vt:lpstr> أ-البيئة المعقدة والديناميكية:ان التعقيد والديناميكية يزيدان من صعوبات العملية التخطيطية بسبب ضرورة المتابعة المتواصلة لمتغيرات البيئة بما في ذلك جمع وتحليل البيانات واتخاذ القرارات اللازمة لتكييف المنظمة لها. ب-غموض الاهداف:الأهداف غير الواضحة تعيق عملية التخطيط لان تحديد الأهداف هو الخطوة الأولى في التخطيط وقد لايتحمس بعض المدراء للاهداف الواضحة بسبب ضعف الثقة بالنفس واحتمال الفشل في تحقيق المستهدف، إضافة الى ضعف قابلية المدير. ج-مقاومة التغيير:يتطلب التخطيط تغيير عدد من مجالات عمل المنظمة او محاولة صياغة ظروف عملها في المستقبل ،غير ان المدير قد يقاوم التغيير تخوف من مجاهيل المستقبل وتفضيل الأهداف والخطط المعروفة والظروف القائمة. د-القيود، منها: -الاستثمار الكبير بالموجودات الثابتة، ومن ثم عدم مرونة المنشاة في التكيف للمستجدات التكنولوجية -القيود الحكومية -شحة الموارد المادية -ندرة الكفاءة الادارية هـ-الوقت والكلفة:يستنزف التخطيط السليم الوقت الطويل فهو مكلف للمنظمة. </vt:lpstr>
      <vt:lpstr>أ-البدء من قمة المنظمة:التخطيط الفاعل هو الذي يبدا من قمة المنظمة أي من ادارتها العليا ،فهي التي تقود عملية صياغة رسالة المنظمة ووضع الأهداف الرئيسة والاستراتيجية والتي يسبغ على التخطيط الأهمية التي يستحقها. ب-الاعتراف بوجود حدود لتخطيط:فالتخطيط رغم أهميته لا يضمن النجاح بل يتيح الفرص ويزيد من إمكانات تحقيقه وبسبب ظروف البيئة والمنظمة فانه عرضة للتغيير والتعديل.  ج-الاتصال :على الرغم من بدء عملية التخطيط في قمة المنظمة فان الادارة العليا لابد ان تعمل على تحقيق الاتصال المستمر بجميع بين مختلف مستويات الادارة .فالكل يجب ان يعرف الأهداف والاستراتيجيات ومسارات الخطط وكيفية تكاملها وتناسقها.  د- المشاركة: من المبادئ المهمة في التخطيط الفاعل مشاركة جميع المستويات الإدارية فيه بل كل المدراء والمرؤوسين ،فلكل منهم دوره فيها والمعلومات التي يقدمها كما في أسلوب الإدارة بالأهداف.  هـ-المراجعة والتحديث،الخطط لا توضع وتنسى بل تطبق وتتابع أي يجري تحديثها باستمرار لمواكبة التطورات البيئية .  و-التخطيط الموقفي:اذ بموجبه تمكن الإدارة من تكييف أوضاع المنظمة في اطار ظروف المستقبل ومتغيراته.</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السادس  المعلومات و اتخاذ القرار</dc:title>
  <dc:creator>ahmed king</dc:creator>
  <cp:lastModifiedBy>hp</cp:lastModifiedBy>
  <cp:revision>74</cp:revision>
  <dcterms:created xsi:type="dcterms:W3CDTF">2020-03-29T19:43:28Z</dcterms:created>
  <dcterms:modified xsi:type="dcterms:W3CDTF">2022-02-09T18:22:32Z</dcterms:modified>
</cp:coreProperties>
</file>