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notesMasterIdLst>
    <p:notesMasterId r:id="rId13"/>
  </p:notesMasterIdLst>
  <p:handoutMasterIdLst>
    <p:handoutMasterId r:id="rId14"/>
  </p:handoutMasterIdLst>
  <p:sldIdLst>
    <p:sldId id="256" r:id="rId2"/>
    <p:sldId id="259" r:id="rId3"/>
    <p:sldId id="261" r:id="rId4"/>
    <p:sldId id="263" r:id="rId5"/>
    <p:sldId id="265" r:id="rId6"/>
    <p:sldId id="267" r:id="rId7"/>
    <p:sldId id="268" r:id="rId8"/>
    <p:sldId id="269" r:id="rId9"/>
    <p:sldId id="270"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0B86A3C-3C43-46D1-9348-6912354C2DF2}">
          <p14:sldIdLst>
            <p14:sldId id="256"/>
            <p14:sldId id="259"/>
            <p14:sldId id="261"/>
            <p14:sldId id="263"/>
            <p14:sldId id="265"/>
            <p14:sldId id="267"/>
            <p14:sldId id="268"/>
            <p14:sldId id="269"/>
            <p14:sldId id="270"/>
            <p14:sldId id="271"/>
            <p14:sldId id="272"/>
          </p14:sldIdLst>
        </p14:section>
      </p14:sectionLst>
    </p:ex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Jassim" initials="AJ"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643E2B-C4A3-450F-AB1B-ED7B8ADF7B7F}" v="2" dt="2022-09-15T10:31:26.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ulddin Abdalrahman" userId="9d89193d-c5c0-4db6-bf53-3e43a9bf1700" providerId="ADAL" clId="{05643E2B-C4A3-450F-AB1B-ED7B8ADF7B7F}"/>
    <pc:docChg chg="undo custSel addSld delSld modSld modSection">
      <pc:chgData name="Alaulddin Abdalrahman" userId="9d89193d-c5c0-4db6-bf53-3e43a9bf1700" providerId="ADAL" clId="{05643E2B-C4A3-450F-AB1B-ED7B8ADF7B7F}" dt="2022-09-21T12:42:33.215" v="1831" actId="20577"/>
      <pc:docMkLst>
        <pc:docMk/>
      </pc:docMkLst>
      <pc:sldChg chg="modSp mod">
        <pc:chgData name="Alaulddin Abdalrahman" userId="9d89193d-c5c0-4db6-bf53-3e43a9bf1700" providerId="ADAL" clId="{05643E2B-C4A3-450F-AB1B-ED7B8ADF7B7F}" dt="2022-09-15T10:40:56.460" v="189" actId="14100"/>
        <pc:sldMkLst>
          <pc:docMk/>
          <pc:sldMk cId="1081834519" sldId="256"/>
        </pc:sldMkLst>
        <pc:spChg chg="mod">
          <ac:chgData name="Alaulddin Abdalrahman" userId="9d89193d-c5c0-4db6-bf53-3e43a9bf1700" providerId="ADAL" clId="{05643E2B-C4A3-450F-AB1B-ED7B8ADF7B7F}" dt="2022-09-15T10:30:51.854" v="121" actId="1038"/>
          <ac:spMkLst>
            <pc:docMk/>
            <pc:sldMk cId="1081834519" sldId="256"/>
            <ac:spMk id="3" creationId="{8D646C0A-E352-14C5-EA9F-9DA33BF00573}"/>
          </ac:spMkLst>
        </pc:spChg>
        <pc:spChg chg="mod">
          <ac:chgData name="Alaulddin Abdalrahman" userId="9d89193d-c5c0-4db6-bf53-3e43a9bf1700" providerId="ADAL" clId="{05643E2B-C4A3-450F-AB1B-ED7B8ADF7B7F}" dt="2022-09-15T10:40:56.460" v="189" actId="14100"/>
          <ac:spMkLst>
            <pc:docMk/>
            <pc:sldMk cId="1081834519" sldId="256"/>
            <ac:spMk id="7" creationId="{AF03E738-B3F6-C3EC-B5AE-C0FB36522BCF}"/>
          </ac:spMkLst>
        </pc:spChg>
      </pc:sldChg>
      <pc:sldChg chg="modSp mod">
        <pc:chgData name="Alaulddin Abdalrahman" userId="9d89193d-c5c0-4db6-bf53-3e43a9bf1700" providerId="ADAL" clId="{05643E2B-C4A3-450F-AB1B-ED7B8ADF7B7F}" dt="2022-09-21T12:22:55.176" v="865" actId="20577"/>
        <pc:sldMkLst>
          <pc:docMk/>
          <pc:sldMk cId="3591845893" sldId="259"/>
        </pc:sldMkLst>
        <pc:spChg chg="mod">
          <ac:chgData name="Alaulddin Abdalrahman" userId="9d89193d-c5c0-4db6-bf53-3e43a9bf1700" providerId="ADAL" clId="{05643E2B-C4A3-450F-AB1B-ED7B8ADF7B7F}" dt="2022-09-21T12:22:55.176" v="865" actId="20577"/>
          <ac:spMkLst>
            <pc:docMk/>
            <pc:sldMk cId="3591845893" sldId="259"/>
            <ac:spMk id="4" creationId="{8F1C43A9-2CAD-859D-FD0F-BDCFB673C056}"/>
          </ac:spMkLst>
        </pc:spChg>
        <pc:spChg chg="mod">
          <ac:chgData name="Alaulddin Abdalrahman" userId="9d89193d-c5c0-4db6-bf53-3e43a9bf1700" providerId="ADAL" clId="{05643E2B-C4A3-450F-AB1B-ED7B8ADF7B7F}" dt="2022-09-15T10:41:07.591" v="191" actId="14100"/>
          <ac:spMkLst>
            <pc:docMk/>
            <pc:sldMk cId="3591845893" sldId="259"/>
            <ac:spMk id="7" creationId="{22983272-0DBE-86A3-3027-0D01C8F74BB3}"/>
          </ac:spMkLst>
        </pc:spChg>
      </pc:sldChg>
      <pc:sldChg chg="modSp mod">
        <pc:chgData name="Alaulddin Abdalrahman" userId="9d89193d-c5c0-4db6-bf53-3e43a9bf1700" providerId="ADAL" clId="{05643E2B-C4A3-450F-AB1B-ED7B8ADF7B7F}" dt="2022-09-21T12:22:04.026" v="854" actId="20577"/>
        <pc:sldMkLst>
          <pc:docMk/>
          <pc:sldMk cId="4016171083" sldId="261"/>
        </pc:sldMkLst>
        <pc:spChg chg="mod">
          <ac:chgData name="Alaulddin Abdalrahman" userId="9d89193d-c5c0-4db6-bf53-3e43a9bf1700" providerId="ADAL" clId="{05643E2B-C4A3-450F-AB1B-ED7B8ADF7B7F}" dt="2022-09-15T10:20:36.850" v="3" actId="20577"/>
          <ac:spMkLst>
            <pc:docMk/>
            <pc:sldMk cId="4016171083" sldId="261"/>
            <ac:spMk id="2" creationId="{5D681AA4-6A8F-05FA-D9D6-140318FFB0EA}"/>
          </ac:spMkLst>
        </pc:spChg>
        <pc:spChg chg="mod">
          <ac:chgData name="Alaulddin Abdalrahman" userId="9d89193d-c5c0-4db6-bf53-3e43a9bf1700" providerId="ADAL" clId="{05643E2B-C4A3-450F-AB1B-ED7B8ADF7B7F}" dt="2022-09-21T12:22:04.026" v="854" actId="20577"/>
          <ac:spMkLst>
            <pc:docMk/>
            <pc:sldMk cId="4016171083" sldId="261"/>
            <ac:spMk id="3" creationId="{3A3BD6F7-2DDA-8F5A-0B69-37881CA58F24}"/>
          </ac:spMkLst>
        </pc:spChg>
      </pc:sldChg>
      <pc:sldChg chg="modSp mod">
        <pc:chgData name="Alaulddin Abdalrahman" userId="9d89193d-c5c0-4db6-bf53-3e43a9bf1700" providerId="ADAL" clId="{05643E2B-C4A3-450F-AB1B-ED7B8ADF7B7F}" dt="2022-09-21T12:21:42.554" v="843" actId="20577"/>
        <pc:sldMkLst>
          <pc:docMk/>
          <pc:sldMk cId="713630085" sldId="263"/>
        </pc:sldMkLst>
        <pc:spChg chg="mod">
          <ac:chgData name="Alaulddin Abdalrahman" userId="9d89193d-c5c0-4db6-bf53-3e43a9bf1700" providerId="ADAL" clId="{05643E2B-C4A3-450F-AB1B-ED7B8ADF7B7F}" dt="2022-09-21T12:21:42.554" v="843" actId="20577"/>
          <ac:spMkLst>
            <pc:docMk/>
            <pc:sldMk cId="713630085" sldId="263"/>
            <ac:spMk id="2" creationId="{5D681AA4-6A8F-05FA-D9D6-140318FFB0EA}"/>
          </ac:spMkLst>
        </pc:spChg>
        <pc:spChg chg="mod">
          <ac:chgData name="Alaulddin Abdalrahman" userId="9d89193d-c5c0-4db6-bf53-3e43a9bf1700" providerId="ADAL" clId="{05643E2B-C4A3-450F-AB1B-ED7B8ADF7B7F}" dt="2022-09-21T12:21:35.818" v="832" actId="20577"/>
          <ac:spMkLst>
            <pc:docMk/>
            <pc:sldMk cId="713630085" sldId="263"/>
            <ac:spMk id="4" creationId="{8F1C43A9-2CAD-859D-FD0F-BDCFB673C056}"/>
          </ac:spMkLst>
        </pc:spChg>
        <pc:spChg chg="mod">
          <ac:chgData name="Alaulddin Abdalrahman" userId="9d89193d-c5c0-4db6-bf53-3e43a9bf1700" providerId="ADAL" clId="{05643E2B-C4A3-450F-AB1B-ED7B8ADF7B7F}" dt="2022-09-15T10:29:19.853" v="64" actId="20577"/>
          <ac:spMkLst>
            <pc:docMk/>
            <pc:sldMk cId="713630085" sldId="263"/>
            <ac:spMk id="7" creationId="{22983272-0DBE-86A3-3027-0D01C8F74BB3}"/>
          </ac:spMkLst>
        </pc:spChg>
      </pc:sldChg>
      <pc:sldChg chg="modSp">
        <pc:chgData name="Alaulddin Abdalrahman" userId="9d89193d-c5c0-4db6-bf53-3e43a9bf1700" providerId="ADAL" clId="{05643E2B-C4A3-450F-AB1B-ED7B8ADF7B7F}" dt="2022-09-15T10:31:26.924" v="123" actId="122"/>
        <pc:sldMkLst>
          <pc:docMk/>
          <pc:sldMk cId="2206745717" sldId="265"/>
        </pc:sldMkLst>
        <pc:graphicFrameChg chg="mod">
          <ac:chgData name="Alaulddin Abdalrahman" userId="9d89193d-c5c0-4db6-bf53-3e43a9bf1700" providerId="ADAL" clId="{05643E2B-C4A3-450F-AB1B-ED7B8ADF7B7F}" dt="2022-09-15T10:31:26.924" v="123" actId="122"/>
          <ac:graphicFrameMkLst>
            <pc:docMk/>
            <pc:sldMk cId="2206745717" sldId="265"/>
            <ac:graphicFrameMk id="19" creationId="{07A8B03B-784D-F423-8340-DCF72307217F}"/>
          </ac:graphicFrameMkLst>
        </pc:graphicFrameChg>
      </pc:sldChg>
      <pc:sldChg chg="del">
        <pc:chgData name="Alaulddin Abdalrahman" userId="9d89193d-c5c0-4db6-bf53-3e43a9bf1700" providerId="ADAL" clId="{05643E2B-C4A3-450F-AB1B-ED7B8ADF7B7F}" dt="2022-09-15T10:32:29.757" v="124" actId="2696"/>
        <pc:sldMkLst>
          <pc:docMk/>
          <pc:sldMk cId="3318327424" sldId="266"/>
        </pc:sldMkLst>
      </pc:sldChg>
      <pc:sldChg chg="modSp mod">
        <pc:chgData name="Alaulddin Abdalrahman" userId="9d89193d-c5c0-4db6-bf53-3e43a9bf1700" providerId="ADAL" clId="{05643E2B-C4A3-450F-AB1B-ED7B8ADF7B7F}" dt="2022-09-15T10:32:40.461" v="125" actId="13901"/>
        <pc:sldMkLst>
          <pc:docMk/>
          <pc:sldMk cId="1995099680" sldId="267"/>
        </pc:sldMkLst>
        <pc:spChg chg="mod">
          <ac:chgData name="Alaulddin Abdalrahman" userId="9d89193d-c5c0-4db6-bf53-3e43a9bf1700" providerId="ADAL" clId="{05643E2B-C4A3-450F-AB1B-ED7B8ADF7B7F}" dt="2022-09-15T10:32:40.461" v="125" actId="13901"/>
          <ac:spMkLst>
            <pc:docMk/>
            <pc:sldMk cId="1995099680" sldId="267"/>
            <ac:spMk id="4" creationId="{8F1C43A9-2CAD-859D-FD0F-BDCFB673C056}"/>
          </ac:spMkLst>
        </pc:spChg>
      </pc:sldChg>
      <pc:sldChg chg="modSp mod">
        <pc:chgData name="Alaulddin Abdalrahman" userId="9d89193d-c5c0-4db6-bf53-3e43a9bf1700" providerId="ADAL" clId="{05643E2B-C4A3-450F-AB1B-ED7B8ADF7B7F}" dt="2022-09-15T10:41:35.098" v="196" actId="14100"/>
        <pc:sldMkLst>
          <pc:docMk/>
          <pc:sldMk cId="380247320" sldId="268"/>
        </pc:sldMkLst>
        <pc:spChg chg="mod">
          <ac:chgData name="Alaulddin Abdalrahman" userId="9d89193d-c5c0-4db6-bf53-3e43a9bf1700" providerId="ADAL" clId="{05643E2B-C4A3-450F-AB1B-ED7B8ADF7B7F}" dt="2022-09-15T10:41:35.098" v="196" actId="14100"/>
          <ac:spMkLst>
            <pc:docMk/>
            <pc:sldMk cId="380247320" sldId="268"/>
            <ac:spMk id="7" creationId="{22983272-0DBE-86A3-3027-0D01C8F74BB3}"/>
          </ac:spMkLst>
        </pc:spChg>
      </pc:sldChg>
      <pc:sldChg chg="modSp mod">
        <pc:chgData name="Alaulddin Abdalrahman" userId="9d89193d-c5c0-4db6-bf53-3e43a9bf1700" providerId="ADAL" clId="{05643E2B-C4A3-450F-AB1B-ED7B8ADF7B7F}" dt="2022-09-15T10:41:54.461" v="198" actId="14100"/>
        <pc:sldMkLst>
          <pc:docMk/>
          <pc:sldMk cId="2649243065" sldId="269"/>
        </pc:sldMkLst>
        <pc:spChg chg="mod">
          <ac:chgData name="Alaulddin Abdalrahman" userId="9d89193d-c5c0-4db6-bf53-3e43a9bf1700" providerId="ADAL" clId="{05643E2B-C4A3-450F-AB1B-ED7B8ADF7B7F}" dt="2022-09-15T10:41:54.461" v="198" actId="14100"/>
          <ac:spMkLst>
            <pc:docMk/>
            <pc:sldMk cId="2649243065" sldId="269"/>
            <ac:spMk id="7" creationId="{22983272-0DBE-86A3-3027-0D01C8F74BB3}"/>
          </ac:spMkLst>
        </pc:spChg>
      </pc:sldChg>
      <pc:sldChg chg="modSp mod">
        <pc:chgData name="Alaulddin Abdalrahman" userId="9d89193d-c5c0-4db6-bf53-3e43a9bf1700" providerId="ADAL" clId="{05643E2B-C4A3-450F-AB1B-ED7B8ADF7B7F}" dt="2022-09-15T10:42:03.919" v="200" actId="14100"/>
        <pc:sldMkLst>
          <pc:docMk/>
          <pc:sldMk cId="853382026" sldId="270"/>
        </pc:sldMkLst>
        <pc:spChg chg="mod">
          <ac:chgData name="Alaulddin Abdalrahman" userId="9d89193d-c5c0-4db6-bf53-3e43a9bf1700" providerId="ADAL" clId="{05643E2B-C4A3-450F-AB1B-ED7B8ADF7B7F}" dt="2022-09-15T10:42:03.919" v="200" actId="14100"/>
          <ac:spMkLst>
            <pc:docMk/>
            <pc:sldMk cId="853382026" sldId="270"/>
            <ac:spMk id="7" creationId="{22983272-0DBE-86A3-3027-0D01C8F74BB3}"/>
          </ac:spMkLst>
        </pc:spChg>
      </pc:sldChg>
      <pc:sldChg chg="modSp mod">
        <pc:chgData name="Alaulddin Abdalrahman" userId="9d89193d-c5c0-4db6-bf53-3e43a9bf1700" providerId="ADAL" clId="{05643E2B-C4A3-450F-AB1B-ED7B8ADF7B7F}" dt="2022-09-15T10:45:49.713" v="217" actId="1037"/>
        <pc:sldMkLst>
          <pc:docMk/>
          <pc:sldMk cId="4192771761" sldId="271"/>
        </pc:sldMkLst>
        <pc:spChg chg="mod">
          <ac:chgData name="Alaulddin Abdalrahman" userId="9d89193d-c5c0-4db6-bf53-3e43a9bf1700" providerId="ADAL" clId="{05643E2B-C4A3-450F-AB1B-ED7B8ADF7B7F}" dt="2022-09-15T10:45:49.713" v="217" actId="1037"/>
          <ac:spMkLst>
            <pc:docMk/>
            <pc:sldMk cId="4192771761" sldId="271"/>
            <ac:spMk id="7" creationId="{22983272-0DBE-86A3-3027-0D01C8F74BB3}"/>
          </ac:spMkLst>
        </pc:spChg>
      </pc:sldChg>
      <pc:sldChg chg="modSp mod">
        <pc:chgData name="Alaulddin Abdalrahman" userId="9d89193d-c5c0-4db6-bf53-3e43a9bf1700" providerId="ADAL" clId="{05643E2B-C4A3-450F-AB1B-ED7B8ADF7B7F}" dt="2022-09-15T10:32:55.992" v="126" actId="13901"/>
        <pc:sldMkLst>
          <pc:docMk/>
          <pc:sldMk cId="1897564751" sldId="273"/>
        </pc:sldMkLst>
        <pc:spChg chg="mod">
          <ac:chgData name="Alaulddin Abdalrahman" userId="9d89193d-c5c0-4db6-bf53-3e43a9bf1700" providerId="ADAL" clId="{05643E2B-C4A3-450F-AB1B-ED7B8ADF7B7F}" dt="2022-09-15T10:32:55.992" v="126" actId="13901"/>
          <ac:spMkLst>
            <pc:docMk/>
            <pc:sldMk cId="1897564751" sldId="273"/>
            <ac:spMk id="4" creationId="{E24292F5-8730-9AB7-BC41-015F0CDFEBCA}"/>
          </ac:spMkLst>
        </pc:spChg>
      </pc:sldChg>
      <pc:sldChg chg="modSp mod">
        <pc:chgData name="Alaulddin Abdalrahman" userId="9d89193d-c5c0-4db6-bf53-3e43a9bf1700" providerId="ADAL" clId="{05643E2B-C4A3-450F-AB1B-ED7B8ADF7B7F}" dt="2022-09-15T10:33:43.677" v="127" actId="13901"/>
        <pc:sldMkLst>
          <pc:docMk/>
          <pc:sldMk cId="2865892623" sldId="275"/>
        </pc:sldMkLst>
        <pc:spChg chg="mod">
          <ac:chgData name="Alaulddin Abdalrahman" userId="9d89193d-c5c0-4db6-bf53-3e43a9bf1700" providerId="ADAL" clId="{05643E2B-C4A3-450F-AB1B-ED7B8ADF7B7F}" dt="2022-09-15T10:33:43.677" v="127" actId="13901"/>
          <ac:spMkLst>
            <pc:docMk/>
            <pc:sldMk cId="2865892623" sldId="275"/>
            <ac:spMk id="4" creationId="{E24292F5-8730-9AB7-BC41-015F0CDFEBCA}"/>
          </ac:spMkLst>
        </pc:spChg>
      </pc:sldChg>
      <pc:sldChg chg="modSp mod">
        <pc:chgData name="Alaulddin Abdalrahman" userId="9d89193d-c5c0-4db6-bf53-3e43a9bf1700" providerId="ADAL" clId="{05643E2B-C4A3-450F-AB1B-ED7B8ADF7B7F}" dt="2022-09-15T10:33:59.006" v="128" actId="13901"/>
        <pc:sldMkLst>
          <pc:docMk/>
          <pc:sldMk cId="1457234507" sldId="279"/>
        </pc:sldMkLst>
        <pc:spChg chg="mod">
          <ac:chgData name="Alaulddin Abdalrahman" userId="9d89193d-c5c0-4db6-bf53-3e43a9bf1700" providerId="ADAL" clId="{05643E2B-C4A3-450F-AB1B-ED7B8ADF7B7F}" dt="2022-09-15T10:33:59.006" v="128" actId="13901"/>
          <ac:spMkLst>
            <pc:docMk/>
            <pc:sldMk cId="1457234507" sldId="279"/>
            <ac:spMk id="4" creationId="{E24292F5-8730-9AB7-BC41-015F0CDFEBCA}"/>
          </ac:spMkLst>
        </pc:spChg>
      </pc:sldChg>
      <pc:sldChg chg="modSp mod">
        <pc:chgData name="Alaulddin Abdalrahman" userId="9d89193d-c5c0-4db6-bf53-3e43a9bf1700" providerId="ADAL" clId="{05643E2B-C4A3-450F-AB1B-ED7B8ADF7B7F}" dt="2022-09-15T10:37:32.263" v="160" actId="27636"/>
        <pc:sldMkLst>
          <pc:docMk/>
          <pc:sldMk cId="3972527864" sldId="280"/>
        </pc:sldMkLst>
        <pc:spChg chg="mod">
          <ac:chgData name="Alaulddin Abdalrahman" userId="9d89193d-c5c0-4db6-bf53-3e43a9bf1700" providerId="ADAL" clId="{05643E2B-C4A3-450F-AB1B-ED7B8ADF7B7F}" dt="2022-09-15T10:37:32.263" v="160" actId="27636"/>
          <ac:spMkLst>
            <pc:docMk/>
            <pc:sldMk cId="3972527864" sldId="280"/>
            <ac:spMk id="4" creationId="{E24292F5-8730-9AB7-BC41-015F0CDFEBCA}"/>
          </ac:spMkLst>
        </pc:spChg>
      </pc:sldChg>
      <pc:sldChg chg="delSp modSp mod">
        <pc:chgData name="Alaulddin Abdalrahman" userId="9d89193d-c5c0-4db6-bf53-3e43a9bf1700" providerId="ADAL" clId="{05643E2B-C4A3-450F-AB1B-ED7B8ADF7B7F}" dt="2022-09-21T12:42:13.624" v="1825" actId="113"/>
        <pc:sldMkLst>
          <pc:docMk/>
          <pc:sldMk cId="3867688379" sldId="282"/>
        </pc:sldMkLst>
        <pc:spChg chg="mod">
          <ac:chgData name="Alaulddin Abdalrahman" userId="9d89193d-c5c0-4db6-bf53-3e43a9bf1700" providerId="ADAL" clId="{05643E2B-C4A3-450F-AB1B-ED7B8ADF7B7F}" dt="2022-09-21T12:42:13.624" v="1825" actId="113"/>
          <ac:spMkLst>
            <pc:docMk/>
            <pc:sldMk cId="3867688379" sldId="282"/>
            <ac:spMk id="4" creationId="{E24292F5-8730-9AB7-BC41-015F0CDFEBCA}"/>
          </ac:spMkLst>
        </pc:spChg>
        <pc:picChg chg="del mod">
          <ac:chgData name="Alaulddin Abdalrahman" userId="9d89193d-c5c0-4db6-bf53-3e43a9bf1700" providerId="ADAL" clId="{05643E2B-C4A3-450F-AB1B-ED7B8ADF7B7F}" dt="2022-09-21T12:35:44.388" v="1501" actId="478"/>
          <ac:picMkLst>
            <pc:docMk/>
            <pc:sldMk cId="3867688379" sldId="282"/>
            <ac:picMk id="12" creationId="{203A91E8-0E3D-F263-49BE-B25B4AEFD8A2}"/>
          </ac:picMkLst>
        </pc:picChg>
      </pc:sldChg>
      <pc:sldChg chg="modSp mod">
        <pc:chgData name="Alaulddin Abdalrahman" userId="9d89193d-c5c0-4db6-bf53-3e43a9bf1700" providerId="ADAL" clId="{05643E2B-C4A3-450F-AB1B-ED7B8ADF7B7F}" dt="2022-09-15T11:25:45.803" v="817" actId="20577"/>
        <pc:sldMkLst>
          <pc:docMk/>
          <pc:sldMk cId="466673042" sldId="284"/>
        </pc:sldMkLst>
        <pc:spChg chg="mod">
          <ac:chgData name="Alaulddin Abdalrahman" userId="9d89193d-c5c0-4db6-bf53-3e43a9bf1700" providerId="ADAL" clId="{05643E2B-C4A3-450F-AB1B-ED7B8ADF7B7F}" dt="2022-09-15T10:50:16.637" v="230" actId="20577"/>
          <ac:spMkLst>
            <pc:docMk/>
            <pc:sldMk cId="466673042" sldId="284"/>
            <ac:spMk id="2" creationId="{5D681AA4-6A8F-05FA-D9D6-140318FFB0EA}"/>
          </ac:spMkLst>
        </pc:spChg>
        <pc:spChg chg="mod">
          <ac:chgData name="Alaulddin Abdalrahman" userId="9d89193d-c5c0-4db6-bf53-3e43a9bf1700" providerId="ADAL" clId="{05643E2B-C4A3-450F-AB1B-ED7B8ADF7B7F}" dt="2022-09-15T11:25:45.803" v="817" actId="20577"/>
          <ac:spMkLst>
            <pc:docMk/>
            <pc:sldMk cId="466673042" sldId="284"/>
            <ac:spMk id="4" creationId="{E24292F5-8730-9AB7-BC41-015F0CDFEBCA}"/>
          </ac:spMkLst>
        </pc:spChg>
        <pc:picChg chg="mod">
          <ac:chgData name="Alaulddin Abdalrahman" userId="9d89193d-c5c0-4db6-bf53-3e43a9bf1700" providerId="ADAL" clId="{05643E2B-C4A3-450F-AB1B-ED7B8ADF7B7F}" dt="2022-09-15T10:34:44.193" v="131" actId="1076"/>
          <ac:picMkLst>
            <pc:docMk/>
            <pc:sldMk cId="466673042" sldId="284"/>
            <ac:picMk id="6" creationId="{7803BE28-FA1D-F663-97EE-8B1ABA6FE662}"/>
          </ac:picMkLst>
        </pc:picChg>
      </pc:sldChg>
      <pc:sldChg chg="modSp add mod">
        <pc:chgData name="Alaulddin Abdalrahman" userId="9d89193d-c5c0-4db6-bf53-3e43a9bf1700" providerId="ADAL" clId="{05643E2B-C4A3-450F-AB1B-ED7B8ADF7B7F}" dt="2022-09-15T10:39:42.164" v="185" actId="11"/>
        <pc:sldMkLst>
          <pc:docMk/>
          <pc:sldMk cId="4264238150" sldId="286"/>
        </pc:sldMkLst>
        <pc:spChg chg="mod">
          <ac:chgData name="Alaulddin Abdalrahman" userId="9d89193d-c5c0-4db6-bf53-3e43a9bf1700" providerId="ADAL" clId="{05643E2B-C4A3-450F-AB1B-ED7B8ADF7B7F}" dt="2022-09-15T10:39:42.164" v="185" actId="11"/>
          <ac:spMkLst>
            <pc:docMk/>
            <pc:sldMk cId="4264238150" sldId="286"/>
            <ac:spMk id="4" creationId="{E24292F5-8730-9AB7-BC41-015F0CDFEBCA}"/>
          </ac:spMkLst>
        </pc:spChg>
      </pc:sldChg>
      <pc:sldChg chg="addSp delSp modSp add mod">
        <pc:chgData name="Alaulddin Abdalrahman" userId="9d89193d-c5c0-4db6-bf53-3e43a9bf1700" providerId="ADAL" clId="{05643E2B-C4A3-450F-AB1B-ED7B8ADF7B7F}" dt="2022-09-21T12:42:33.215" v="1831" actId="20577"/>
        <pc:sldMkLst>
          <pc:docMk/>
          <pc:sldMk cId="3649494169" sldId="287"/>
        </pc:sldMkLst>
        <pc:spChg chg="mod">
          <ac:chgData name="Alaulddin Abdalrahman" userId="9d89193d-c5c0-4db6-bf53-3e43a9bf1700" providerId="ADAL" clId="{05643E2B-C4A3-450F-AB1B-ED7B8ADF7B7F}" dt="2022-09-21T12:42:33.215" v="1831" actId="20577"/>
          <ac:spMkLst>
            <pc:docMk/>
            <pc:sldMk cId="3649494169" sldId="287"/>
            <ac:spMk id="4" creationId="{E24292F5-8730-9AB7-BC41-015F0CDFEBCA}"/>
          </ac:spMkLst>
        </pc:spChg>
        <pc:picChg chg="add del">
          <ac:chgData name="Alaulddin Abdalrahman" userId="9d89193d-c5c0-4db6-bf53-3e43a9bf1700" providerId="ADAL" clId="{05643E2B-C4A3-450F-AB1B-ED7B8ADF7B7F}" dt="2022-09-21T12:36:38.267" v="1512" actId="478"/>
          <ac:picMkLst>
            <pc:docMk/>
            <pc:sldMk cId="3649494169" sldId="287"/>
            <ac:picMk id="10" creationId="{717D8ECF-94A8-1239-A954-23F80D45BF72}"/>
          </ac:picMkLst>
        </pc:picChg>
        <pc:picChg chg="del mod">
          <ac:chgData name="Alaulddin Abdalrahman" userId="9d89193d-c5c0-4db6-bf53-3e43a9bf1700" providerId="ADAL" clId="{05643E2B-C4A3-450F-AB1B-ED7B8ADF7B7F}" dt="2022-09-21T12:39:00.062" v="1822" actId="478"/>
          <ac:picMkLst>
            <pc:docMk/>
            <pc:sldMk cId="3649494169" sldId="287"/>
            <ac:picMk id="12" creationId="{203A91E8-0E3D-F263-49BE-B25B4AEFD8A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67A84-F2C0-4D26-8AB4-AB7F6E7CB84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8800A149-224E-4467-AC0C-36511605DC5F}">
      <dgm:prSet phldrT="[Text]" custT="1"/>
      <dgm:spPr/>
      <dgm:t>
        <a:bodyPr/>
        <a:lstStyle/>
        <a:p>
          <a:r>
            <a:rPr lang="ar-IQ" sz="1800" dirty="0"/>
            <a:t>اذا كان الفرق بين الكلفة الاجمالية للاكتساب والقيمة العادلة لصافي الموجودات</a:t>
          </a:r>
          <a:endParaRPr lang="en-GB" sz="1800" dirty="0"/>
        </a:p>
      </dgm:t>
    </dgm:pt>
    <dgm:pt modelId="{914C026E-F371-4951-B286-5654DA0BBC36}" type="parTrans" cxnId="{37BBC08D-199C-4586-AEF0-ECDDA91ED479}">
      <dgm:prSet/>
      <dgm:spPr/>
      <dgm:t>
        <a:bodyPr/>
        <a:lstStyle/>
        <a:p>
          <a:endParaRPr lang="en-GB"/>
        </a:p>
      </dgm:t>
    </dgm:pt>
    <dgm:pt modelId="{302D1AC9-92F5-483F-B890-766BD36A7664}" type="sibTrans" cxnId="{37BBC08D-199C-4586-AEF0-ECDDA91ED479}">
      <dgm:prSet/>
      <dgm:spPr/>
      <dgm:t>
        <a:bodyPr/>
        <a:lstStyle/>
        <a:p>
          <a:endParaRPr lang="en-GB"/>
        </a:p>
      </dgm:t>
    </dgm:pt>
    <dgm:pt modelId="{0D98E8ED-8004-40BF-B78A-8F8CB4873B99}">
      <dgm:prSet phldrT="[Text]" custT="1"/>
      <dgm:spPr/>
      <dgm:t>
        <a:bodyPr/>
        <a:lstStyle/>
        <a:p>
          <a:r>
            <a:rPr lang="ar-IQ" sz="3600" dirty="0"/>
            <a:t>سالباً</a:t>
          </a:r>
          <a:endParaRPr lang="en-GB" sz="1200" dirty="0"/>
        </a:p>
      </dgm:t>
    </dgm:pt>
    <dgm:pt modelId="{DA52AEC4-77C9-4092-B29C-5C80B2E4647D}" type="parTrans" cxnId="{95158ED2-A94E-424B-B8BA-A14AEC8D40BA}">
      <dgm:prSet/>
      <dgm:spPr/>
      <dgm:t>
        <a:bodyPr/>
        <a:lstStyle/>
        <a:p>
          <a:endParaRPr lang="en-GB"/>
        </a:p>
      </dgm:t>
    </dgm:pt>
    <dgm:pt modelId="{EB53E568-4ED2-40E1-AAC8-35DFDDCCC858}" type="sibTrans" cxnId="{95158ED2-A94E-424B-B8BA-A14AEC8D40BA}">
      <dgm:prSet/>
      <dgm:spPr/>
      <dgm:t>
        <a:bodyPr/>
        <a:lstStyle/>
        <a:p>
          <a:endParaRPr lang="en-GB"/>
        </a:p>
      </dgm:t>
    </dgm:pt>
    <dgm:pt modelId="{761C8F07-7948-408F-BF2D-2D0220BD6449}">
      <dgm:prSet phldrT="[Text]" custT="1"/>
      <dgm:spPr/>
      <dgm:t>
        <a:bodyPr/>
        <a:lstStyle/>
        <a:p>
          <a:r>
            <a:rPr lang="ar-IQ" sz="3600" dirty="0"/>
            <a:t>موجباً</a:t>
          </a:r>
          <a:endParaRPr lang="en-GB" sz="1200" dirty="0"/>
        </a:p>
      </dgm:t>
    </dgm:pt>
    <dgm:pt modelId="{CF9B9C92-366A-44A3-90C3-F14DA0F1C078}" type="parTrans" cxnId="{C4A3C30E-2DD1-483B-B37C-3FA8074C01EE}">
      <dgm:prSet/>
      <dgm:spPr/>
      <dgm:t>
        <a:bodyPr/>
        <a:lstStyle/>
        <a:p>
          <a:endParaRPr lang="en-GB"/>
        </a:p>
      </dgm:t>
    </dgm:pt>
    <dgm:pt modelId="{1C917D1C-8CBB-4C3B-829B-83446461E0C2}" type="sibTrans" cxnId="{C4A3C30E-2DD1-483B-B37C-3FA8074C01EE}">
      <dgm:prSet/>
      <dgm:spPr/>
      <dgm:t>
        <a:bodyPr/>
        <a:lstStyle/>
        <a:p>
          <a:endParaRPr lang="en-GB"/>
        </a:p>
      </dgm:t>
    </dgm:pt>
    <dgm:pt modelId="{6D88B93B-B7DA-41D3-9E0A-6B25E58AE5E5}">
      <dgm:prSet phldrT="[Text]" custT="1"/>
      <dgm:spPr/>
      <dgm:t>
        <a:bodyPr/>
        <a:lstStyle/>
        <a:p>
          <a:pPr rtl="1"/>
          <a:r>
            <a:rPr lang="ar-IQ" sz="1400" dirty="0"/>
            <a:t>يتم الاعتراف به على انه شهرة محل </a:t>
          </a:r>
          <a:r>
            <a:rPr lang="en-GB" sz="1400" dirty="0"/>
            <a:t>Goodwill</a:t>
          </a:r>
          <a:r>
            <a:rPr lang="ar-IQ" sz="1400" dirty="0"/>
            <a:t>، على ان يخضع لاختبار الحاد لانخفاض القيمة في سنة الاكتساب والسنوات اللاحقة  </a:t>
          </a:r>
          <a:endParaRPr lang="en-GB" sz="1400" dirty="0"/>
        </a:p>
      </dgm:t>
    </dgm:pt>
    <dgm:pt modelId="{4BE70C34-C2FE-4F21-9694-87350748DC45}" type="parTrans" cxnId="{6F50148F-6553-4080-8074-41AC9BEDC932}">
      <dgm:prSet/>
      <dgm:spPr/>
      <dgm:t>
        <a:bodyPr/>
        <a:lstStyle/>
        <a:p>
          <a:endParaRPr lang="en-GB"/>
        </a:p>
      </dgm:t>
    </dgm:pt>
    <dgm:pt modelId="{C0E0ABE1-EFB4-4DDA-98FF-4288235E940F}" type="sibTrans" cxnId="{6F50148F-6553-4080-8074-41AC9BEDC932}">
      <dgm:prSet/>
      <dgm:spPr/>
      <dgm:t>
        <a:bodyPr/>
        <a:lstStyle/>
        <a:p>
          <a:endParaRPr lang="en-GB"/>
        </a:p>
      </dgm:t>
    </dgm:pt>
    <dgm:pt modelId="{EE48DF4C-E7CD-455D-9351-EF7425AA409F}">
      <dgm:prSet phldrT="[Text]" custT="1"/>
      <dgm:spPr/>
      <dgm:t>
        <a:bodyPr/>
        <a:lstStyle/>
        <a:p>
          <a:r>
            <a:rPr lang="ar-IQ" sz="1800" dirty="0"/>
            <a:t>فيتم الاعتراف به على انه مكاسب صفقة على ان الاتي</a:t>
          </a:r>
          <a:endParaRPr lang="en-GB" sz="1800" dirty="0"/>
        </a:p>
      </dgm:t>
    </dgm:pt>
    <dgm:pt modelId="{1721B54F-DCF0-4EA6-9B76-572145446474}" type="parTrans" cxnId="{224B2392-1909-41DE-BEAB-4F8682EEB7DB}">
      <dgm:prSet/>
      <dgm:spPr/>
      <dgm:t>
        <a:bodyPr/>
        <a:lstStyle/>
        <a:p>
          <a:endParaRPr lang="en-GB"/>
        </a:p>
      </dgm:t>
    </dgm:pt>
    <dgm:pt modelId="{5C8DE706-F135-4083-9E2E-3E78A37B1543}" type="sibTrans" cxnId="{224B2392-1909-41DE-BEAB-4F8682EEB7DB}">
      <dgm:prSet/>
      <dgm:spPr/>
      <dgm:t>
        <a:bodyPr/>
        <a:lstStyle/>
        <a:p>
          <a:endParaRPr lang="en-GB"/>
        </a:p>
      </dgm:t>
    </dgm:pt>
    <dgm:pt modelId="{124E71AF-E2A7-4734-A9B8-2320F6E06329}">
      <dgm:prSet phldrT="[Text]" custT="1"/>
      <dgm:spPr/>
      <dgm:t>
        <a:bodyPr/>
        <a:lstStyle/>
        <a:p>
          <a:pPr rtl="1"/>
          <a:r>
            <a:rPr lang="en-GB" sz="1400" dirty="0"/>
            <a:t> </a:t>
          </a:r>
          <a:r>
            <a:rPr lang="ar-IQ" sz="1400" dirty="0"/>
            <a:t> يتم الاعتراف بالمكاسب ضمن الارباح الحالية للشركة المكتسبة الى الحد الذي تتجاوز به القيمة العادلة لصافي الموجودات مقارنتاً بالمقابل المدفوع (الكلفة الاجمالية للاكتساب)   </a:t>
          </a:r>
          <a:endParaRPr lang="en-GB" sz="1400" dirty="0"/>
        </a:p>
      </dgm:t>
    </dgm:pt>
    <dgm:pt modelId="{8D9CE1A6-1A59-4D03-B697-0C374BDEF9F5}" type="parTrans" cxnId="{6985127F-524B-4C9C-974A-AACBBD44CEAC}">
      <dgm:prSet/>
      <dgm:spPr/>
      <dgm:t>
        <a:bodyPr/>
        <a:lstStyle/>
        <a:p>
          <a:endParaRPr lang="en-GB"/>
        </a:p>
      </dgm:t>
    </dgm:pt>
    <dgm:pt modelId="{DE5851F6-B1ED-477B-8F2C-60F2C4D7E27F}" type="sibTrans" cxnId="{6985127F-524B-4C9C-974A-AACBBD44CEAC}">
      <dgm:prSet/>
      <dgm:spPr/>
      <dgm:t>
        <a:bodyPr/>
        <a:lstStyle/>
        <a:p>
          <a:endParaRPr lang="en-GB"/>
        </a:p>
      </dgm:t>
    </dgm:pt>
    <dgm:pt modelId="{6C302B09-6E8D-44EF-AE87-9DAFFB173DE9}">
      <dgm:prSet phldrT="[Text]" custT="1"/>
      <dgm:spPr/>
      <dgm:t>
        <a:bodyPr/>
        <a:lstStyle/>
        <a:p>
          <a:pPr algn="ctr"/>
          <a:r>
            <a:rPr lang="ar-IQ" sz="1200" dirty="0"/>
            <a:t>يتعين على الشركة المستحوذة اعاد تقييم جميع الموجودات المكتسبة (بما في ذلك الموجودات غير الملموسة) والالتزامات المتعهد للتأكد من تحديدها بشكل صحيح قبل الاعتراف بأي مكاسب صفقة</a:t>
          </a:r>
          <a:endParaRPr lang="en-GB" sz="1200" dirty="0"/>
        </a:p>
      </dgm:t>
    </dgm:pt>
    <dgm:pt modelId="{68D9821C-24F3-4F99-919E-1F7A08C39054}" type="parTrans" cxnId="{37ADD66B-580F-439B-9C72-1862FB8F51AE}">
      <dgm:prSet/>
      <dgm:spPr/>
      <dgm:t>
        <a:bodyPr/>
        <a:lstStyle/>
        <a:p>
          <a:endParaRPr lang="en-GB"/>
        </a:p>
      </dgm:t>
    </dgm:pt>
    <dgm:pt modelId="{AD6D2E10-BC0A-47A7-A16E-B17F8C50F524}" type="sibTrans" cxnId="{37ADD66B-580F-439B-9C72-1862FB8F51AE}">
      <dgm:prSet/>
      <dgm:spPr/>
      <dgm:t>
        <a:bodyPr/>
        <a:lstStyle/>
        <a:p>
          <a:endParaRPr lang="en-GB"/>
        </a:p>
      </dgm:t>
    </dgm:pt>
    <dgm:pt modelId="{AE434242-4CA1-45BC-A9A6-BDE417DBEE02}">
      <dgm:prSet phldrT="[Text]" custT="1"/>
      <dgm:spPr/>
      <dgm:t>
        <a:bodyPr/>
        <a:lstStyle/>
        <a:p>
          <a:r>
            <a:rPr lang="ar-IQ" sz="1400" dirty="0"/>
            <a:t>الغاء الاعتراف بأي شهرة محل مسجلة سابقاً في سجلات الشركة المشتراة (ولايتم تسجيل اي شهرة جديدة)</a:t>
          </a:r>
          <a:endParaRPr lang="en-GB" sz="1400" dirty="0"/>
        </a:p>
      </dgm:t>
    </dgm:pt>
    <dgm:pt modelId="{A96FB2F9-059B-4876-B168-D77EE4EB4904}" type="parTrans" cxnId="{F254A7D8-7F25-468E-AF98-D2C363972FD9}">
      <dgm:prSet/>
      <dgm:spPr/>
      <dgm:t>
        <a:bodyPr/>
        <a:lstStyle/>
        <a:p>
          <a:endParaRPr lang="en-GB"/>
        </a:p>
      </dgm:t>
    </dgm:pt>
    <dgm:pt modelId="{73C1080E-60DF-4A46-B56C-F706C4C17A28}" type="sibTrans" cxnId="{F254A7D8-7F25-468E-AF98-D2C363972FD9}">
      <dgm:prSet/>
      <dgm:spPr/>
      <dgm:t>
        <a:bodyPr/>
        <a:lstStyle/>
        <a:p>
          <a:endParaRPr lang="en-GB"/>
        </a:p>
      </dgm:t>
    </dgm:pt>
    <dgm:pt modelId="{5F022927-9C5D-4238-9990-1E491DDA6FA5}" type="pres">
      <dgm:prSet presAssocID="{1AF67A84-F2C0-4D26-8AB4-AB7F6E7CB84C}" presName="diagram" presStyleCnt="0">
        <dgm:presLayoutVars>
          <dgm:chPref val="1"/>
          <dgm:dir/>
          <dgm:animOne val="branch"/>
          <dgm:animLvl val="lvl"/>
          <dgm:resizeHandles val="exact"/>
        </dgm:presLayoutVars>
      </dgm:prSet>
      <dgm:spPr/>
      <dgm:t>
        <a:bodyPr/>
        <a:lstStyle/>
        <a:p>
          <a:endParaRPr lang="en-US"/>
        </a:p>
      </dgm:t>
    </dgm:pt>
    <dgm:pt modelId="{6935BDC1-ECB8-4567-9720-EB3291D3BEA6}" type="pres">
      <dgm:prSet presAssocID="{8800A149-224E-4467-AC0C-36511605DC5F}" presName="root1" presStyleCnt="0"/>
      <dgm:spPr/>
    </dgm:pt>
    <dgm:pt modelId="{D21B8ADF-3BC2-438E-A997-04500C4D0160}" type="pres">
      <dgm:prSet presAssocID="{8800A149-224E-4467-AC0C-36511605DC5F}" presName="LevelOneTextNode" presStyleLbl="node0" presStyleIdx="0" presStyleCnt="1">
        <dgm:presLayoutVars>
          <dgm:chPref val="3"/>
        </dgm:presLayoutVars>
      </dgm:prSet>
      <dgm:spPr/>
      <dgm:t>
        <a:bodyPr/>
        <a:lstStyle/>
        <a:p>
          <a:endParaRPr lang="en-US"/>
        </a:p>
      </dgm:t>
    </dgm:pt>
    <dgm:pt modelId="{E4C05EEF-7982-4442-94BA-523ACB4EE1EE}" type="pres">
      <dgm:prSet presAssocID="{8800A149-224E-4467-AC0C-36511605DC5F}" presName="level2hierChild" presStyleCnt="0"/>
      <dgm:spPr/>
    </dgm:pt>
    <dgm:pt modelId="{26095D1A-C945-4BC6-A94D-DF56E7E204DF}" type="pres">
      <dgm:prSet presAssocID="{DA52AEC4-77C9-4092-B29C-5C80B2E4647D}" presName="conn2-1" presStyleLbl="parChTrans1D2" presStyleIdx="0" presStyleCnt="2"/>
      <dgm:spPr/>
      <dgm:t>
        <a:bodyPr/>
        <a:lstStyle/>
        <a:p>
          <a:endParaRPr lang="en-US"/>
        </a:p>
      </dgm:t>
    </dgm:pt>
    <dgm:pt modelId="{C3287745-1183-41A8-A2F3-6136389908FB}" type="pres">
      <dgm:prSet presAssocID="{DA52AEC4-77C9-4092-B29C-5C80B2E4647D}" presName="connTx" presStyleLbl="parChTrans1D2" presStyleIdx="0" presStyleCnt="2"/>
      <dgm:spPr/>
      <dgm:t>
        <a:bodyPr/>
        <a:lstStyle/>
        <a:p>
          <a:endParaRPr lang="en-US"/>
        </a:p>
      </dgm:t>
    </dgm:pt>
    <dgm:pt modelId="{C879BC6E-1AFE-4AC2-BFC3-1901F5EB30A6}" type="pres">
      <dgm:prSet presAssocID="{0D98E8ED-8004-40BF-B78A-8F8CB4873B99}" presName="root2" presStyleCnt="0"/>
      <dgm:spPr/>
    </dgm:pt>
    <dgm:pt modelId="{0E7CA587-02BA-4AAA-84B6-4E75363FE01D}" type="pres">
      <dgm:prSet presAssocID="{0D98E8ED-8004-40BF-B78A-8F8CB4873B99}" presName="LevelTwoTextNode" presStyleLbl="node2" presStyleIdx="0" presStyleCnt="2">
        <dgm:presLayoutVars>
          <dgm:chPref val="3"/>
        </dgm:presLayoutVars>
      </dgm:prSet>
      <dgm:spPr/>
      <dgm:t>
        <a:bodyPr/>
        <a:lstStyle/>
        <a:p>
          <a:endParaRPr lang="en-US"/>
        </a:p>
      </dgm:t>
    </dgm:pt>
    <dgm:pt modelId="{CEB81C6D-EB35-47F7-A2F0-2C2E2EAB3A1E}" type="pres">
      <dgm:prSet presAssocID="{0D98E8ED-8004-40BF-B78A-8F8CB4873B99}" presName="level3hierChild" presStyleCnt="0"/>
      <dgm:spPr/>
    </dgm:pt>
    <dgm:pt modelId="{24AE245D-EB99-4FFA-A23D-E2D5BD977301}" type="pres">
      <dgm:prSet presAssocID="{1721B54F-DCF0-4EA6-9B76-572145446474}" presName="conn2-1" presStyleLbl="parChTrans1D3" presStyleIdx="0" presStyleCnt="2"/>
      <dgm:spPr/>
      <dgm:t>
        <a:bodyPr/>
        <a:lstStyle/>
        <a:p>
          <a:endParaRPr lang="en-US"/>
        </a:p>
      </dgm:t>
    </dgm:pt>
    <dgm:pt modelId="{6452805D-E035-4622-A7E5-C8B6740484A6}" type="pres">
      <dgm:prSet presAssocID="{1721B54F-DCF0-4EA6-9B76-572145446474}" presName="connTx" presStyleLbl="parChTrans1D3" presStyleIdx="0" presStyleCnt="2"/>
      <dgm:spPr/>
      <dgm:t>
        <a:bodyPr/>
        <a:lstStyle/>
        <a:p>
          <a:endParaRPr lang="en-US"/>
        </a:p>
      </dgm:t>
    </dgm:pt>
    <dgm:pt modelId="{DC3479EE-84F2-4047-B3AD-BE72C23E61FE}" type="pres">
      <dgm:prSet presAssocID="{EE48DF4C-E7CD-455D-9351-EF7425AA409F}" presName="root2" presStyleCnt="0"/>
      <dgm:spPr/>
    </dgm:pt>
    <dgm:pt modelId="{9E856714-D512-437B-A5FA-8FB623113FF1}" type="pres">
      <dgm:prSet presAssocID="{EE48DF4C-E7CD-455D-9351-EF7425AA409F}" presName="LevelTwoTextNode" presStyleLbl="node3" presStyleIdx="0" presStyleCnt="2">
        <dgm:presLayoutVars>
          <dgm:chPref val="3"/>
        </dgm:presLayoutVars>
      </dgm:prSet>
      <dgm:spPr/>
      <dgm:t>
        <a:bodyPr/>
        <a:lstStyle/>
        <a:p>
          <a:endParaRPr lang="en-US"/>
        </a:p>
      </dgm:t>
    </dgm:pt>
    <dgm:pt modelId="{EDF9CB28-B8FE-49B4-81F0-41A303BA560F}" type="pres">
      <dgm:prSet presAssocID="{EE48DF4C-E7CD-455D-9351-EF7425AA409F}" presName="level3hierChild" presStyleCnt="0"/>
      <dgm:spPr/>
    </dgm:pt>
    <dgm:pt modelId="{3997D14C-4D70-414C-AD92-89A86B4A7D20}" type="pres">
      <dgm:prSet presAssocID="{A96FB2F9-059B-4876-B168-D77EE4EB4904}" presName="conn2-1" presStyleLbl="parChTrans1D4" presStyleIdx="0" presStyleCnt="3"/>
      <dgm:spPr/>
      <dgm:t>
        <a:bodyPr/>
        <a:lstStyle/>
        <a:p>
          <a:endParaRPr lang="en-US"/>
        </a:p>
      </dgm:t>
    </dgm:pt>
    <dgm:pt modelId="{F3855E8B-97BC-40BB-BFDD-3501BAA7622E}" type="pres">
      <dgm:prSet presAssocID="{A96FB2F9-059B-4876-B168-D77EE4EB4904}" presName="connTx" presStyleLbl="parChTrans1D4" presStyleIdx="0" presStyleCnt="3"/>
      <dgm:spPr/>
      <dgm:t>
        <a:bodyPr/>
        <a:lstStyle/>
        <a:p>
          <a:endParaRPr lang="en-US"/>
        </a:p>
      </dgm:t>
    </dgm:pt>
    <dgm:pt modelId="{BA570265-2C5A-4BDF-8B39-095CDF01DF1E}" type="pres">
      <dgm:prSet presAssocID="{AE434242-4CA1-45BC-A9A6-BDE417DBEE02}" presName="root2" presStyleCnt="0"/>
      <dgm:spPr/>
    </dgm:pt>
    <dgm:pt modelId="{E1515D95-1AD5-496E-8992-7B912BCFAFC2}" type="pres">
      <dgm:prSet presAssocID="{AE434242-4CA1-45BC-A9A6-BDE417DBEE02}" presName="LevelTwoTextNode" presStyleLbl="node4" presStyleIdx="0" presStyleCnt="3">
        <dgm:presLayoutVars>
          <dgm:chPref val="3"/>
        </dgm:presLayoutVars>
      </dgm:prSet>
      <dgm:spPr/>
      <dgm:t>
        <a:bodyPr/>
        <a:lstStyle/>
        <a:p>
          <a:endParaRPr lang="en-US"/>
        </a:p>
      </dgm:t>
    </dgm:pt>
    <dgm:pt modelId="{65B5D1C6-0810-4777-BB72-93EF6EB50F8B}" type="pres">
      <dgm:prSet presAssocID="{AE434242-4CA1-45BC-A9A6-BDE417DBEE02}" presName="level3hierChild" presStyleCnt="0"/>
      <dgm:spPr/>
    </dgm:pt>
    <dgm:pt modelId="{FC42075F-D265-4288-B3AD-14C53E72B5DA}" type="pres">
      <dgm:prSet presAssocID="{68D9821C-24F3-4F99-919E-1F7A08C39054}" presName="conn2-1" presStyleLbl="parChTrans1D4" presStyleIdx="1" presStyleCnt="3"/>
      <dgm:spPr/>
      <dgm:t>
        <a:bodyPr/>
        <a:lstStyle/>
        <a:p>
          <a:endParaRPr lang="en-US"/>
        </a:p>
      </dgm:t>
    </dgm:pt>
    <dgm:pt modelId="{05B7A9A3-0BE7-45C6-A5BC-D4E6EB9C17A7}" type="pres">
      <dgm:prSet presAssocID="{68D9821C-24F3-4F99-919E-1F7A08C39054}" presName="connTx" presStyleLbl="parChTrans1D4" presStyleIdx="1" presStyleCnt="3"/>
      <dgm:spPr/>
      <dgm:t>
        <a:bodyPr/>
        <a:lstStyle/>
        <a:p>
          <a:endParaRPr lang="en-US"/>
        </a:p>
      </dgm:t>
    </dgm:pt>
    <dgm:pt modelId="{42C21609-AFB0-459C-BA14-D08E12AE8202}" type="pres">
      <dgm:prSet presAssocID="{6C302B09-6E8D-44EF-AE87-9DAFFB173DE9}" presName="root2" presStyleCnt="0"/>
      <dgm:spPr/>
    </dgm:pt>
    <dgm:pt modelId="{166ECC9B-908F-4784-9DE8-3ECD3CE2AF38}" type="pres">
      <dgm:prSet presAssocID="{6C302B09-6E8D-44EF-AE87-9DAFFB173DE9}" presName="LevelTwoTextNode" presStyleLbl="node4" presStyleIdx="1" presStyleCnt="3">
        <dgm:presLayoutVars>
          <dgm:chPref val="3"/>
        </dgm:presLayoutVars>
      </dgm:prSet>
      <dgm:spPr/>
      <dgm:t>
        <a:bodyPr/>
        <a:lstStyle/>
        <a:p>
          <a:endParaRPr lang="en-US"/>
        </a:p>
      </dgm:t>
    </dgm:pt>
    <dgm:pt modelId="{7E2D72D7-B645-4B41-8B29-D3637AE081F2}" type="pres">
      <dgm:prSet presAssocID="{6C302B09-6E8D-44EF-AE87-9DAFFB173DE9}" presName="level3hierChild" presStyleCnt="0"/>
      <dgm:spPr/>
    </dgm:pt>
    <dgm:pt modelId="{F5E91BF6-CAE2-46F8-A084-597EA5EB7FEC}" type="pres">
      <dgm:prSet presAssocID="{8D9CE1A6-1A59-4D03-B697-0C374BDEF9F5}" presName="conn2-1" presStyleLbl="parChTrans1D4" presStyleIdx="2" presStyleCnt="3"/>
      <dgm:spPr/>
      <dgm:t>
        <a:bodyPr/>
        <a:lstStyle/>
        <a:p>
          <a:endParaRPr lang="en-US"/>
        </a:p>
      </dgm:t>
    </dgm:pt>
    <dgm:pt modelId="{EC0FEF53-506B-4B83-BED9-F3383879403E}" type="pres">
      <dgm:prSet presAssocID="{8D9CE1A6-1A59-4D03-B697-0C374BDEF9F5}" presName="connTx" presStyleLbl="parChTrans1D4" presStyleIdx="2" presStyleCnt="3"/>
      <dgm:spPr/>
      <dgm:t>
        <a:bodyPr/>
        <a:lstStyle/>
        <a:p>
          <a:endParaRPr lang="en-US"/>
        </a:p>
      </dgm:t>
    </dgm:pt>
    <dgm:pt modelId="{0DFAABCD-AB9D-469B-ACDE-445DD37E0AA9}" type="pres">
      <dgm:prSet presAssocID="{124E71AF-E2A7-4734-A9B8-2320F6E06329}" presName="root2" presStyleCnt="0"/>
      <dgm:spPr/>
    </dgm:pt>
    <dgm:pt modelId="{F13BD39D-9277-4113-8039-3E3107134FFF}" type="pres">
      <dgm:prSet presAssocID="{124E71AF-E2A7-4734-A9B8-2320F6E06329}" presName="LevelTwoTextNode" presStyleLbl="node4" presStyleIdx="2" presStyleCnt="3">
        <dgm:presLayoutVars>
          <dgm:chPref val="3"/>
        </dgm:presLayoutVars>
      </dgm:prSet>
      <dgm:spPr/>
      <dgm:t>
        <a:bodyPr/>
        <a:lstStyle/>
        <a:p>
          <a:endParaRPr lang="en-US"/>
        </a:p>
      </dgm:t>
    </dgm:pt>
    <dgm:pt modelId="{F5F5B075-4830-4D92-BF22-83EF742D13DB}" type="pres">
      <dgm:prSet presAssocID="{124E71AF-E2A7-4734-A9B8-2320F6E06329}" presName="level3hierChild" presStyleCnt="0"/>
      <dgm:spPr/>
    </dgm:pt>
    <dgm:pt modelId="{609CB702-E3BA-4757-8557-14A97740B0F3}" type="pres">
      <dgm:prSet presAssocID="{CF9B9C92-366A-44A3-90C3-F14DA0F1C078}" presName="conn2-1" presStyleLbl="parChTrans1D2" presStyleIdx="1" presStyleCnt="2"/>
      <dgm:spPr/>
      <dgm:t>
        <a:bodyPr/>
        <a:lstStyle/>
        <a:p>
          <a:endParaRPr lang="en-US"/>
        </a:p>
      </dgm:t>
    </dgm:pt>
    <dgm:pt modelId="{EF7B3997-4C52-4570-BD1A-F298D18DC2D1}" type="pres">
      <dgm:prSet presAssocID="{CF9B9C92-366A-44A3-90C3-F14DA0F1C078}" presName="connTx" presStyleLbl="parChTrans1D2" presStyleIdx="1" presStyleCnt="2"/>
      <dgm:spPr/>
      <dgm:t>
        <a:bodyPr/>
        <a:lstStyle/>
        <a:p>
          <a:endParaRPr lang="en-US"/>
        </a:p>
      </dgm:t>
    </dgm:pt>
    <dgm:pt modelId="{F3924DED-4686-4520-88BB-C34D39834EF0}" type="pres">
      <dgm:prSet presAssocID="{761C8F07-7948-408F-BF2D-2D0220BD6449}" presName="root2" presStyleCnt="0"/>
      <dgm:spPr/>
    </dgm:pt>
    <dgm:pt modelId="{EE0C9C78-F324-4817-8EC8-56CAA1C73414}" type="pres">
      <dgm:prSet presAssocID="{761C8F07-7948-408F-BF2D-2D0220BD6449}" presName="LevelTwoTextNode" presStyleLbl="node2" presStyleIdx="1" presStyleCnt="2">
        <dgm:presLayoutVars>
          <dgm:chPref val="3"/>
        </dgm:presLayoutVars>
      </dgm:prSet>
      <dgm:spPr/>
      <dgm:t>
        <a:bodyPr/>
        <a:lstStyle/>
        <a:p>
          <a:endParaRPr lang="en-US"/>
        </a:p>
      </dgm:t>
    </dgm:pt>
    <dgm:pt modelId="{640ED533-2791-4337-9782-9452AE641D90}" type="pres">
      <dgm:prSet presAssocID="{761C8F07-7948-408F-BF2D-2D0220BD6449}" presName="level3hierChild" presStyleCnt="0"/>
      <dgm:spPr/>
    </dgm:pt>
    <dgm:pt modelId="{0CD98811-4945-4B80-8CBB-ABE4FD06F99A}" type="pres">
      <dgm:prSet presAssocID="{4BE70C34-C2FE-4F21-9694-87350748DC45}" presName="conn2-1" presStyleLbl="parChTrans1D3" presStyleIdx="1" presStyleCnt="2"/>
      <dgm:spPr/>
      <dgm:t>
        <a:bodyPr/>
        <a:lstStyle/>
        <a:p>
          <a:endParaRPr lang="en-US"/>
        </a:p>
      </dgm:t>
    </dgm:pt>
    <dgm:pt modelId="{F95006D4-43B1-4376-87A8-487BF8979944}" type="pres">
      <dgm:prSet presAssocID="{4BE70C34-C2FE-4F21-9694-87350748DC45}" presName="connTx" presStyleLbl="parChTrans1D3" presStyleIdx="1" presStyleCnt="2"/>
      <dgm:spPr/>
      <dgm:t>
        <a:bodyPr/>
        <a:lstStyle/>
        <a:p>
          <a:endParaRPr lang="en-US"/>
        </a:p>
      </dgm:t>
    </dgm:pt>
    <dgm:pt modelId="{D904D837-6944-45AB-A654-B6A1D3DCDA19}" type="pres">
      <dgm:prSet presAssocID="{6D88B93B-B7DA-41D3-9E0A-6B25E58AE5E5}" presName="root2" presStyleCnt="0"/>
      <dgm:spPr/>
    </dgm:pt>
    <dgm:pt modelId="{6369EE98-AB0B-40BB-A1D2-E512AD04735C}" type="pres">
      <dgm:prSet presAssocID="{6D88B93B-B7DA-41D3-9E0A-6B25E58AE5E5}" presName="LevelTwoTextNode" presStyleLbl="node3" presStyleIdx="1" presStyleCnt="2">
        <dgm:presLayoutVars>
          <dgm:chPref val="3"/>
        </dgm:presLayoutVars>
      </dgm:prSet>
      <dgm:spPr/>
      <dgm:t>
        <a:bodyPr/>
        <a:lstStyle/>
        <a:p>
          <a:endParaRPr lang="en-US"/>
        </a:p>
      </dgm:t>
    </dgm:pt>
    <dgm:pt modelId="{2B44DF54-382A-415C-8265-92D6E3F51350}" type="pres">
      <dgm:prSet presAssocID="{6D88B93B-B7DA-41D3-9E0A-6B25E58AE5E5}" presName="level3hierChild" presStyleCnt="0"/>
      <dgm:spPr/>
    </dgm:pt>
  </dgm:ptLst>
  <dgm:cxnLst>
    <dgm:cxn modelId="{05B1AD02-B615-463A-9885-C99190F4DAD8}" type="presOf" srcId="{CF9B9C92-366A-44A3-90C3-F14DA0F1C078}" destId="{EF7B3997-4C52-4570-BD1A-F298D18DC2D1}" srcOrd="1" destOrd="0" presId="urn:microsoft.com/office/officeart/2005/8/layout/hierarchy2"/>
    <dgm:cxn modelId="{F9611296-A471-46B5-9BBD-E04BBFFADE21}" type="presOf" srcId="{4BE70C34-C2FE-4F21-9694-87350748DC45}" destId="{0CD98811-4945-4B80-8CBB-ABE4FD06F99A}" srcOrd="0" destOrd="0" presId="urn:microsoft.com/office/officeart/2005/8/layout/hierarchy2"/>
    <dgm:cxn modelId="{649DD781-9BF1-40EA-8A71-BA4FA546AE20}" type="presOf" srcId="{8D9CE1A6-1A59-4D03-B697-0C374BDEF9F5}" destId="{F5E91BF6-CAE2-46F8-A084-597EA5EB7FEC}" srcOrd="0" destOrd="0" presId="urn:microsoft.com/office/officeart/2005/8/layout/hierarchy2"/>
    <dgm:cxn modelId="{6985127F-524B-4C9C-974A-AACBBD44CEAC}" srcId="{EE48DF4C-E7CD-455D-9351-EF7425AA409F}" destId="{124E71AF-E2A7-4734-A9B8-2320F6E06329}" srcOrd="2" destOrd="0" parTransId="{8D9CE1A6-1A59-4D03-B697-0C374BDEF9F5}" sibTransId="{DE5851F6-B1ED-477B-8F2C-60F2C4D7E27F}"/>
    <dgm:cxn modelId="{504F3F70-B7AB-49BB-BE83-7FCC3684D81B}" type="presOf" srcId="{DA52AEC4-77C9-4092-B29C-5C80B2E4647D}" destId="{C3287745-1183-41A8-A2F3-6136389908FB}" srcOrd="1" destOrd="0" presId="urn:microsoft.com/office/officeart/2005/8/layout/hierarchy2"/>
    <dgm:cxn modelId="{3E328C25-C992-4DDA-A8BA-83B06B4A8C49}" type="presOf" srcId="{761C8F07-7948-408F-BF2D-2D0220BD6449}" destId="{EE0C9C78-F324-4817-8EC8-56CAA1C73414}" srcOrd="0" destOrd="0" presId="urn:microsoft.com/office/officeart/2005/8/layout/hierarchy2"/>
    <dgm:cxn modelId="{37BBC08D-199C-4586-AEF0-ECDDA91ED479}" srcId="{1AF67A84-F2C0-4D26-8AB4-AB7F6E7CB84C}" destId="{8800A149-224E-4467-AC0C-36511605DC5F}" srcOrd="0" destOrd="0" parTransId="{914C026E-F371-4951-B286-5654DA0BBC36}" sibTransId="{302D1AC9-92F5-483F-B890-766BD36A7664}"/>
    <dgm:cxn modelId="{95158ED2-A94E-424B-B8BA-A14AEC8D40BA}" srcId="{8800A149-224E-4467-AC0C-36511605DC5F}" destId="{0D98E8ED-8004-40BF-B78A-8F8CB4873B99}" srcOrd="0" destOrd="0" parTransId="{DA52AEC4-77C9-4092-B29C-5C80B2E4647D}" sibTransId="{EB53E568-4ED2-40E1-AAC8-35DFDDCCC858}"/>
    <dgm:cxn modelId="{44C8E57B-2FB2-4BA2-8055-117AF349123B}" type="presOf" srcId="{1721B54F-DCF0-4EA6-9B76-572145446474}" destId="{24AE245D-EB99-4FFA-A23D-E2D5BD977301}" srcOrd="0" destOrd="0" presId="urn:microsoft.com/office/officeart/2005/8/layout/hierarchy2"/>
    <dgm:cxn modelId="{54091C24-BB64-4BE4-8D0C-4BB6DD4EEDC7}" type="presOf" srcId="{6C302B09-6E8D-44EF-AE87-9DAFFB173DE9}" destId="{166ECC9B-908F-4784-9DE8-3ECD3CE2AF38}" srcOrd="0" destOrd="0" presId="urn:microsoft.com/office/officeart/2005/8/layout/hierarchy2"/>
    <dgm:cxn modelId="{58A10423-A129-42B6-9EC4-03049C85C4E6}" type="presOf" srcId="{EE48DF4C-E7CD-455D-9351-EF7425AA409F}" destId="{9E856714-D512-437B-A5FA-8FB623113FF1}" srcOrd="0" destOrd="0" presId="urn:microsoft.com/office/officeart/2005/8/layout/hierarchy2"/>
    <dgm:cxn modelId="{0FA5BC15-81D0-4A10-B37F-4900135D5761}" type="presOf" srcId="{0D98E8ED-8004-40BF-B78A-8F8CB4873B99}" destId="{0E7CA587-02BA-4AAA-84B6-4E75363FE01D}" srcOrd="0" destOrd="0" presId="urn:microsoft.com/office/officeart/2005/8/layout/hierarchy2"/>
    <dgm:cxn modelId="{345CC424-FC90-44F8-9221-58F476EFC2C9}" type="presOf" srcId="{124E71AF-E2A7-4734-A9B8-2320F6E06329}" destId="{F13BD39D-9277-4113-8039-3E3107134FFF}" srcOrd="0" destOrd="0" presId="urn:microsoft.com/office/officeart/2005/8/layout/hierarchy2"/>
    <dgm:cxn modelId="{EF56D97A-8CA5-454D-A035-9A9AB8A7879B}" type="presOf" srcId="{4BE70C34-C2FE-4F21-9694-87350748DC45}" destId="{F95006D4-43B1-4376-87A8-487BF8979944}" srcOrd="1" destOrd="0" presId="urn:microsoft.com/office/officeart/2005/8/layout/hierarchy2"/>
    <dgm:cxn modelId="{C4A3C30E-2DD1-483B-B37C-3FA8074C01EE}" srcId="{8800A149-224E-4467-AC0C-36511605DC5F}" destId="{761C8F07-7948-408F-BF2D-2D0220BD6449}" srcOrd="1" destOrd="0" parTransId="{CF9B9C92-366A-44A3-90C3-F14DA0F1C078}" sibTransId="{1C917D1C-8CBB-4C3B-829B-83446461E0C2}"/>
    <dgm:cxn modelId="{0E259AF6-140E-4862-AEA2-E0EFF987CFC2}" type="presOf" srcId="{A96FB2F9-059B-4876-B168-D77EE4EB4904}" destId="{3997D14C-4D70-414C-AD92-89A86B4A7D20}" srcOrd="0" destOrd="0" presId="urn:microsoft.com/office/officeart/2005/8/layout/hierarchy2"/>
    <dgm:cxn modelId="{C2ADB9DB-879B-4C9A-9563-B80E505D256B}" type="presOf" srcId="{8800A149-224E-4467-AC0C-36511605DC5F}" destId="{D21B8ADF-3BC2-438E-A997-04500C4D0160}" srcOrd="0" destOrd="0" presId="urn:microsoft.com/office/officeart/2005/8/layout/hierarchy2"/>
    <dgm:cxn modelId="{224B2392-1909-41DE-BEAB-4F8682EEB7DB}" srcId="{0D98E8ED-8004-40BF-B78A-8F8CB4873B99}" destId="{EE48DF4C-E7CD-455D-9351-EF7425AA409F}" srcOrd="0" destOrd="0" parTransId="{1721B54F-DCF0-4EA6-9B76-572145446474}" sibTransId="{5C8DE706-F135-4083-9E2E-3E78A37B1543}"/>
    <dgm:cxn modelId="{411DD7FF-1B26-425C-9B64-87DB44BCD453}" type="presOf" srcId="{1721B54F-DCF0-4EA6-9B76-572145446474}" destId="{6452805D-E035-4622-A7E5-C8B6740484A6}" srcOrd="1" destOrd="0" presId="urn:microsoft.com/office/officeart/2005/8/layout/hierarchy2"/>
    <dgm:cxn modelId="{1BBD3343-843E-4D2E-AFFD-7FEECB19AA32}" type="presOf" srcId="{A96FB2F9-059B-4876-B168-D77EE4EB4904}" destId="{F3855E8B-97BC-40BB-BFDD-3501BAA7622E}" srcOrd="1" destOrd="0" presId="urn:microsoft.com/office/officeart/2005/8/layout/hierarchy2"/>
    <dgm:cxn modelId="{07CB7E41-81C6-4810-8DD4-76600D5322DB}" type="presOf" srcId="{68D9821C-24F3-4F99-919E-1F7A08C39054}" destId="{FC42075F-D265-4288-B3AD-14C53E72B5DA}" srcOrd="0" destOrd="0" presId="urn:microsoft.com/office/officeart/2005/8/layout/hierarchy2"/>
    <dgm:cxn modelId="{37ADD66B-580F-439B-9C72-1862FB8F51AE}" srcId="{EE48DF4C-E7CD-455D-9351-EF7425AA409F}" destId="{6C302B09-6E8D-44EF-AE87-9DAFFB173DE9}" srcOrd="1" destOrd="0" parTransId="{68D9821C-24F3-4F99-919E-1F7A08C39054}" sibTransId="{AD6D2E10-BC0A-47A7-A16E-B17F8C50F524}"/>
    <dgm:cxn modelId="{6F50148F-6553-4080-8074-41AC9BEDC932}" srcId="{761C8F07-7948-408F-BF2D-2D0220BD6449}" destId="{6D88B93B-B7DA-41D3-9E0A-6B25E58AE5E5}" srcOrd="0" destOrd="0" parTransId="{4BE70C34-C2FE-4F21-9694-87350748DC45}" sibTransId="{C0E0ABE1-EFB4-4DDA-98FF-4288235E940F}"/>
    <dgm:cxn modelId="{DFA7E995-A332-453F-80CC-6B64455CB804}" type="presOf" srcId="{CF9B9C92-366A-44A3-90C3-F14DA0F1C078}" destId="{609CB702-E3BA-4757-8557-14A97740B0F3}" srcOrd="0" destOrd="0" presId="urn:microsoft.com/office/officeart/2005/8/layout/hierarchy2"/>
    <dgm:cxn modelId="{099B5C3E-10CF-4DD1-86C9-AA2907C3851A}" type="presOf" srcId="{AE434242-4CA1-45BC-A9A6-BDE417DBEE02}" destId="{E1515D95-1AD5-496E-8992-7B912BCFAFC2}" srcOrd="0" destOrd="0" presId="urn:microsoft.com/office/officeart/2005/8/layout/hierarchy2"/>
    <dgm:cxn modelId="{908F67B9-D055-41AD-9EA8-B0F3CF93E108}" type="presOf" srcId="{6D88B93B-B7DA-41D3-9E0A-6B25E58AE5E5}" destId="{6369EE98-AB0B-40BB-A1D2-E512AD04735C}" srcOrd="0" destOrd="0" presId="urn:microsoft.com/office/officeart/2005/8/layout/hierarchy2"/>
    <dgm:cxn modelId="{4FAE8E0A-55BA-4ABC-AAEE-A63B3415A7E7}" type="presOf" srcId="{1AF67A84-F2C0-4D26-8AB4-AB7F6E7CB84C}" destId="{5F022927-9C5D-4238-9990-1E491DDA6FA5}" srcOrd="0" destOrd="0" presId="urn:microsoft.com/office/officeart/2005/8/layout/hierarchy2"/>
    <dgm:cxn modelId="{D848554E-23A9-4238-8A90-AF19EEFAE03A}" type="presOf" srcId="{68D9821C-24F3-4F99-919E-1F7A08C39054}" destId="{05B7A9A3-0BE7-45C6-A5BC-D4E6EB9C17A7}" srcOrd="1" destOrd="0" presId="urn:microsoft.com/office/officeart/2005/8/layout/hierarchy2"/>
    <dgm:cxn modelId="{F254A7D8-7F25-468E-AF98-D2C363972FD9}" srcId="{EE48DF4C-E7CD-455D-9351-EF7425AA409F}" destId="{AE434242-4CA1-45BC-A9A6-BDE417DBEE02}" srcOrd="0" destOrd="0" parTransId="{A96FB2F9-059B-4876-B168-D77EE4EB4904}" sibTransId="{73C1080E-60DF-4A46-B56C-F706C4C17A28}"/>
    <dgm:cxn modelId="{CF456542-9924-4BAA-B58F-672B20D2473A}" type="presOf" srcId="{8D9CE1A6-1A59-4D03-B697-0C374BDEF9F5}" destId="{EC0FEF53-506B-4B83-BED9-F3383879403E}" srcOrd="1" destOrd="0" presId="urn:microsoft.com/office/officeart/2005/8/layout/hierarchy2"/>
    <dgm:cxn modelId="{A43E4370-A18E-4CA9-AD24-2673060A8666}" type="presOf" srcId="{DA52AEC4-77C9-4092-B29C-5C80B2E4647D}" destId="{26095D1A-C945-4BC6-A94D-DF56E7E204DF}" srcOrd="0" destOrd="0" presId="urn:microsoft.com/office/officeart/2005/8/layout/hierarchy2"/>
    <dgm:cxn modelId="{337D0E67-F301-4AD5-9F18-68CF1226FAA6}" type="presParOf" srcId="{5F022927-9C5D-4238-9990-1E491DDA6FA5}" destId="{6935BDC1-ECB8-4567-9720-EB3291D3BEA6}" srcOrd="0" destOrd="0" presId="urn:microsoft.com/office/officeart/2005/8/layout/hierarchy2"/>
    <dgm:cxn modelId="{C1B5C8AE-0A45-40C9-A5A7-C08620B148D8}" type="presParOf" srcId="{6935BDC1-ECB8-4567-9720-EB3291D3BEA6}" destId="{D21B8ADF-3BC2-438E-A997-04500C4D0160}" srcOrd="0" destOrd="0" presId="urn:microsoft.com/office/officeart/2005/8/layout/hierarchy2"/>
    <dgm:cxn modelId="{F5A6282A-E140-4BBD-8894-3773040F2CB2}" type="presParOf" srcId="{6935BDC1-ECB8-4567-9720-EB3291D3BEA6}" destId="{E4C05EEF-7982-4442-94BA-523ACB4EE1EE}" srcOrd="1" destOrd="0" presId="urn:microsoft.com/office/officeart/2005/8/layout/hierarchy2"/>
    <dgm:cxn modelId="{4D53E801-48A2-43AB-8CE3-1F4EBCAA0CF8}" type="presParOf" srcId="{E4C05EEF-7982-4442-94BA-523ACB4EE1EE}" destId="{26095D1A-C945-4BC6-A94D-DF56E7E204DF}" srcOrd="0" destOrd="0" presId="urn:microsoft.com/office/officeart/2005/8/layout/hierarchy2"/>
    <dgm:cxn modelId="{71777A85-39AE-45BD-A20F-8DBF67EAE5E8}" type="presParOf" srcId="{26095D1A-C945-4BC6-A94D-DF56E7E204DF}" destId="{C3287745-1183-41A8-A2F3-6136389908FB}" srcOrd="0" destOrd="0" presId="urn:microsoft.com/office/officeart/2005/8/layout/hierarchy2"/>
    <dgm:cxn modelId="{968711C3-932A-4831-ABDF-E086CBD563D2}" type="presParOf" srcId="{E4C05EEF-7982-4442-94BA-523ACB4EE1EE}" destId="{C879BC6E-1AFE-4AC2-BFC3-1901F5EB30A6}" srcOrd="1" destOrd="0" presId="urn:microsoft.com/office/officeart/2005/8/layout/hierarchy2"/>
    <dgm:cxn modelId="{D38288D6-A526-4E9B-8835-605ABD733F8E}" type="presParOf" srcId="{C879BC6E-1AFE-4AC2-BFC3-1901F5EB30A6}" destId="{0E7CA587-02BA-4AAA-84B6-4E75363FE01D}" srcOrd="0" destOrd="0" presId="urn:microsoft.com/office/officeart/2005/8/layout/hierarchy2"/>
    <dgm:cxn modelId="{6AA08EE7-4111-4C34-B28B-A6CB0BBB2AF9}" type="presParOf" srcId="{C879BC6E-1AFE-4AC2-BFC3-1901F5EB30A6}" destId="{CEB81C6D-EB35-47F7-A2F0-2C2E2EAB3A1E}" srcOrd="1" destOrd="0" presId="urn:microsoft.com/office/officeart/2005/8/layout/hierarchy2"/>
    <dgm:cxn modelId="{AB624153-4ADD-4115-9AD3-80AAE6D7CB04}" type="presParOf" srcId="{CEB81C6D-EB35-47F7-A2F0-2C2E2EAB3A1E}" destId="{24AE245D-EB99-4FFA-A23D-E2D5BD977301}" srcOrd="0" destOrd="0" presId="urn:microsoft.com/office/officeart/2005/8/layout/hierarchy2"/>
    <dgm:cxn modelId="{06B0539F-E92F-4260-ADE5-46DB7CD95F9D}" type="presParOf" srcId="{24AE245D-EB99-4FFA-A23D-E2D5BD977301}" destId="{6452805D-E035-4622-A7E5-C8B6740484A6}" srcOrd="0" destOrd="0" presId="urn:microsoft.com/office/officeart/2005/8/layout/hierarchy2"/>
    <dgm:cxn modelId="{845996D6-0A5E-4175-982A-742609DB11FD}" type="presParOf" srcId="{CEB81C6D-EB35-47F7-A2F0-2C2E2EAB3A1E}" destId="{DC3479EE-84F2-4047-B3AD-BE72C23E61FE}" srcOrd="1" destOrd="0" presId="urn:microsoft.com/office/officeart/2005/8/layout/hierarchy2"/>
    <dgm:cxn modelId="{42405680-A411-41C0-AEEE-FDF5F89FB3F5}" type="presParOf" srcId="{DC3479EE-84F2-4047-B3AD-BE72C23E61FE}" destId="{9E856714-D512-437B-A5FA-8FB623113FF1}" srcOrd="0" destOrd="0" presId="urn:microsoft.com/office/officeart/2005/8/layout/hierarchy2"/>
    <dgm:cxn modelId="{3BEB4C37-FC54-40FC-A53C-094129CBDBDE}" type="presParOf" srcId="{DC3479EE-84F2-4047-B3AD-BE72C23E61FE}" destId="{EDF9CB28-B8FE-49B4-81F0-41A303BA560F}" srcOrd="1" destOrd="0" presId="urn:microsoft.com/office/officeart/2005/8/layout/hierarchy2"/>
    <dgm:cxn modelId="{A9C0E945-4810-41A3-AB47-BD78D899495B}" type="presParOf" srcId="{EDF9CB28-B8FE-49B4-81F0-41A303BA560F}" destId="{3997D14C-4D70-414C-AD92-89A86B4A7D20}" srcOrd="0" destOrd="0" presId="urn:microsoft.com/office/officeart/2005/8/layout/hierarchy2"/>
    <dgm:cxn modelId="{FAE5802D-D2B6-4E28-BD99-87633785D1EF}" type="presParOf" srcId="{3997D14C-4D70-414C-AD92-89A86B4A7D20}" destId="{F3855E8B-97BC-40BB-BFDD-3501BAA7622E}" srcOrd="0" destOrd="0" presId="urn:microsoft.com/office/officeart/2005/8/layout/hierarchy2"/>
    <dgm:cxn modelId="{122D70C0-1AE6-4343-ADBD-CD6FA4AD0AC8}" type="presParOf" srcId="{EDF9CB28-B8FE-49B4-81F0-41A303BA560F}" destId="{BA570265-2C5A-4BDF-8B39-095CDF01DF1E}" srcOrd="1" destOrd="0" presId="urn:microsoft.com/office/officeart/2005/8/layout/hierarchy2"/>
    <dgm:cxn modelId="{BD4A2FCF-F38C-496C-9438-53D65A7B6A3C}" type="presParOf" srcId="{BA570265-2C5A-4BDF-8B39-095CDF01DF1E}" destId="{E1515D95-1AD5-496E-8992-7B912BCFAFC2}" srcOrd="0" destOrd="0" presId="urn:microsoft.com/office/officeart/2005/8/layout/hierarchy2"/>
    <dgm:cxn modelId="{962A4F14-13A2-4CFD-9191-6108F29681D1}" type="presParOf" srcId="{BA570265-2C5A-4BDF-8B39-095CDF01DF1E}" destId="{65B5D1C6-0810-4777-BB72-93EF6EB50F8B}" srcOrd="1" destOrd="0" presId="urn:microsoft.com/office/officeart/2005/8/layout/hierarchy2"/>
    <dgm:cxn modelId="{A24FA429-AD19-4590-B859-3DEA4D0D5831}" type="presParOf" srcId="{EDF9CB28-B8FE-49B4-81F0-41A303BA560F}" destId="{FC42075F-D265-4288-B3AD-14C53E72B5DA}" srcOrd="2" destOrd="0" presId="urn:microsoft.com/office/officeart/2005/8/layout/hierarchy2"/>
    <dgm:cxn modelId="{D63C760F-F946-40F1-91B8-1A2FDACD1E67}" type="presParOf" srcId="{FC42075F-D265-4288-B3AD-14C53E72B5DA}" destId="{05B7A9A3-0BE7-45C6-A5BC-D4E6EB9C17A7}" srcOrd="0" destOrd="0" presId="urn:microsoft.com/office/officeart/2005/8/layout/hierarchy2"/>
    <dgm:cxn modelId="{A9EC70BC-F859-4B99-97E0-7DBA7FBC7A8B}" type="presParOf" srcId="{EDF9CB28-B8FE-49B4-81F0-41A303BA560F}" destId="{42C21609-AFB0-459C-BA14-D08E12AE8202}" srcOrd="3" destOrd="0" presId="urn:microsoft.com/office/officeart/2005/8/layout/hierarchy2"/>
    <dgm:cxn modelId="{67833380-9CE4-4351-BDF1-9CC9FCA7561C}" type="presParOf" srcId="{42C21609-AFB0-459C-BA14-D08E12AE8202}" destId="{166ECC9B-908F-4784-9DE8-3ECD3CE2AF38}" srcOrd="0" destOrd="0" presId="urn:microsoft.com/office/officeart/2005/8/layout/hierarchy2"/>
    <dgm:cxn modelId="{41CE3357-3383-416D-8E30-421913CB9043}" type="presParOf" srcId="{42C21609-AFB0-459C-BA14-D08E12AE8202}" destId="{7E2D72D7-B645-4B41-8B29-D3637AE081F2}" srcOrd="1" destOrd="0" presId="urn:microsoft.com/office/officeart/2005/8/layout/hierarchy2"/>
    <dgm:cxn modelId="{DD4E9FBA-AC27-4891-BC08-B4C4E4A7B897}" type="presParOf" srcId="{EDF9CB28-B8FE-49B4-81F0-41A303BA560F}" destId="{F5E91BF6-CAE2-46F8-A084-597EA5EB7FEC}" srcOrd="4" destOrd="0" presId="urn:microsoft.com/office/officeart/2005/8/layout/hierarchy2"/>
    <dgm:cxn modelId="{17545E73-9221-48A7-AFBF-8BB2DAAD5901}" type="presParOf" srcId="{F5E91BF6-CAE2-46F8-A084-597EA5EB7FEC}" destId="{EC0FEF53-506B-4B83-BED9-F3383879403E}" srcOrd="0" destOrd="0" presId="urn:microsoft.com/office/officeart/2005/8/layout/hierarchy2"/>
    <dgm:cxn modelId="{83FA23F3-8547-46C5-8F92-6D4644E23F1D}" type="presParOf" srcId="{EDF9CB28-B8FE-49B4-81F0-41A303BA560F}" destId="{0DFAABCD-AB9D-469B-ACDE-445DD37E0AA9}" srcOrd="5" destOrd="0" presId="urn:microsoft.com/office/officeart/2005/8/layout/hierarchy2"/>
    <dgm:cxn modelId="{D7B9C9AB-6518-44C1-BBD0-E31A499E8BD6}" type="presParOf" srcId="{0DFAABCD-AB9D-469B-ACDE-445DD37E0AA9}" destId="{F13BD39D-9277-4113-8039-3E3107134FFF}" srcOrd="0" destOrd="0" presId="urn:microsoft.com/office/officeart/2005/8/layout/hierarchy2"/>
    <dgm:cxn modelId="{BF4D2E17-ACD2-42D7-B9B5-C667E70DF2D9}" type="presParOf" srcId="{0DFAABCD-AB9D-469B-ACDE-445DD37E0AA9}" destId="{F5F5B075-4830-4D92-BF22-83EF742D13DB}" srcOrd="1" destOrd="0" presId="urn:microsoft.com/office/officeart/2005/8/layout/hierarchy2"/>
    <dgm:cxn modelId="{1812336C-DD54-4AF8-A064-35DE989F54E0}" type="presParOf" srcId="{E4C05EEF-7982-4442-94BA-523ACB4EE1EE}" destId="{609CB702-E3BA-4757-8557-14A97740B0F3}" srcOrd="2" destOrd="0" presId="urn:microsoft.com/office/officeart/2005/8/layout/hierarchy2"/>
    <dgm:cxn modelId="{522DCC0F-4FF1-455D-92EB-07D3844A9F5F}" type="presParOf" srcId="{609CB702-E3BA-4757-8557-14A97740B0F3}" destId="{EF7B3997-4C52-4570-BD1A-F298D18DC2D1}" srcOrd="0" destOrd="0" presId="urn:microsoft.com/office/officeart/2005/8/layout/hierarchy2"/>
    <dgm:cxn modelId="{D2F392A1-A602-45B5-9698-BA1F8AD16092}" type="presParOf" srcId="{E4C05EEF-7982-4442-94BA-523ACB4EE1EE}" destId="{F3924DED-4686-4520-88BB-C34D39834EF0}" srcOrd="3" destOrd="0" presId="urn:microsoft.com/office/officeart/2005/8/layout/hierarchy2"/>
    <dgm:cxn modelId="{4FDC17BA-C84E-4347-A4F5-43AB0F70B61F}" type="presParOf" srcId="{F3924DED-4686-4520-88BB-C34D39834EF0}" destId="{EE0C9C78-F324-4817-8EC8-56CAA1C73414}" srcOrd="0" destOrd="0" presId="urn:microsoft.com/office/officeart/2005/8/layout/hierarchy2"/>
    <dgm:cxn modelId="{444553EB-F2A8-4B00-9366-559F94D546E1}" type="presParOf" srcId="{F3924DED-4686-4520-88BB-C34D39834EF0}" destId="{640ED533-2791-4337-9782-9452AE641D90}" srcOrd="1" destOrd="0" presId="urn:microsoft.com/office/officeart/2005/8/layout/hierarchy2"/>
    <dgm:cxn modelId="{C5296E47-4E35-4DF2-89B4-B4B0D5B97511}" type="presParOf" srcId="{640ED533-2791-4337-9782-9452AE641D90}" destId="{0CD98811-4945-4B80-8CBB-ABE4FD06F99A}" srcOrd="0" destOrd="0" presId="urn:microsoft.com/office/officeart/2005/8/layout/hierarchy2"/>
    <dgm:cxn modelId="{142D7F76-3791-4383-826B-D76F6F932BD9}" type="presParOf" srcId="{0CD98811-4945-4B80-8CBB-ABE4FD06F99A}" destId="{F95006D4-43B1-4376-87A8-487BF8979944}" srcOrd="0" destOrd="0" presId="urn:microsoft.com/office/officeart/2005/8/layout/hierarchy2"/>
    <dgm:cxn modelId="{E1ED2FCA-96F7-43B4-B4DE-FD50442A512C}" type="presParOf" srcId="{640ED533-2791-4337-9782-9452AE641D90}" destId="{D904D837-6944-45AB-A654-B6A1D3DCDA19}" srcOrd="1" destOrd="0" presId="urn:microsoft.com/office/officeart/2005/8/layout/hierarchy2"/>
    <dgm:cxn modelId="{039358C6-A421-4EB8-9D62-A96F018A2878}" type="presParOf" srcId="{D904D837-6944-45AB-A654-B6A1D3DCDA19}" destId="{6369EE98-AB0B-40BB-A1D2-E512AD04735C}" srcOrd="0" destOrd="0" presId="urn:microsoft.com/office/officeart/2005/8/layout/hierarchy2"/>
    <dgm:cxn modelId="{B24B2863-6CD4-449D-A296-C49C34D1502E}" type="presParOf" srcId="{D904D837-6944-45AB-A654-B6A1D3DCDA19}" destId="{2B44DF54-382A-415C-8265-92D6E3F5135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B8ADF-3BC2-438E-A997-04500C4D0160}">
      <dsp:nvSpPr>
        <dsp:cNvPr id="0" name=""/>
        <dsp:cNvSpPr/>
      </dsp:nvSpPr>
      <dsp:spPr>
        <a:xfrm>
          <a:off x="6764" y="3238234"/>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IQ" sz="1800" kern="1200" dirty="0"/>
            <a:t>اذا كان الفرق بين الكلفة الاجمالية للاكتساب والقيمة العادلة لصافي الموجودات</a:t>
          </a:r>
          <a:endParaRPr lang="en-GB" sz="1800" kern="1200" dirty="0"/>
        </a:p>
      </dsp:txBody>
      <dsp:txXfrm>
        <a:off x="38591" y="3270061"/>
        <a:ext cx="2109683" cy="1023014"/>
      </dsp:txXfrm>
    </dsp:sp>
    <dsp:sp modelId="{26095D1A-C945-4BC6-A94D-DF56E7E204DF}">
      <dsp:nvSpPr>
        <dsp:cNvPr id="0" name=""/>
        <dsp:cNvSpPr/>
      </dsp:nvSpPr>
      <dsp:spPr>
        <a:xfrm rot="19457599">
          <a:off x="2079474" y="3453661"/>
          <a:ext cx="1070589" cy="30981"/>
        </a:xfrm>
        <a:custGeom>
          <a:avLst/>
          <a:gdLst/>
          <a:ahLst/>
          <a:cxnLst/>
          <a:rect l="0" t="0" r="0" b="0"/>
          <a:pathLst>
            <a:path>
              <a:moveTo>
                <a:pt x="0" y="15490"/>
              </a:moveTo>
              <a:lnTo>
                <a:pt x="1070589" y="154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588004" y="3442387"/>
        <a:ext cx="53529" cy="53529"/>
      </dsp:txXfrm>
    </dsp:sp>
    <dsp:sp modelId="{0E7CA587-02BA-4AAA-84B6-4E75363FE01D}">
      <dsp:nvSpPr>
        <dsp:cNvPr id="0" name=""/>
        <dsp:cNvSpPr/>
      </dsp:nvSpPr>
      <dsp:spPr>
        <a:xfrm>
          <a:off x="3049437" y="2613400"/>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kern="1200" dirty="0"/>
            <a:t>سالباً</a:t>
          </a:r>
          <a:endParaRPr lang="en-GB" sz="1200" kern="1200" dirty="0"/>
        </a:p>
      </dsp:txBody>
      <dsp:txXfrm>
        <a:off x="3081264" y="2645227"/>
        <a:ext cx="2109683" cy="1023014"/>
      </dsp:txXfrm>
    </dsp:sp>
    <dsp:sp modelId="{24AE245D-EB99-4FFA-A23D-E2D5BD977301}">
      <dsp:nvSpPr>
        <dsp:cNvPr id="0" name=""/>
        <dsp:cNvSpPr/>
      </dsp:nvSpPr>
      <dsp:spPr>
        <a:xfrm>
          <a:off x="5222774" y="3141243"/>
          <a:ext cx="869335" cy="30981"/>
        </a:xfrm>
        <a:custGeom>
          <a:avLst/>
          <a:gdLst/>
          <a:ahLst/>
          <a:cxnLst/>
          <a:rect l="0" t="0" r="0" b="0"/>
          <a:pathLst>
            <a:path>
              <a:moveTo>
                <a:pt x="0" y="15490"/>
              </a:moveTo>
              <a:lnTo>
                <a:pt x="869335" y="1549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635709" y="3135001"/>
        <a:ext cx="43466" cy="43466"/>
      </dsp:txXfrm>
    </dsp:sp>
    <dsp:sp modelId="{9E856714-D512-437B-A5FA-8FB623113FF1}">
      <dsp:nvSpPr>
        <dsp:cNvPr id="0" name=""/>
        <dsp:cNvSpPr/>
      </dsp:nvSpPr>
      <dsp:spPr>
        <a:xfrm>
          <a:off x="6092110" y="2613400"/>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IQ" sz="1800" kern="1200" dirty="0"/>
            <a:t>فيتم الاعتراف به على انه مكاسب صفقة على ان الاتي</a:t>
          </a:r>
          <a:endParaRPr lang="en-GB" sz="1800" kern="1200" dirty="0"/>
        </a:p>
      </dsp:txBody>
      <dsp:txXfrm>
        <a:off x="6123937" y="2645227"/>
        <a:ext cx="2109683" cy="1023014"/>
      </dsp:txXfrm>
    </dsp:sp>
    <dsp:sp modelId="{3997D14C-4D70-414C-AD92-89A86B4A7D20}">
      <dsp:nvSpPr>
        <dsp:cNvPr id="0" name=""/>
        <dsp:cNvSpPr/>
      </dsp:nvSpPr>
      <dsp:spPr>
        <a:xfrm rot="18289469">
          <a:off x="7938962" y="2516409"/>
          <a:ext cx="1522306" cy="30981"/>
        </a:xfrm>
        <a:custGeom>
          <a:avLst/>
          <a:gdLst/>
          <a:ahLst/>
          <a:cxnLst/>
          <a:rect l="0" t="0" r="0" b="0"/>
          <a:pathLst>
            <a:path>
              <a:moveTo>
                <a:pt x="0" y="15490"/>
              </a:moveTo>
              <a:lnTo>
                <a:pt x="1522306" y="1549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662057" y="2493842"/>
        <a:ext cx="76115" cy="76115"/>
      </dsp:txXfrm>
    </dsp:sp>
    <dsp:sp modelId="{E1515D95-1AD5-496E-8992-7B912BCFAFC2}">
      <dsp:nvSpPr>
        <dsp:cNvPr id="0" name=""/>
        <dsp:cNvSpPr/>
      </dsp:nvSpPr>
      <dsp:spPr>
        <a:xfrm>
          <a:off x="9134782" y="1363730"/>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IQ" sz="1400" kern="1200" dirty="0"/>
            <a:t>الغاء الاعتراف بأي شهرة محل مسجلة سابقاً في سجلات الشركة المشتراة (ولايتم تسجيل اي شهرة جديدة)</a:t>
          </a:r>
          <a:endParaRPr lang="en-GB" sz="1400" kern="1200" dirty="0"/>
        </a:p>
      </dsp:txBody>
      <dsp:txXfrm>
        <a:off x="9166609" y="1395557"/>
        <a:ext cx="2109683" cy="1023014"/>
      </dsp:txXfrm>
    </dsp:sp>
    <dsp:sp modelId="{FC42075F-D265-4288-B3AD-14C53E72B5DA}">
      <dsp:nvSpPr>
        <dsp:cNvPr id="0" name=""/>
        <dsp:cNvSpPr/>
      </dsp:nvSpPr>
      <dsp:spPr>
        <a:xfrm>
          <a:off x="8265447" y="3141243"/>
          <a:ext cx="869335" cy="30981"/>
        </a:xfrm>
        <a:custGeom>
          <a:avLst/>
          <a:gdLst/>
          <a:ahLst/>
          <a:cxnLst/>
          <a:rect l="0" t="0" r="0" b="0"/>
          <a:pathLst>
            <a:path>
              <a:moveTo>
                <a:pt x="0" y="15490"/>
              </a:moveTo>
              <a:lnTo>
                <a:pt x="869335" y="1549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678381" y="3135001"/>
        <a:ext cx="43466" cy="43466"/>
      </dsp:txXfrm>
    </dsp:sp>
    <dsp:sp modelId="{166ECC9B-908F-4784-9DE8-3ECD3CE2AF38}">
      <dsp:nvSpPr>
        <dsp:cNvPr id="0" name=""/>
        <dsp:cNvSpPr/>
      </dsp:nvSpPr>
      <dsp:spPr>
        <a:xfrm>
          <a:off x="9134782" y="2613400"/>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IQ" sz="1200" kern="1200" dirty="0"/>
            <a:t>يتعين على الشركة المستحوذة اعاد تقييم جميع الموجودات المكتسبة (بما في ذلك الموجودات غير الملموسة) والالتزامات المتعهد للتأكد من تحديدها بشكل صحيح قبل الاعتراف بأي مكاسب صفقة</a:t>
          </a:r>
          <a:endParaRPr lang="en-GB" sz="1200" kern="1200" dirty="0"/>
        </a:p>
      </dsp:txBody>
      <dsp:txXfrm>
        <a:off x="9166609" y="2645227"/>
        <a:ext cx="2109683" cy="1023014"/>
      </dsp:txXfrm>
    </dsp:sp>
    <dsp:sp modelId="{F5E91BF6-CAE2-46F8-A084-597EA5EB7FEC}">
      <dsp:nvSpPr>
        <dsp:cNvPr id="0" name=""/>
        <dsp:cNvSpPr/>
      </dsp:nvSpPr>
      <dsp:spPr>
        <a:xfrm rot="3310531">
          <a:off x="7938962" y="3766078"/>
          <a:ext cx="1522306" cy="30981"/>
        </a:xfrm>
        <a:custGeom>
          <a:avLst/>
          <a:gdLst/>
          <a:ahLst/>
          <a:cxnLst/>
          <a:rect l="0" t="0" r="0" b="0"/>
          <a:pathLst>
            <a:path>
              <a:moveTo>
                <a:pt x="0" y="15490"/>
              </a:moveTo>
              <a:lnTo>
                <a:pt x="1522306" y="1549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662057" y="3743511"/>
        <a:ext cx="76115" cy="76115"/>
      </dsp:txXfrm>
    </dsp:sp>
    <dsp:sp modelId="{F13BD39D-9277-4113-8039-3E3107134FFF}">
      <dsp:nvSpPr>
        <dsp:cNvPr id="0" name=""/>
        <dsp:cNvSpPr/>
      </dsp:nvSpPr>
      <dsp:spPr>
        <a:xfrm>
          <a:off x="9134782" y="3863069"/>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GB" sz="1400" kern="1200" dirty="0"/>
            <a:t> </a:t>
          </a:r>
          <a:r>
            <a:rPr lang="ar-IQ" sz="1400" kern="1200" dirty="0"/>
            <a:t> يتم الاعتراف بالمكاسب ضمن الارباح الحالية للشركة المكتسبة الى الحد الذي تتجاوز به القيمة العادلة لصافي الموجودات مقارنتاً بالمقابل المدفوع (الكلفة الاجمالية للاكتساب)   </a:t>
          </a:r>
          <a:endParaRPr lang="en-GB" sz="1400" kern="1200" dirty="0"/>
        </a:p>
      </dsp:txBody>
      <dsp:txXfrm>
        <a:off x="9166609" y="3894896"/>
        <a:ext cx="2109683" cy="1023014"/>
      </dsp:txXfrm>
    </dsp:sp>
    <dsp:sp modelId="{609CB702-E3BA-4757-8557-14A97740B0F3}">
      <dsp:nvSpPr>
        <dsp:cNvPr id="0" name=""/>
        <dsp:cNvSpPr/>
      </dsp:nvSpPr>
      <dsp:spPr>
        <a:xfrm rot="2142401">
          <a:off x="2079474" y="4078495"/>
          <a:ext cx="1070589" cy="30981"/>
        </a:xfrm>
        <a:custGeom>
          <a:avLst/>
          <a:gdLst/>
          <a:ahLst/>
          <a:cxnLst/>
          <a:rect l="0" t="0" r="0" b="0"/>
          <a:pathLst>
            <a:path>
              <a:moveTo>
                <a:pt x="0" y="15490"/>
              </a:moveTo>
              <a:lnTo>
                <a:pt x="1070589" y="154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588004" y="4067221"/>
        <a:ext cx="53529" cy="53529"/>
      </dsp:txXfrm>
    </dsp:sp>
    <dsp:sp modelId="{EE0C9C78-F324-4817-8EC8-56CAA1C73414}">
      <dsp:nvSpPr>
        <dsp:cNvPr id="0" name=""/>
        <dsp:cNvSpPr/>
      </dsp:nvSpPr>
      <dsp:spPr>
        <a:xfrm>
          <a:off x="3049437" y="3863069"/>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IQ" sz="3600" kern="1200" dirty="0"/>
            <a:t>موجباً</a:t>
          </a:r>
          <a:endParaRPr lang="en-GB" sz="1200" kern="1200" dirty="0"/>
        </a:p>
      </dsp:txBody>
      <dsp:txXfrm>
        <a:off x="3081264" y="3894896"/>
        <a:ext cx="2109683" cy="1023014"/>
      </dsp:txXfrm>
    </dsp:sp>
    <dsp:sp modelId="{0CD98811-4945-4B80-8CBB-ABE4FD06F99A}">
      <dsp:nvSpPr>
        <dsp:cNvPr id="0" name=""/>
        <dsp:cNvSpPr/>
      </dsp:nvSpPr>
      <dsp:spPr>
        <a:xfrm>
          <a:off x="5222774" y="4390912"/>
          <a:ext cx="869335" cy="30981"/>
        </a:xfrm>
        <a:custGeom>
          <a:avLst/>
          <a:gdLst/>
          <a:ahLst/>
          <a:cxnLst/>
          <a:rect l="0" t="0" r="0" b="0"/>
          <a:pathLst>
            <a:path>
              <a:moveTo>
                <a:pt x="0" y="15490"/>
              </a:moveTo>
              <a:lnTo>
                <a:pt x="869335" y="1549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635709" y="4384670"/>
        <a:ext cx="43466" cy="43466"/>
      </dsp:txXfrm>
    </dsp:sp>
    <dsp:sp modelId="{6369EE98-AB0B-40BB-A1D2-E512AD04735C}">
      <dsp:nvSpPr>
        <dsp:cNvPr id="0" name=""/>
        <dsp:cNvSpPr/>
      </dsp:nvSpPr>
      <dsp:spPr>
        <a:xfrm>
          <a:off x="6092110" y="3863069"/>
          <a:ext cx="2173337" cy="108666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kern="1200" dirty="0"/>
            <a:t>يتم الاعتراف به على انه شهرة محل </a:t>
          </a:r>
          <a:r>
            <a:rPr lang="en-GB" sz="1400" kern="1200" dirty="0"/>
            <a:t>Goodwill</a:t>
          </a:r>
          <a:r>
            <a:rPr lang="ar-IQ" sz="1400" kern="1200" dirty="0"/>
            <a:t>، على ان يخضع لاختبار الحاد لانخفاض القيمة في سنة الاكتساب والسنوات اللاحقة  </a:t>
          </a:r>
          <a:endParaRPr lang="en-GB" sz="1400" kern="1200" dirty="0"/>
        </a:p>
      </dsp:txBody>
      <dsp:txXfrm>
        <a:off x="6123937" y="3894896"/>
        <a:ext cx="2109683" cy="10230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2D8D719-680F-1A87-F097-0A17D226B2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969EBA39-6BE3-92A7-F7E7-8FFE14B6E0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C07628-FFB3-49BA-921D-C081688D909A}" type="datetimeFigureOut">
              <a:rPr lang="en-GB" smtClean="0"/>
              <a:t>18/08/2023</a:t>
            </a:fld>
            <a:endParaRPr lang="en-GB"/>
          </a:p>
        </p:txBody>
      </p:sp>
      <p:sp>
        <p:nvSpPr>
          <p:cNvPr id="4" name="Footer Placeholder 3">
            <a:extLst>
              <a:ext uri="{FF2B5EF4-FFF2-40B4-BE49-F238E27FC236}">
                <a16:creationId xmlns="" xmlns:a16="http://schemas.microsoft.com/office/drawing/2014/main" id="{EE31ACFC-B48F-0F27-855B-C856C8CDF4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6D4C5BDF-9512-80AB-91D6-A76E7CC6F6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300599-90DA-4385-B6DB-BA69BC3F34F0}" type="slidenum">
              <a:rPr lang="en-GB" smtClean="0"/>
              <a:t>‹#›</a:t>
            </a:fld>
            <a:endParaRPr lang="en-GB"/>
          </a:p>
        </p:txBody>
      </p:sp>
    </p:spTree>
    <p:extLst>
      <p:ext uri="{BB962C8B-B14F-4D97-AF65-F5344CB8AC3E}">
        <p14:creationId xmlns:p14="http://schemas.microsoft.com/office/powerpoint/2010/main" val="43704468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358C0-6032-4149-920F-25B1B28CAD3E}" type="datetimeFigureOut">
              <a:rPr lang="en-GB" smtClean="0"/>
              <a:t>18/08/2023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857A8-7150-43D1-909F-368FC6FE4037}" type="slidenum">
              <a:rPr lang="en-GB" smtClean="0"/>
              <a:t>‹#›</a:t>
            </a:fld>
            <a:endParaRPr lang="en-GB"/>
          </a:p>
        </p:txBody>
      </p:sp>
    </p:spTree>
    <p:extLst>
      <p:ext uri="{BB962C8B-B14F-4D97-AF65-F5344CB8AC3E}">
        <p14:creationId xmlns:p14="http://schemas.microsoft.com/office/powerpoint/2010/main" val="424480957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79C2DD-6EA2-472D-A75D-B4639431F1F6}"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31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25C93-B2BB-4236-A704-B21832768B69}"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55981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39954C-A49E-4D46-BB39-0689C1EEAA95}"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60910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3B036-33F2-41A3-A042-A0292D89A2D1}"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208390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F044-FF0F-423A-AFB7-98A42BD0857C}"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69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8B4E36-0F66-4E59-B6C2-BF7A28782AEE}" type="datetime1">
              <a:rPr lang="en-GB" smtClean="0"/>
              <a:t>18/08/2023</a:t>
            </a:fld>
            <a:endParaRPr lang="en-GB"/>
          </a:p>
        </p:txBody>
      </p:sp>
      <p:sp>
        <p:nvSpPr>
          <p:cNvPr id="6" name="Footer Placeholder 5"/>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128267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AC89AA-2444-4809-AD5D-9C1C4CE63FA8}" type="datetime1">
              <a:rPr lang="en-GB" smtClean="0"/>
              <a:t>18/08/2023</a:t>
            </a:fld>
            <a:endParaRPr lang="en-GB"/>
          </a:p>
        </p:txBody>
      </p:sp>
      <p:sp>
        <p:nvSpPr>
          <p:cNvPr id="8" name="Footer Placeholder 7"/>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9" name="Slide Number Placeholder 8"/>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23372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D5957B-592B-4407-9C3E-B8306C36F249}" type="datetime1">
              <a:rPr lang="en-GB" smtClean="0"/>
              <a:t>18/08/2023</a:t>
            </a:fld>
            <a:endParaRPr lang="en-GB"/>
          </a:p>
        </p:txBody>
      </p:sp>
      <p:sp>
        <p:nvSpPr>
          <p:cNvPr id="4" name="Footer Placeholder 3"/>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5" name="Slide Number Placeholder 4"/>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60583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8E81FF-D349-454A-8F82-4FB5D9FB3613}" type="datetime1">
              <a:rPr lang="en-GB" smtClean="0"/>
              <a:t>18/08/2023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r>
              <a:rPr lang="ar-IQ"/>
              <a:t>معد من قبل الطالب احمد جاسم عبدمحمد و علاء الدين عبد الرحمن عثمان - برنامج الدكتوراه</a:t>
            </a:r>
            <a:endParaRPr lang="en-GB"/>
          </a:p>
        </p:txBody>
      </p:sp>
      <p:sp>
        <p:nvSpPr>
          <p:cNvPr id="9" name="Slide Number Placeholder 8"/>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175169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6AE98A-3B9A-42AB-8BB8-2530A112BFE7}" type="datetime1">
              <a:rPr lang="en-GB" smtClean="0"/>
              <a:t>18/08/2023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29D440-DDD9-4162-B722-E68090B9CCFF}" type="slidenum">
              <a:rPr lang="en-GB" smtClean="0"/>
              <a:t>‹#›</a:t>
            </a:fld>
            <a:endParaRPr lang="en-GB"/>
          </a:p>
        </p:txBody>
      </p:sp>
    </p:spTree>
    <p:extLst>
      <p:ext uri="{BB962C8B-B14F-4D97-AF65-F5344CB8AC3E}">
        <p14:creationId xmlns:p14="http://schemas.microsoft.com/office/powerpoint/2010/main" val="166117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45592B-80E9-48DB-9259-7B4F9CDAAEEB}" type="datetime1">
              <a:rPr lang="en-GB" smtClean="0"/>
              <a:t>18/08/2023</a:t>
            </a:fld>
            <a:endParaRPr lang="en-GB"/>
          </a:p>
        </p:txBody>
      </p:sp>
      <p:sp>
        <p:nvSpPr>
          <p:cNvPr id="6" name="Footer Placeholder 5"/>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8245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C604B0A-EFFA-4261-AD8F-F5FF70B0D870}" type="datetime1">
              <a:rPr lang="en-GB" smtClean="0"/>
              <a:t>18/08/2023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29D440-DDD9-4162-B722-E68090B9CCFF}"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6999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EE045B-B667-80FC-F15A-68AC60660695}"/>
              </a:ext>
            </a:extLst>
          </p:cNvPr>
          <p:cNvSpPr>
            <a:spLocks noGrp="1"/>
          </p:cNvSpPr>
          <p:nvPr>
            <p:ph type="title"/>
          </p:nvPr>
        </p:nvSpPr>
        <p:spPr>
          <a:xfrm>
            <a:off x="5524099" y="1559169"/>
            <a:ext cx="5370600" cy="1652954"/>
          </a:xfrm>
        </p:spPr>
        <p:txBody>
          <a:bodyPr/>
          <a:lstStyle/>
          <a:p>
            <a:pPr algn="ctr" rtl="1"/>
            <a:r>
              <a:rPr lang="ar-IQ" b="1" dirty="0" smtClean="0">
                <a:solidFill>
                  <a:schemeClr val="tx1"/>
                </a:solidFill>
                <a:latin typeface="Cambria" panose="02040503050406030204" pitchFamily="18" charset="0"/>
                <a:ea typeface="Cambria" panose="02040503050406030204" pitchFamily="18" charset="0"/>
              </a:rPr>
              <a:t/>
            </a:r>
            <a:br>
              <a:rPr lang="ar-IQ" b="1" dirty="0" smtClean="0">
                <a:solidFill>
                  <a:schemeClr val="tx1"/>
                </a:solidFill>
                <a:latin typeface="Cambria" panose="02040503050406030204" pitchFamily="18" charset="0"/>
                <a:ea typeface="Cambria" panose="02040503050406030204" pitchFamily="18" charset="0"/>
              </a:rPr>
            </a:br>
            <a:r>
              <a:rPr lang="ar-IQ" b="1" dirty="0">
                <a:solidFill>
                  <a:schemeClr val="tx1"/>
                </a:solidFill>
                <a:latin typeface="Cambria" panose="02040503050406030204" pitchFamily="18" charset="0"/>
                <a:ea typeface="Cambria" panose="02040503050406030204" pitchFamily="18" charset="0"/>
              </a:rPr>
              <a:t/>
            </a:r>
            <a:br>
              <a:rPr lang="ar-IQ" b="1" dirty="0">
                <a:solidFill>
                  <a:schemeClr val="tx1"/>
                </a:solidFill>
                <a:latin typeface="Cambria" panose="02040503050406030204" pitchFamily="18" charset="0"/>
                <a:ea typeface="Cambria" panose="02040503050406030204" pitchFamily="18" charset="0"/>
              </a:rPr>
            </a:br>
            <a:r>
              <a:rPr lang="ar-IQ" b="1" dirty="0" smtClean="0">
                <a:solidFill>
                  <a:schemeClr val="tx1"/>
                </a:solidFill>
                <a:latin typeface="Cambria" panose="02040503050406030204" pitchFamily="18" charset="0"/>
                <a:ea typeface="Cambria" panose="02040503050406030204" pitchFamily="18" charset="0"/>
              </a:rPr>
              <a:t/>
            </a:r>
            <a:br>
              <a:rPr lang="ar-IQ" b="1" dirty="0" smtClean="0">
                <a:solidFill>
                  <a:schemeClr val="tx1"/>
                </a:solidFill>
                <a:latin typeface="Cambria" panose="02040503050406030204" pitchFamily="18" charset="0"/>
                <a:ea typeface="Cambria" panose="02040503050406030204" pitchFamily="18" charset="0"/>
              </a:rPr>
            </a:br>
            <a:r>
              <a:rPr lang="ar-IQ" b="1" dirty="0">
                <a:solidFill>
                  <a:schemeClr val="tx1"/>
                </a:solidFill>
                <a:latin typeface="Cambria" panose="02040503050406030204" pitchFamily="18" charset="0"/>
                <a:ea typeface="Cambria" panose="02040503050406030204" pitchFamily="18" charset="0"/>
              </a:rPr>
              <a:t/>
            </a:r>
            <a:br>
              <a:rPr lang="ar-IQ" b="1" dirty="0">
                <a:solidFill>
                  <a:schemeClr val="tx1"/>
                </a:solidFill>
                <a:latin typeface="Cambria" panose="02040503050406030204" pitchFamily="18" charset="0"/>
                <a:ea typeface="Cambria" panose="02040503050406030204" pitchFamily="18" charset="0"/>
              </a:rPr>
            </a:br>
            <a:r>
              <a:rPr lang="en-US" b="1" dirty="0" smtClean="0">
                <a:solidFill>
                  <a:schemeClr val="tx1"/>
                </a:solidFill>
                <a:latin typeface="Cambria" panose="02040503050406030204" pitchFamily="18" charset="0"/>
                <a:ea typeface="Cambria" panose="02040503050406030204" pitchFamily="18" charset="0"/>
              </a:rPr>
              <a:t>Business </a:t>
            </a:r>
            <a:r>
              <a:rPr lang="en-US" b="1" dirty="0" smtClean="0">
                <a:solidFill>
                  <a:schemeClr val="tx1"/>
                </a:solidFill>
                <a:latin typeface="Cambria" panose="02040503050406030204" pitchFamily="18" charset="0"/>
                <a:ea typeface="Cambria" panose="02040503050406030204" pitchFamily="18" charset="0"/>
              </a:rPr>
              <a:t>Combinations</a:t>
            </a:r>
            <a:br>
              <a:rPr lang="en-US" b="1" dirty="0" smtClean="0">
                <a:solidFill>
                  <a:schemeClr val="tx1"/>
                </a:solidFill>
                <a:latin typeface="Cambria" panose="02040503050406030204" pitchFamily="18" charset="0"/>
                <a:ea typeface="Cambria" panose="02040503050406030204" pitchFamily="18" charset="0"/>
              </a:rPr>
            </a:br>
            <a:r>
              <a:rPr lang="en-US" b="1" dirty="0" smtClean="0">
                <a:solidFill>
                  <a:schemeClr val="tx1"/>
                </a:solidFill>
                <a:latin typeface="Cambria" panose="02040503050406030204" pitchFamily="18" charset="0"/>
                <a:ea typeface="Cambria" panose="02040503050406030204" pitchFamily="18" charset="0"/>
              </a:rPr>
              <a:t> Part 1</a:t>
            </a:r>
            <a:r>
              <a:rPr lang="ar-IQ" b="1" dirty="0" smtClean="0">
                <a:solidFill>
                  <a:schemeClr val="tx1"/>
                </a:solidFill>
                <a:latin typeface="Cambria" panose="02040503050406030204" pitchFamily="18" charset="0"/>
                <a:ea typeface="Cambria" panose="02040503050406030204" pitchFamily="18" charset="0"/>
              </a:rPr>
              <a:t>- </a:t>
            </a:r>
            <a:r>
              <a:rPr lang="en-US" b="1" dirty="0" smtClean="0">
                <a:solidFill>
                  <a:schemeClr val="tx1"/>
                </a:solidFill>
                <a:latin typeface="Cambria" panose="02040503050406030204" pitchFamily="18" charset="0"/>
                <a:ea typeface="Cambria" panose="02040503050406030204" pitchFamily="18" charset="0"/>
              </a:rPr>
              <a:t>Ch. 2 </a:t>
            </a:r>
            <a:br>
              <a:rPr lang="en-US" b="1" dirty="0" smtClean="0">
                <a:solidFill>
                  <a:schemeClr val="tx1"/>
                </a:solidFill>
                <a:latin typeface="Cambria" panose="02040503050406030204" pitchFamily="18" charset="0"/>
                <a:ea typeface="Cambria" panose="02040503050406030204" pitchFamily="18" charset="0"/>
              </a:rPr>
            </a:br>
            <a:r>
              <a:rPr lang="en-US" b="1" dirty="0" smtClean="0">
                <a:solidFill>
                  <a:schemeClr val="tx1"/>
                </a:solidFill>
                <a:latin typeface="Cambria" panose="02040503050406030204" pitchFamily="18" charset="0"/>
                <a:ea typeface="Cambria" panose="02040503050406030204" pitchFamily="18" charset="0"/>
              </a:rPr>
              <a:t>Assets Acquisition  </a:t>
            </a:r>
            <a:endParaRPr lang="en-GB" dirty="0">
              <a:solidFill>
                <a:schemeClr val="tx1"/>
              </a:solidFill>
              <a:latin typeface="Cambria" panose="02040503050406030204" pitchFamily="18" charset="0"/>
              <a:ea typeface="Cambria" panose="02040503050406030204" pitchFamily="18" charset="0"/>
            </a:endParaRPr>
          </a:p>
        </p:txBody>
      </p:sp>
      <p:pic>
        <p:nvPicPr>
          <p:cNvPr id="6" name="Picture Placeholder 5">
            <a:extLst>
              <a:ext uri="{FF2B5EF4-FFF2-40B4-BE49-F238E27FC236}">
                <a16:creationId xmlns="" xmlns:a16="http://schemas.microsoft.com/office/drawing/2014/main" id="{7AB82FD8-84E5-7C36-8732-140AF691CF70}"/>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84903" y="356617"/>
            <a:ext cx="4459104" cy="57005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TextBox 2">
            <a:extLst>
              <a:ext uri="{FF2B5EF4-FFF2-40B4-BE49-F238E27FC236}">
                <a16:creationId xmlns="" xmlns:a16="http://schemas.microsoft.com/office/drawing/2014/main" id="{8D646C0A-E352-14C5-EA9F-9DA33BF00573}"/>
              </a:ext>
            </a:extLst>
          </p:cNvPr>
          <p:cNvSpPr txBox="1"/>
          <p:nvPr/>
        </p:nvSpPr>
        <p:spPr>
          <a:xfrm>
            <a:off x="5662245" y="3547865"/>
            <a:ext cx="5263661" cy="461665"/>
          </a:xfrm>
          <a:prstGeom prst="rect">
            <a:avLst/>
          </a:prstGeom>
          <a:noFill/>
        </p:spPr>
        <p:txBody>
          <a:bodyPr wrap="square" rtlCol="0">
            <a:spAutoFit/>
          </a:bodyPr>
          <a:lstStyle/>
          <a:p>
            <a:pPr algn="ctr" rtl="1"/>
            <a:r>
              <a:rPr lang="en-GB" sz="2400" b="1" dirty="0" smtClean="0"/>
              <a:t>Prof. Dr Bushra Al-Mashhadani - 2023</a:t>
            </a:r>
            <a:endParaRPr lang="en-GB" sz="2400" b="1" dirty="0"/>
          </a:p>
        </p:txBody>
      </p:sp>
      <p:pic>
        <p:nvPicPr>
          <p:cNvPr id="5" name="صورة 4">
            <a:extLst>
              <a:ext uri="{FF2B5EF4-FFF2-40B4-BE49-F238E27FC236}">
                <a16:creationId xmlns:a16="http://schemas.microsoft.com/office/drawing/2014/main" xmlns="" id="{D98B273E-7BDA-5066-D5CA-667DCBA28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385" y="385100"/>
            <a:ext cx="1622612" cy="1455423"/>
          </a:xfrm>
          <a:prstGeom prst="rect">
            <a:avLst/>
          </a:prstGeom>
        </p:spPr>
      </p:pic>
    </p:spTree>
    <p:extLst>
      <p:ext uri="{BB962C8B-B14F-4D97-AF65-F5344CB8AC3E}">
        <p14:creationId xmlns:p14="http://schemas.microsoft.com/office/powerpoint/2010/main" val="108183451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 - مثال</a:t>
            </a:r>
            <a:r>
              <a:rPr lang="en-GB" sz="3200" dirty="0"/>
              <a:t> </a:t>
            </a:r>
            <a:r>
              <a:rPr lang="ar-IQ" sz="3200" dirty="0"/>
              <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Content Placeholder 8">
            <a:extLst>
              <a:ext uri="{FF2B5EF4-FFF2-40B4-BE49-F238E27FC236}">
                <a16:creationId xmlns="" xmlns:a16="http://schemas.microsoft.com/office/drawing/2014/main" id="{FD408DEA-A81B-B161-95EE-947E5D50C55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090566" y="1831735"/>
            <a:ext cx="6642086" cy="4254640"/>
          </a:xfrm>
        </p:spPr>
      </p:pic>
    </p:spTree>
    <p:extLst>
      <p:ext uri="{BB962C8B-B14F-4D97-AF65-F5344CB8AC3E}">
        <p14:creationId xmlns:p14="http://schemas.microsoft.com/office/powerpoint/2010/main" val="419277176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 - مثال</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E24292F5-8730-9AB7-BC41-015F0CDFEBCA}"/>
              </a:ext>
            </a:extLst>
          </p:cNvPr>
          <p:cNvSpPr>
            <a:spLocks noGrp="1"/>
          </p:cNvSpPr>
          <p:nvPr>
            <p:ph sz="half" idx="2"/>
          </p:nvPr>
        </p:nvSpPr>
        <p:spPr>
          <a:xfrm>
            <a:off x="1157681" y="1787012"/>
            <a:ext cx="10100345" cy="4531726"/>
          </a:xfrm>
        </p:spPr>
        <p:txBody>
          <a:bodyPr>
            <a:normAutofit/>
          </a:bodyPr>
          <a:lstStyle/>
          <a:p>
            <a:r>
              <a:rPr lang="en-GB" sz="1600" dirty="0"/>
              <a:t>Referring to the example above, </a:t>
            </a:r>
            <a:r>
              <a:rPr lang="en-GB" sz="1600" b="0" i="0" u="none" strike="noStrike" baseline="0" dirty="0">
                <a:latin typeface="STIXGeneral-Regular"/>
              </a:rPr>
              <a:t>P Company common stock, was selling at a range of $38 to $40 per share during an extended period prior to the combination, is considered to have a fair value per share of $36 after an appropriate reduction is made in its market value for additional shares issued and for issue costs. The total value of the stock issued is $1,080,000 ($36 * 30,000 shares), </a:t>
            </a:r>
            <a:r>
              <a:rPr lang="en-GB" sz="1600" dirty="0">
                <a:latin typeface="STIXGeneral-Regular"/>
              </a:rPr>
              <a:t>all other information are remain the same, </a:t>
            </a:r>
          </a:p>
          <a:p>
            <a:r>
              <a:rPr lang="en-GB" sz="1600" dirty="0">
                <a:latin typeface="STIXGeneral-Regular"/>
              </a:rPr>
              <a:t>A bargain of $130,000 must be recorded upon acquisition because the cost of acquisition ($1,080,000) is less than the fair value of net assets acquired ($1,210,000), to record </a:t>
            </a:r>
            <a:r>
              <a:rPr lang="en-GB" sz="1600" b="0" i="0" u="none" strike="noStrike" baseline="0" dirty="0">
                <a:latin typeface="STIXGeneral-Regular"/>
              </a:rPr>
              <a:t>the exchange of stock for the net assets of S Company, P Company will make the following entry:</a:t>
            </a:r>
            <a:endParaRPr lang="en-GB" sz="1600" dirty="0">
              <a:latin typeface="STIXGeneral-Regular"/>
            </a:endParaRPr>
          </a:p>
        </p:txBody>
      </p:sp>
      <p:graphicFrame>
        <p:nvGraphicFramePr>
          <p:cNvPr id="8" name="Table 9">
            <a:extLst>
              <a:ext uri="{FF2B5EF4-FFF2-40B4-BE49-F238E27FC236}">
                <a16:creationId xmlns="" xmlns:a16="http://schemas.microsoft.com/office/drawing/2014/main" id="{A172C6CC-8BEB-F71B-6160-AE1C42C61FA4}"/>
              </a:ext>
            </a:extLst>
          </p:cNvPr>
          <p:cNvGraphicFramePr>
            <a:graphicFrameLocks noGrp="1"/>
          </p:cNvGraphicFramePr>
          <p:nvPr>
            <p:extLst>
              <p:ext uri="{D42A27DB-BD31-4B8C-83A1-F6EECF244321}">
                <p14:modId xmlns:p14="http://schemas.microsoft.com/office/powerpoint/2010/main" val="161510586"/>
              </p:ext>
            </p:extLst>
          </p:nvPr>
        </p:nvGraphicFramePr>
        <p:xfrm>
          <a:off x="3461451" y="3640016"/>
          <a:ext cx="7031026" cy="2743200"/>
        </p:xfrm>
        <a:graphic>
          <a:graphicData uri="http://schemas.openxmlformats.org/drawingml/2006/table">
            <a:tbl>
              <a:tblPr firstRow="1" bandRow="1">
                <a:tableStyleId>{5C22544A-7EE6-4342-B048-85BDC9FD1C3A}</a:tableStyleId>
              </a:tblPr>
              <a:tblGrid>
                <a:gridCol w="4475829">
                  <a:extLst>
                    <a:ext uri="{9D8B030D-6E8A-4147-A177-3AD203B41FA5}">
                      <a16:colId xmlns="" xmlns:a16="http://schemas.microsoft.com/office/drawing/2014/main" val="2275467030"/>
                    </a:ext>
                  </a:extLst>
                </a:gridCol>
                <a:gridCol w="1320736">
                  <a:extLst>
                    <a:ext uri="{9D8B030D-6E8A-4147-A177-3AD203B41FA5}">
                      <a16:colId xmlns="" xmlns:a16="http://schemas.microsoft.com/office/drawing/2014/main" val="3740534470"/>
                    </a:ext>
                  </a:extLst>
                </a:gridCol>
                <a:gridCol w="1234461">
                  <a:extLst>
                    <a:ext uri="{9D8B030D-6E8A-4147-A177-3AD203B41FA5}">
                      <a16:colId xmlns="" xmlns:a16="http://schemas.microsoft.com/office/drawing/2014/main" val="1318012369"/>
                    </a:ext>
                  </a:extLst>
                </a:gridCol>
              </a:tblGrid>
              <a:tr h="251460">
                <a:tc>
                  <a:txBody>
                    <a:bodyPr/>
                    <a:lstStyle/>
                    <a:p>
                      <a:r>
                        <a:rPr lang="en-GB" sz="1200" b="1" i="0" u="none" strike="noStrike" kern="1200" baseline="0" dirty="0">
                          <a:solidFill>
                            <a:schemeClr val="tx1"/>
                          </a:solidFill>
                          <a:latin typeface="+mn-lt"/>
                          <a:ea typeface="+mn-ea"/>
                          <a:cs typeface="+mn-cs"/>
                        </a:rPr>
                        <a:t>Cash and Receivables</a:t>
                      </a:r>
                      <a:endParaRPr lang="en-GB" sz="1200" b="1" dirty="0">
                        <a:solidFill>
                          <a:schemeClr val="tx1"/>
                        </a:solidFill>
                      </a:endParaRPr>
                    </a:p>
                  </a:txBody>
                  <a:tcPr>
                    <a:noFill/>
                  </a:tcPr>
                </a:tc>
                <a:tc>
                  <a:txBody>
                    <a:bodyPr/>
                    <a:lstStyle/>
                    <a:p>
                      <a:r>
                        <a:rPr lang="en-GB" sz="1200" b="1" dirty="0">
                          <a:solidFill>
                            <a:schemeClr val="tx1"/>
                          </a:solidFill>
                        </a:rPr>
                        <a:t>170,000</a:t>
                      </a:r>
                    </a:p>
                  </a:txBody>
                  <a:tcPr>
                    <a:noFill/>
                  </a:tcPr>
                </a:tc>
                <a:tc>
                  <a:txBody>
                    <a:bodyPr/>
                    <a:lstStyle/>
                    <a:p>
                      <a:endParaRPr lang="en-GB" sz="1200" b="1" dirty="0">
                        <a:solidFill>
                          <a:schemeClr val="tx1"/>
                        </a:solidFill>
                      </a:endParaRPr>
                    </a:p>
                  </a:txBody>
                  <a:tcPr>
                    <a:noFill/>
                  </a:tcPr>
                </a:tc>
                <a:extLst>
                  <a:ext uri="{0D108BD9-81ED-4DB2-BD59-A6C34878D82A}">
                    <a16:rowId xmlns="" xmlns:a16="http://schemas.microsoft.com/office/drawing/2014/main" val="152696061"/>
                  </a:ext>
                </a:extLst>
              </a:tr>
              <a:tr h="251460">
                <a:tc>
                  <a:txBody>
                    <a:bodyPr/>
                    <a:lstStyle/>
                    <a:p>
                      <a:r>
                        <a:rPr lang="en-GB" sz="1200" b="1" i="0" u="none" strike="noStrike" kern="1200" baseline="0" dirty="0">
                          <a:solidFill>
                            <a:schemeClr val="tx1"/>
                          </a:solidFill>
                          <a:latin typeface="+mn-lt"/>
                          <a:ea typeface="+mn-ea"/>
                          <a:cs typeface="+mn-cs"/>
                        </a:rPr>
                        <a:t>Inventories</a:t>
                      </a:r>
                      <a:endParaRPr lang="en-GB" sz="1200" b="1" dirty="0">
                        <a:solidFill>
                          <a:schemeClr val="tx1"/>
                        </a:solidFill>
                      </a:endParaRPr>
                    </a:p>
                  </a:txBody>
                  <a:tcPr>
                    <a:noFill/>
                  </a:tcPr>
                </a:tc>
                <a:tc>
                  <a:txBody>
                    <a:bodyPr/>
                    <a:lstStyle/>
                    <a:p>
                      <a:r>
                        <a:rPr lang="en-GB" sz="1200" b="1" dirty="0">
                          <a:solidFill>
                            <a:schemeClr val="tx1"/>
                          </a:solidFill>
                        </a:rPr>
                        <a:t>140,000</a:t>
                      </a:r>
                    </a:p>
                  </a:txBody>
                  <a:tcPr>
                    <a:noFill/>
                  </a:tcPr>
                </a:tc>
                <a:tc>
                  <a:txBody>
                    <a:bodyPr/>
                    <a:lstStyle/>
                    <a:p>
                      <a:endParaRPr lang="en-GB" sz="1200" b="1">
                        <a:solidFill>
                          <a:schemeClr val="tx1"/>
                        </a:solidFill>
                      </a:endParaRPr>
                    </a:p>
                  </a:txBody>
                  <a:tcPr>
                    <a:noFill/>
                  </a:tcPr>
                </a:tc>
                <a:extLst>
                  <a:ext uri="{0D108BD9-81ED-4DB2-BD59-A6C34878D82A}">
                    <a16:rowId xmlns="" xmlns:a16="http://schemas.microsoft.com/office/drawing/2014/main" val="73093774"/>
                  </a:ext>
                </a:extLst>
              </a:tr>
              <a:tr h="251460">
                <a:tc>
                  <a:txBody>
                    <a:bodyPr/>
                    <a:lstStyle/>
                    <a:p>
                      <a:r>
                        <a:rPr lang="en-GB" sz="1200" b="1" i="0" u="none" strike="noStrike" kern="1200" baseline="0" dirty="0">
                          <a:solidFill>
                            <a:schemeClr val="tx1"/>
                          </a:solidFill>
                          <a:latin typeface="+mn-lt"/>
                          <a:ea typeface="+mn-ea"/>
                          <a:cs typeface="+mn-cs"/>
                        </a:rPr>
                        <a:t>Land</a:t>
                      </a:r>
                      <a:endParaRPr lang="en-GB" sz="1200" b="1" dirty="0">
                        <a:solidFill>
                          <a:schemeClr val="tx1"/>
                        </a:solidFill>
                      </a:endParaRPr>
                    </a:p>
                  </a:txBody>
                  <a:tcPr>
                    <a:noFill/>
                  </a:tcPr>
                </a:tc>
                <a:tc>
                  <a:txBody>
                    <a:bodyPr/>
                    <a:lstStyle/>
                    <a:p>
                      <a:r>
                        <a:rPr lang="en-GB" sz="1200" b="1" dirty="0">
                          <a:solidFill>
                            <a:schemeClr val="tx1"/>
                          </a:solidFill>
                        </a:rPr>
                        <a:t>400,000</a:t>
                      </a:r>
                    </a:p>
                  </a:txBody>
                  <a:tcPr>
                    <a:noFill/>
                  </a:tcPr>
                </a:tc>
                <a:tc>
                  <a:txBody>
                    <a:bodyPr/>
                    <a:lstStyle/>
                    <a:p>
                      <a:endParaRPr lang="en-GB" sz="1200" b="1">
                        <a:solidFill>
                          <a:schemeClr val="tx1"/>
                        </a:solidFill>
                      </a:endParaRPr>
                    </a:p>
                  </a:txBody>
                  <a:tcPr>
                    <a:noFill/>
                  </a:tcPr>
                </a:tc>
                <a:extLst>
                  <a:ext uri="{0D108BD9-81ED-4DB2-BD59-A6C34878D82A}">
                    <a16:rowId xmlns="" xmlns:a16="http://schemas.microsoft.com/office/drawing/2014/main" val="449001616"/>
                  </a:ext>
                </a:extLst>
              </a:tr>
              <a:tr h="251460">
                <a:tc>
                  <a:txBody>
                    <a:bodyPr/>
                    <a:lstStyle/>
                    <a:p>
                      <a:r>
                        <a:rPr lang="en-GB" sz="1200" b="1" i="0" u="none" strike="noStrike" kern="1200" baseline="0" dirty="0">
                          <a:solidFill>
                            <a:schemeClr val="tx1"/>
                          </a:solidFill>
                          <a:latin typeface="+mn-lt"/>
                          <a:ea typeface="+mn-ea"/>
                          <a:cs typeface="+mn-cs"/>
                        </a:rPr>
                        <a:t>Buildings &amp; Equipment (net)</a:t>
                      </a:r>
                      <a:endParaRPr lang="en-GB" sz="1200" b="1" dirty="0">
                        <a:solidFill>
                          <a:schemeClr val="tx1"/>
                        </a:solidFill>
                      </a:endParaRPr>
                    </a:p>
                  </a:txBody>
                  <a:tcPr>
                    <a:noFill/>
                  </a:tcPr>
                </a:tc>
                <a:tc>
                  <a:txBody>
                    <a:bodyPr/>
                    <a:lstStyle/>
                    <a:p>
                      <a:r>
                        <a:rPr lang="en-GB" sz="1200" b="1" dirty="0">
                          <a:solidFill>
                            <a:schemeClr val="tx1"/>
                          </a:solidFill>
                        </a:rPr>
                        <a:t>1,000,000</a:t>
                      </a:r>
                    </a:p>
                  </a:txBody>
                  <a:tcPr>
                    <a:noFill/>
                  </a:tcPr>
                </a:tc>
                <a:tc>
                  <a:txBody>
                    <a:bodyPr/>
                    <a:lstStyle/>
                    <a:p>
                      <a:endParaRPr lang="en-GB" sz="1200" b="1">
                        <a:solidFill>
                          <a:schemeClr val="tx1"/>
                        </a:solidFill>
                      </a:endParaRPr>
                    </a:p>
                  </a:txBody>
                  <a:tcPr>
                    <a:noFill/>
                  </a:tcPr>
                </a:tc>
                <a:extLst>
                  <a:ext uri="{0D108BD9-81ED-4DB2-BD59-A6C34878D82A}">
                    <a16:rowId xmlns="" xmlns:a16="http://schemas.microsoft.com/office/drawing/2014/main" val="51625712"/>
                  </a:ext>
                </a:extLst>
              </a:tr>
              <a:tr h="251460">
                <a:tc>
                  <a:txBody>
                    <a:bodyPr/>
                    <a:lstStyle/>
                    <a:p>
                      <a:r>
                        <a:rPr lang="en-GB" sz="1200" b="1" i="0" u="none" strike="noStrike" kern="1200" baseline="0" dirty="0">
                          <a:solidFill>
                            <a:schemeClr val="tx1"/>
                          </a:solidFill>
                          <a:latin typeface="+mn-lt"/>
                          <a:ea typeface="+mn-ea"/>
                          <a:cs typeface="+mn-cs"/>
                        </a:rPr>
                        <a:t>Discount on Bonds Payable</a:t>
                      </a:r>
                      <a:endParaRPr lang="en-GB" sz="1200" b="1" dirty="0">
                        <a:solidFill>
                          <a:schemeClr val="tx1"/>
                        </a:solidFill>
                      </a:endParaRPr>
                    </a:p>
                  </a:txBody>
                  <a:tcPr>
                    <a:noFill/>
                  </a:tcPr>
                </a:tc>
                <a:tc>
                  <a:txBody>
                    <a:bodyPr/>
                    <a:lstStyle/>
                    <a:p>
                      <a:r>
                        <a:rPr lang="en-GB" sz="1200" b="1" dirty="0">
                          <a:solidFill>
                            <a:schemeClr val="tx1"/>
                          </a:solidFill>
                        </a:rPr>
                        <a:t>50,000</a:t>
                      </a:r>
                    </a:p>
                  </a:txBody>
                  <a:tcPr>
                    <a:noFill/>
                  </a:tcPr>
                </a:tc>
                <a:tc>
                  <a:txBody>
                    <a:bodyPr/>
                    <a:lstStyle/>
                    <a:p>
                      <a:endParaRPr lang="en-GB" sz="1200" b="1">
                        <a:solidFill>
                          <a:schemeClr val="tx1"/>
                        </a:solidFill>
                      </a:endParaRPr>
                    </a:p>
                  </a:txBody>
                  <a:tcPr>
                    <a:noFill/>
                  </a:tcPr>
                </a:tc>
                <a:extLst>
                  <a:ext uri="{0D108BD9-81ED-4DB2-BD59-A6C34878D82A}">
                    <a16:rowId xmlns="" xmlns:a16="http://schemas.microsoft.com/office/drawing/2014/main" val="211381807"/>
                  </a:ext>
                </a:extLst>
              </a:tr>
              <a:tr h="251460">
                <a:tc>
                  <a:txBody>
                    <a:bodyPr/>
                    <a:lstStyle/>
                    <a:p>
                      <a:r>
                        <a:rPr lang="en-GB" sz="1200" b="1" i="0" u="none" strike="noStrike" kern="1200" baseline="0" dirty="0">
                          <a:solidFill>
                            <a:schemeClr val="tx1"/>
                          </a:solidFill>
                          <a:latin typeface="+mn-lt"/>
                          <a:ea typeface="+mn-ea"/>
                          <a:cs typeface="+mn-cs"/>
                        </a:rPr>
                        <a:t>               Current Liabilities</a:t>
                      </a:r>
                      <a:endParaRPr lang="en-GB" sz="1200" b="1" dirty="0">
                        <a:solidFill>
                          <a:schemeClr val="tx1"/>
                        </a:solidFill>
                      </a:endParaRPr>
                    </a:p>
                  </a:txBody>
                  <a:tcPr>
                    <a:noFill/>
                  </a:tcPr>
                </a:tc>
                <a:tc>
                  <a:txBody>
                    <a:bodyPr/>
                    <a:lstStyle/>
                    <a:p>
                      <a:endParaRPr lang="en-GB" sz="1200" b="1" dirty="0">
                        <a:solidFill>
                          <a:schemeClr val="tx1"/>
                        </a:solidFill>
                      </a:endParaRPr>
                    </a:p>
                  </a:txBody>
                  <a:tcPr>
                    <a:noFill/>
                  </a:tcPr>
                </a:tc>
                <a:tc>
                  <a:txBody>
                    <a:bodyPr/>
                    <a:lstStyle/>
                    <a:p>
                      <a:r>
                        <a:rPr lang="en-GB" sz="1200" b="1" dirty="0">
                          <a:solidFill>
                            <a:schemeClr val="tx1"/>
                          </a:solidFill>
                        </a:rPr>
                        <a:t>150,000</a:t>
                      </a:r>
                    </a:p>
                  </a:txBody>
                  <a:tcPr>
                    <a:noFill/>
                  </a:tcPr>
                </a:tc>
                <a:extLst>
                  <a:ext uri="{0D108BD9-81ED-4DB2-BD59-A6C34878D82A}">
                    <a16:rowId xmlns="" xmlns:a16="http://schemas.microsoft.com/office/drawing/2014/main" val="2510352153"/>
                  </a:ext>
                </a:extLst>
              </a:tr>
              <a:tr h="251460">
                <a:tc>
                  <a:txBody>
                    <a:bodyPr/>
                    <a:lstStyle/>
                    <a:p>
                      <a:r>
                        <a:rPr lang="en-GB" sz="1200" b="1" i="0" u="none" strike="noStrike" kern="1200" baseline="0" dirty="0">
                          <a:solidFill>
                            <a:schemeClr val="tx1"/>
                          </a:solidFill>
                          <a:latin typeface="+mn-lt"/>
                          <a:ea typeface="+mn-ea"/>
                          <a:cs typeface="+mn-cs"/>
                        </a:rPr>
                        <a:t>                Bonds Payable</a:t>
                      </a:r>
                      <a:endParaRPr lang="en-GB" sz="1200" b="1" dirty="0">
                        <a:solidFill>
                          <a:schemeClr val="tx1"/>
                        </a:solidFill>
                      </a:endParaRPr>
                    </a:p>
                  </a:txBody>
                  <a:tcPr>
                    <a:noFill/>
                  </a:tcPr>
                </a:tc>
                <a:tc>
                  <a:txBody>
                    <a:bodyPr/>
                    <a:lstStyle/>
                    <a:p>
                      <a:endParaRPr lang="en-GB" sz="1200" b="1" dirty="0">
                        <a:solidFill>
                          <a:schemeClr val="tx1"/>
                        </a:solidFill>
                      </a:endParaRPr>
                    </a:p>
                  </a:txBody>
                  <a:tcPr>
                    <a:noFill/>
                  </a:tcPr>
                </a:tc>
                <a:tc>
                  <a:txBody>
                    <a:bodyPr/>
                    <a:lstStyle/>
                    <a:p>
                      <a:r>
                        <a:rPr lang="en-GB" sz="1200" b="1" dirty="0">
                          <a:solidFill>
                            <a:schemeClr val="tx1"/>
                          </a:solidFill>
                        </a:rPr>
                        <a:t>400,000</a:t>
                      </a:r>
                    </a:p>
                  </a:txBody>
                  <a:tcPr>
                    <a:noFill/>
                  </a:tcPr>
                </a:tc>
                <a:extLst>
                  <a:ext uri="{0D108BD9-81ED-4DB2-BD59-A6C34878D82A}">
                    <a16:rowId xmlns="" xmlns:a16="http://schemas.microsoft.com/office/drawing/2014/main" val="3345924702"/>
                  </a:ext>
                </a:extLst>
              </a:tr>
              <a:tr h="251460">
                <a:tc>
                  <a:txBody>
                    <a:bodyPr/>
                    <a:lstStyle/>
                    <a:p>
                      <a:r>
                        <a:rPr lang="en-GB" sz="1200" b="1" i="0" u="none" strike="noStrike" kern="1200" baseline="0" dirty="0">
                          <a:solidFill>
                            <a:schemeClr val="tx1"/>
                          </a:solidFill>
                          <a:latin typeface="+mn-lt"/>
                          <a:ea typeface="+mn-ea"/>
                          <a:cs typeface="+mn-cs"/>
                        </a:rPr>
                        <a:t>                Common Stock* (30,000 × $15)</a:t>
                      </a:r>
                      <a:endParaRPr lang="en-GB" sz="1200" b="1" dirty="0">
                        <a:solidFill>
                          <a:schemeClr val="tx1"/>
                        </a:solidFill>
                      </a:endParaRPr>
                    </a:p>
                  </a:txBody>
                  <a:tcPr>
                    <a:noFill/>
                  </a:tcPr>
                </a:tc>
                <a:tc>
                  <a:txBody>
                    <a:bodyPr/>
                    <a:lstStyle/>
                    <a:p>
                      <a:endParaRPr lang="en-GB" sz="1200" b="1" dirty="0">
                        <a:solidFill>
                          <a:schemeClr val="tx1"/>
                        </a:solidFill>
                      </a:endParaRPr>
                    </a:p>
                  </a:txBody>
                  <a:tcPr>
                    <a:noFill/>
                  </a:tcPr>
                </a:tc>
                <a:tc>
                  <a:txBody>
                    <a:bodyPr/>
                    <a:lstStyle/>
                    <a:p>
                      <a:r>
                        <a:rPr lang="en-GB" sz="1200" b="1" dirty="0">
                          <a:solidFill>
                            <a:schemeClr val="tx1"/>
                          </a:solidFill>
                        </a:rPr>
                        <a:t>450,000</a:t>
                      </a:r>
                    </a:p>
                  </a:txBody>
                  <a:tcPr>
                    <a:noFill/>
                  </a:tcPr>
                </a:tc>
                <a:extLst>
                  <a:ext uri="{0D108BD9-81ED-4DB2-BD59-A6C34878D82A}">
                    <a16:rowId xmlns="" xmlns:a16="http://schemas.microsoft.com/office/drawing/2014/main" val="1044141511"/>
                  </a:ext>
                </a:extLst>
              </a:tr>
              <a:tr h="251460">
                <a:tc>
                  <a:txBody>
                    <a:bodyPr/>
                    <a:lstStyle/>
                    <a:p>
                      <a:r>
                        <a:rPr lang="en-GB" sz="1200" b="1" i="0" u="none" strike="noStrike" kern="1200" baseline="0" dirty="0">
                          <a:solidFill>
                            <a:schemeClr val="tx1"/>
                          </a:solidFill>
                          <a:latin typeface="+mn-lt"/>
                          <a:ea typeface="+mn-ea"/>
                          <a:cs typeface="+mn-cs"/>
                        </a:rPr>
                        <a:t>                Other Contributed Capital* (30,000 × [$36 − $15])</a:t>
                      </a:r>
                      <a:endParaRPr lang="en-GB" sz="1200" b="1" dirty="0">
                        <a:solidFill>
                          <a:schemeClr val="tx1"/>
                        </a:solidFill>
                      </a:endParaRPr>
                    </a:p>
                  </a:txBody>
                  <a:tcPr>
                    <a:noFill/>
                  </a:tcPr>
                </a:tc>
                <a:tc>
                  <a:txBody>
                    <a:bodyPr/>
                    <a:lstStyle/>
                    <a:p>
                      <a:endParaRPr lang="en-GB" sz="1200" b="1">
                        <a:solidFill>
                          <a:schemeClr val="tx1"/>
                        </a:solidFill>
                      </a:endParaRPr>
                    </a:p>
                  </a:txBody>
                  <a:tcPr>
                    <a:noFill/>
                  </a:tcPr>
                </a:tc>
                <a:tc>
                  <a:txBody>
                    <a:bodyPr/>
                    <a:lstStyle/>
                    <a:p>
                      <a:r>
                        <a:rPr lang="en-GB" sz="1200" b="1" dirty="0">
                          <a:solidFill>
                            <a:schemeClr val="tx1"/>
                          </a:solidFill>
                        </a:rPr>
                        <a:t>630,000</a:t>
                      </a:r>
                    </a:p>
                  </a:txBody>
                  <a:tcPr>
                    <a:noFill/>
                  </a:tcPr>
                </a:tc>
                <a:extLst>
                  <a:ext uri="{0D108BD9-81ED-4DB2-BD59-A6C34878D82A}">
                    <a16:rowId xmlns="" xmlns:a16="http://schemas.microsoft.com/office/drawing/2014/main" val="2927008617"/>
                  </a:ext>
                </a:extLst>
              </a:tr>
              <a:tr h="251460">
                <a:tc>
                  <a:txBody>
                    <a:bodyPr/>
                    <a:lstStyle/>
                    <a:p>
                      <a:r>
                        <a:rPr lang="en-GB" sz="1200" b="1" i="0" u="none" strike="noStrike" kern="1200" baseline="0" dirty="0">
                          <a:solidFill>
                            <a:schemeClr val="tx1"/>
                          </a:solidFill>
                          <a:latin typeface="+mn-lt"/>
                          <a:ea typeface="+mn-ea"/>
                          <a:cs typeface="+mn-cs"/>
                        </a:rPr>
                        <a:t>                Gain on acquisition of S Company</a:t>
                      </a:r>
                      <a:endParaRPr lang="en-GB" sz="1200" b="1" dirty="0">
                        <a:solidFill>
                          <a:schemeClr val="tx1"/>
                        </a:solidFill>
                      </a:endParaRPr>
                    </a:p>
                  </a:txBody>
                  <a:tcPr>
                    <a:noFill/>
                  </a:tcPr>
                </a:tc>
                <a:tc>
                  <a:txBody>
                    <a:bodyPr/>
                    <a:lstStyle/>
                    <a:p>
                      <a:endParaRPr lang="en-GB" sz="1200" b="1">
                        <a:solidFill>
                          <a:schemeClr val="tx1"/>
                        </a:solidFill>
                      </a:endParaRPr>
                    </a:p>
                  </a:txBody>
                  <a:tcPr>
                    <a:noFill/>
                  </a:tcPr>
                </a:tc>
                <a:tc>
                  <a:txBody>
                    <a:bodyPr/>
                    <a:lstStyle/>
                    <a:p>
                      <a:r>
                        <a:rPr lang="en-GB" sz="1200" b="1" dirty="0">
                          <a:solidFill>
                            <a:schemeClr val="tx1"/>
                          </a:solidFill>
                        </a:rPr>
                        <a:t>130,000</a:t>
                      </a:r>
                    </a:p>
                  </a:txBody>
                  <a:tcPr>
                    <a:noFill/>
                  </a:tcPr>
                </a:tc>
                <a:extLst>
                  <a:ext uri="{0D108BD9-81ED-4DB2-BD59-A6C34878D82A}">
                    <a16:rowId xmlns="" xmlns:a16="http://schemas.microsoft.com/office/drawing/2014/main" val="852248074"/>
                  </a:ext>
                </a:extLst>
              </a:tr>
            </a:tbl>
          </a:graphicData>
        </a:graphic>
      </p:graphicFrame>
    </p:spTree>
    <p:extLst>
      <p:ext uri="{BB962C8B-B14F-4D97-AF65-F5344CB8AC3E}">
        <p14:creationId xmlns:p14="http://schemas.microsoft.com/office/powerpoint/2010/main" val="373692727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1478604" y="365125"/>
            <a:ext cx="9875196" cy="1325563"/>
          </a:xfrm>
        </p:spPr>
        <p:txBody>
          <a:bodyPr>
            <a:normAutofit/>
          </a:bodyPr>
          <a:lstStyle/>
          <a:p>
            <a:pPr algn="r" rtl="1"/>
            <a:r>
              <a:rPr lang="en-GB" sz="6000" b="1" dirty="0">
                <a:latin typeface="Cambria" panose="02040503050406030204" pitchFamily="18" charset="0"/>
                <a:ea typeface="Cambria" panose="02040503050406030204" pitchFamily="18" charset="0"/>
              </a:rPr>
              <a:t>    </a:t>
            </a:r>
            <a:r>
              <a:rPr lang="ar-IQ" sz="6000" b="1" dirty="0">
                <a:latin typeface="Cambria" panose="02040503050406030204" pitchFamily="18" charset="0"/>
                <a:ea typeface="Cambria" panose="02040503050406030204" pitchFamily="18" charset="0"/>
              </a:rPr>
              <a:t>  </a:t>
            </a:r>
            <a:r>
              <a:rPr lang="ar-IQ" sz="6000" b="1" dirty="0" smtClean="0">
                <a:latin typeface="Cambria" panose="02040503050406030204" pitchFamily="18" charset="0"/>
                <a:ea typeface="Cambria" panose="02040503050406030204" pitchFamily="18" charset="0"/>
              </a:rPr>
              <a:t>أهداف الفصل </a:t>
            </a:r>
            <a:endParaRPr lang="en-GB" sz="60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365125"/>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8F1C43A9-2CAD-859D-FD0F-BDCFB673C056}"/>
              </a:ext>
            </a:extLst>
          </p:cNvPr>
          <p:cNvSpPr>
            <a:spLocks noGrp="1"/>
          </p:cNvSpPr>
          <p:nvPr>
            <p:ph sz="half" idx="2"/>
          </p:nvPr>
        </p:nvSpPr>
        <p:spPr>
          <a:xfrm>
            <a:off x="150860" y="1845734"/>
            <a:ext cx="11202940" cy="4389695"/>
          </a:xfrm>
        </p:spPr>
        <p:txBody>
          <a:bodyPr>
            <a:normAutofit/>
          </a:bodyPr>
          <a:lstStyle/>
          <a:p>
            <a:pPr algn="r" rtl="1">
              <a:buFont typeface="Wingdings" panose="05000000000000000000" pitchFamily="2" charset="2"/>
              <a:buChar char="§"/>
            </a:pPr>
            <a:endParaRPr lang="ar-IQ" dirty="0"/>
          </a:p>
          <a:p>
            <a:pPr algn="justLow" rtl="1">
              <a:buFont typeface="Wingdings" panose="05000000000000000000" pitchFamily="2" charset="2"/>
              <a:buChar char="§"/>
            </a:pPr>
            <a:r>
              <a:rPr lang="ar-IQ" dirty="0"/>
              <a:t>شرح التغيرات الجوهرية في المحاسبة عن اندماج الاعمال منذ سنة 2001 واسبابها.</a:t>
            </a:r>
          </a:p>
          <a:p>
            <a:pPr algn="justLow" rtl="1">
              <a:buFont typeface="Wingdings" panose="05000000000000000000" pitchFamily="2" charset="2"/>
              <a:buChar char="§"/>
            </a:pPr>
            <a:r>
              <a:rPr lang="ar-IQ" dirty="0"/>
              <a:t>مناقشة المعالجة المحاسبية لاكتساب صافي الموجودات، بما في ذلك شهرة المحل او مكاسب الصفقة </a:t>
            </a:r>
            <a:r>
              <a:rPr lang="en-GB" dirty="0"/>
              <a:t>(Goodwill or Bargain)</a:t>
            </a:r>
            <a:r>
              <a:rPr lang="ar-IQ" dirty="0"/>
              <a:t>.</a:t>
            </a:r>
          </a:p>
          <a:p>
            <a:pPr algn="justLow" rtl="1">
              <a:buFont typeface="Wingdings" panose="05000000000000000000" pitchFamily="2" charset="2"/>
              <a:buChar char="§"/>
            </a:pPr>
            <a:r>
              <a:rPr lang="ar-IQ" dirty="0"/>
              <a:t>شرح كيفية الابلاغ عن المصاريف المتعلقة بالاندماج (</a:t>
            </a:r>
            <a:r>
              <a:rPr lang="en-GB" sz="1800" b="0" i="0" u="none" strike="noStrike" baseline="0" dirty="0">
                <a:latin typeface="STIXGeneral-Regular"/>
              </a:rPr>
              <a:t>Acquisition-related expenses</a:t>
            </a:r>
            <a:r>
              <a:rPr lang="ar-IQ" dirty="0"/>
              <a:t>).</a:t>
            </a:r>
          </a:p>
          <a:p>
            <a:pPr algn="justLow" rtl="1">
              <a:buFont typeface="Wingdings" panose="05000000000000000000" pitchFamily="2" charset="2"/>
              <a:buChar char="§"/>
            </a:pPr>
            <a:r>
              <a:rPr lang="ar-IQ" dirty="0"/>
              <a:t>شرح اختبار الانخفاض الحاد في قيمة شهرة المحل </a:t>
            </a:r>
            <a:r>
              <a:rPr lang="en-GB" dirty="0"/>
              <a:t>(Goodwill Impairment Test)</a:t>
            </a:r>
            <a:r>
              <a:rPr lang="ar-IQ" dirty="0"/>
              <a:t>.</a:t>
            </a:r>
          </a:p>
          <a:p>
            <a:pPr algn="justLow" rtl="1">
              <a:buFont typeface="Wingdings" panose="05000000000000000000" pitchFamily="2" charset="2"/>
              <a:buChar char="§"/>
            </a:pPr>
            <a:r>
              <a:rPr lang="ar-IQ" dirty="0"/>
              <a:t>شرح اثر التعويضات المحتملة على تقييم الموجودات المكتسبة من اندماج الاعمال وفق طريقة الاندماج </a:t>
            </a:r>
            <a:r>
              <a:rPr lang="en-GB" dirty="0"/>
              <a:t>acquisition method</a:t>
            </a:r>
            <a:r>
              <a:rPr lang="ar-IQ" dirty="0"/>
              <a:t>.</a:t>
            </a:r>
          </a:p>
          <a:p>
            <a:pPr algn="justLow" rtl="1">
              <a:buFont typeface="Wingdings" panose="05000000000000000000" pitchFamily="2" charset="2"/>
              <a:buChar char="§"/>
            </a:pPr>
            <a:r>
              <a:rPr lang="ar-IQ" dirty="0"/>
              <a:t>شرح الاندماج من خلال الرافعة المالية </a:t>
            </a:r>
            <a:r>
              <a:rPr lang="en-GB" sz="2000" b="0" i="0" u="none" strike="noStrike" baseline="0" dirty="0">
                <a:latin typeface="STIXGeneral-Regular"/>
              </a:rPr>
              <a:t>leveraged buyout</a:t>
            </a:r>
            <a:r>
              <a:rPr lang="ar-IQ" sz="2000" b="0" i="0" u="none" strike="noStrike" baseline="0" dirty="0">
                <a:latin typeface="STIXGeneral-Regular"/>
              </a:rPr>
              <a:t>.</a:t>
            </a:r>
          </a:p>
          <a:p>
            <a:pPr algn="justLow" rtl="1">
              <a:buFont typeface="Wingdings" panose="05000000000000000000" pitchFamily="2" charset="2"/>
              <a:buChar char="§"/>
            </a:pPr>
            <a:r>
              <a:rPr lang="ar-IQ" dirty="0"/>
              <a:t>شرح متطلبات الابلاغ المالي وفق المباديء المقبولة قبولا عاما الحالية </a:t>
            </a:r>
            <a:r>
              <a:rPr lang="en-GB" dirty="0"/>
              <a:t>GAAP</a:t>
            </a:r>
            <a:r>
              <a:rPr lang="ar-IQ" dirty="0"/>
              <a:t> المتعلقة باندماج الاعمال خلال سنة معينة.</a:t>
            </a:r>
          </a:p>
        </p:txBody>
      </p:sp>
    </p:spTree>
    <p:extLst>
      <p:ext uri="{BB962C8B-B14F-4D97-AF65-F5344CB8AC3E}">
        <p14:creationId xmlns:p14="http://schemas.microsoft.com/office/powerpoint/2010/main" val="359184589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1478604" y="365125"/>
            <a:ext cx="9875196" cy="1325563"/>
          </a:xfrm>
        </p:spPr>
        <p:txBody>
          <a:bodyPr>
            <a:normAutofit/>
          </a:bodyPr>
          <a:lstStyle/>
          <a:p>
            <a:pPr algn="just" rtl="1"/>
            <a:r>
              <a:rPr lang="ar-IQ" sz="3200" b="1" dirty="0">
                <a:latin typeface="Cambria" panose="02040503050406030204" pitchFamily="18" charset="0"/>
                <a:ea typeface="Cambria" panose="02040503050406030204" pitchFamily="18" charset="0"/>
              </a:rPr>
              <a:t>	 </a:t>
            </a:r>
            <a:r>
              <a:rPr lang="ar-IQ" sz="3200" dirty="0"/>
              <a:t>التغيرات الجوهرية في المحاسبة عن اندماج الاعمال منذ سنة </a:t>
            </a:r>
            <a:br>
              <a:rPr lang="ar-IQ" sz="3200" dirty="0"/>
            </a:br>
            <a:r>
              <a:rPr lang="ar-IQ" sz="3200" dirty="0"/>
              <a:t>	2001 واسبابها</a:t>
            </a: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32318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8F1C43A9-2CAD-859D-FD0F-BDCFB673C056}"/>
              </a:ext>
            </a:extLst>
          </p:cNvPr>
          <p:cNvSpPr>
            <a:spLocks noGrp="1"/>
          </p:cNvSpPr>
          <p:nvPr>
            <p:ph sz="half" idx="2"/>
          </p:nvPr>
        </p:nvSpPr>
        <p:spPr>
          <a:xfrm>
            <a:off x="150860" y="1845734"/>
            <a:ext cx="11202940" cy="4389695"/>
          </a:xfrm>
        </p:spPr>
        <p:txBody>
          <a:bodyPr>
            <a:normAutofit/>
          </a:bodyPr>
          <a:lstStyle/>
          <a:p>
            <a:pPr algn="r" rtl="1">
              <a:buFont typeface="Wingdings" panose="05000000000000000000" pitchFamily="2" charset="2"/>
              <a:buChar char="§"/>
            </a:pPr>
            <a:endParaRPr lang="ar-IQ" dirty="0"/>
          </a:p>
          <a:p>
            <a:pPr algn="r" rtl="1">
              <a:buFont typeface="Wingdings" panose="05000000000000000000" pitchFamily="2" charset="2"/>
              <a:buChar char="§"/>
            </a:pPr>
            <a:endParaRPr lang="en-GB" dirty="0"/>
          </a:p>
        </p:txBody>
      </p:sp>
      <p:sp>
        <p:nvSpPr>
          <p:cNvPr id="3" name="Content Placeholder 3">
            <a:extLst>
              <a:ext uri="{FF2B5EF4-FFF2-40B4-BE49-F238E27FC236}">
                <a16:creationId xmlns="" xmlns:a16="http://schemas.microsoft.com/office/drawing/2014/main" id="{3A3BD6F7-2DDA-8F5A-0B69-37881CA58F24}"/>
              </a:ext>
            </a:extLst>
          </p:cNvPr>
          <p:cNvSpPr txBox="1">
            <a:spLocks/>
          </p:cNvSpPr>
          <p:nvPr/>
        </p:nvSpPr>
        <p:spPr>
          <a:xfrm>
            <a:off x="303260" y="1696680"/>
            <a:ext cx="11202940" cy="43896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r" rtl="1">
              <a:buFont typeface="Wingdings" panose="05000000000000000000" pitchFamily="2" charset="2"/>
              <a:buChar char="§"/>
            </a:pPr>
            <a:endParaRPr lang="ar-IQ" dirty="0"/>
          </a:p>
          <a:p>
            <a:pPr algn="r" rtl="1">
              <a:buFont typeface="Wingdings" panose="05000000000000000000" pitchFamily="2" charset="2"/>
              <a:buChar char="§"/>
            </a:pPr>
            <a:r>
              <a:rPr lang="ar-IQ" dirty="0"/>
              <a:t>في عام 2001، تم منع استخدام طريقة التجميع </a:t>
            </a:r>
            <a:r>
              <a:rPr lang="en-GB" dirty="0"/>
              <a:t>(Pooling of Interest)</a:t>
            </a:r>
            <a:r>
              <a:rPr lang="ar-IQ" dirty="0"/>
              <a:t> واتخاذ قرار بعدم اضمحلال</a:t>
            </a:r>
            <a:r>
              <a:rPr lang="en-US" dirty="0"/>
              <a:t> (prohibit Amortization)</a:t>
            </a:r>
            <a:r>
              <a:rPr lang="ar-IQ" dirty="0"/>
              <a:t> شهرة المحل ومعالجة شهرة المحل من خلال اختبار الانخفاض الحاد</a:t>
            </a:r>
            <a:r>
              <a:rPr lang="en-US" dirty="0"/>
              <a:t> </a:t>
            </a:r>
            <a:r>
              <a:rPr lang="ar-IQ" dirty="0"/>
              <a:t> في القيمة.</a:t>
            </a:r>
          </a:p>
          <a:p>
            <a:pPr algn="justLow" rtl="1">
              <a:buFont typeface="Wingdings" panose="05000000000000000000" pitchFamily="2" charset="2"/>
              <a:buChar char="§"/>
            </a:pPr>
            <a:r>
              <a:rPr lang="ar-IQ" dirty="0"/>
              <a:t>قام مجلس معايير المحاسبة المالية </a:t>
            </a:r>
            <a:r>
              <a:rPr lang="en-GB" dirty="0"/>
              <a:t>FASB</a:t>
            </a:r>
            <a:r>
              <a:rPr lang="ar-IQ" dirty="0"/>
              <a:t> بأحداث ضجة في مجتمع المحاسبة في عام 2007 من خلال اصدار معيارين جديدين وهما معيار </a:t>
            </a:r>
            <a:r>
              <a:rPr lang="en-GB" dirty="0"/>
              <a:t>SFAS No. 141R</a:t>
            </a:r>
            <a:r>
              <a:rPr lang="ar-IQ" dirty="0"/>
              <a:t> (</a:t>
            </a:r>
            <a:r>
              <a:rPr lang="en-GB" dirty="0"/>
              <a:t>Business Combinations</a:t>
            </a:r>
            <a:r>
              <a:rPr lang="ar-IQ" dirty="0"/>
              <a:t>)</a:t>
            </a:r>
            <a:r>
              <a:rPr lang="en-GB" dirty="0"/>
              <a:t> </a:t>
            </a:r>
            <a:r>
              <a:rPr lang="ar-IQ" dirty="0"/>
              <a:t>الذي حل محل </a:t>
            </a:r>
            <a:r>
              <a:rPr lang="en-GB" dirty="0"/>
              <a:t>FASB Statement No. 141</a:t>
            </a:r>
            <a:r>
              <a:rPr lang="ar-IQ" dirty="0"/>
              <a:t> ومعيار </a:t>
            </a:r>
            <a:r>
              <a:rPr lang="en-GB" dirty="0"/>
              <a:t>FASB ASC No. 810 (Consolidations)</a:t>
            </a:r>
            <a:r>
              <a:rPr lang="ar-IQ" dirty="0"/>
              <a:t> الذي حل محل </a:t>
            </a:r>
            <a:r>
              <a:rPr lang="en-GB" dirty="0"/>
              <a:t>ARB No. 51</a:t>
            </a:r>
            <a:r>
              <a:rPr lang="ar-IQ" dirty="0"/>
              <a:t> .</a:t>
            </a:r>
          </a:p>
          <a:p>
            <a:pPr lvl="1" algn="justLow" rtl="1">
              <a:buFont typeface="Wingdings" panose="05000000000000000000" pitchFamily="2" charset="2"/>
              <a:buChar char="§"/>
            </a:pPr>
            <a:r>
              <a:rPr lang="ar-IQ" dirty="0"/>
              <a:t>ان الهدف من معيار </a:t>
            </a:r>
            <a:r>
              <a:rPr lang="en-GB" dirty="0"/>
              <a:t>SFAS No. 141R</a:t>
            </a:r>
            <a:r>
              <a:rPr lang="ar-IQ" dirty="0"/>
              <a:t> الاتي</a:t>
            </a:r>
          </a:p>
          <a:p>
            <a:pPr lvl="2" algn="justLow" rtl="1">
              <a:buFont typeface="Wingdings" panose="05000000000000000000" pitchFamily="2" charset="2"/>
              <a:buChar char="§"/>
            </a:pPr>
            <a:r>
              <a:rPr lang="ar-IQ" dirty="0"/>
              <a:t>ان جوهر المعيار هو استخدام القيمة العادلة بتاريخ الاكتساب بدلاً عن الكلفة التاريخية في المحاسبة عن اندماج الاعمال (</a:t>
            </a:r>
            <a:r>
              <a:rPr lang="en-GB" dirty="0"/>
              <a:t>Business Combinations</a:t>
            </a:r>
            <a:r>
              <a:rPr lang="ar-IQ" dirty="0"/>
              <a:t>) بغض النظر فيما اذا كان الاكتساب كلياً او جزئياً، في حين ان المعالجة السابقة كانت تعتمد الكلفة بدلاً عن القيمة العادلة بغض النظر عن طريقة الشراء مرة واحدة (</a:t>
            </a:r>
            <a:r>
              <a:rPr lang="en-GB" dirty="0"/>
              <a:t>Purchasing Method</a:t>
            </a:r>
            <a:r>
              <a:rPr lang="ar-IQ" dirty="0"/>
              <a:t>) او الشراء من خلال طريقة التجميع </a:t>
            </a:r>
            <a:r>
              <a:rPr lang="en-GB" dirty="0"/>
              <a:t>(Pooling Method)</a:t>
            </a:r>
            <a:r>
              <a:rPr lang="ar-IQ" dirty="0"/>
              <a:t>. </a:t>
            </a:r>
          </a:p>
          <a:p>
            <a:pPr lvl="2" algn="justLow" rtl="1">
              <a:buFont typeface="Wingdings" panose="05000000000000000000" pitchFamily="2" charset="2"/>
              <a:buChar char="§"/>
            </a:pPr>
            <a:r>
              <a:rPr lang="ar-IQ" dirty="0"/>
              <a:t>يقوم المعيار على استخدام طريقة موحدة (</a:t>
            </a:r>
            <a:r>
              <a:rPr lang="en-GB" dirty="0"/>
              <a:t>Single Method</a:t>
            </a:r>
            <a:r>
              <a:rPr lang="ar-IQ" dirty="0"/>
              <a:t>) في المحاسبة عن اندماج الاعمال الامر الذي يزيد من قابلية المقارنة والشفافية في القوائم المالية.</a:t>
            </a:r>
          </a:p>
          <a:p>
            <a:pPr lvl="2" algn="justLow" rtl="1">
              <a:buFont typeface="Wingdings" panose="05000000000000000000" pitchFamily="2" charset="2"/>
              <a:buChar char="§"/>
            </a:pPr>
            <a:r>
              <a:rPr lang="ar-IQ" dirty="0"/>
              <a:t>استخدام مصطلح طريقة الاندماج (</a:t>
            </a:r>
            <a:r>
              <a:rPr lang="en-GB" dirty="0"/>
              <a:t>Acquisition Method</a:t>
            </a:r>
            <a:r>
              <a:rPr lang="ar-IQ" dirty="0"/>
              <a:t>) بدلاً عن طريقة الشراء </a:t>
            </a:r>
            <a:r>
              <a:rPr lang="en-GB" dirty="0"/>
              <a:t>(Purchase Method)</a:t>
            </a:r>
            <a:r>
              <a:rPr lang="ar-IQ" dirty="0"/>
              <a:t>. </a:t>
            </a:r>
          </a:p>
          <a:p>
            <a:pPr lvl="1" algn="justLow" rtl="1">
              <a:buFont typeface="Wingdings" panose="05000000000000000000" pitchFamily="2" charset="2"/>
              <a:buChar char="§"/>
            </a:pPr>
            <a:r>
              <a:rPr lang="ar-IQ" dirty="0"/>
              <a:t>ان الهدف من معيار </a:t>
            </a:r>
            <a:r>
              <a:rPr lang="en-GB" dirty="0"/>
              <a:t>ASC No. 810</a:t>
            </a:r>
            <a:r>
              <a:rPr lang="ar-IQ" dirty="0"/>
              <a:t> الاتي</a:t>
            </a:r>
          </a:p>
          <a:p>
            <a:pPr lvl="2" algn="justLow" rtl="1">
              <a:buFont typeface="Wingdings" panose="05000000000000000000" pitchFamily="2" charset="2"/>
              <a:buChar char="§"/>
            </a:pPr>
            <a:r>
              <a:rPr lang="ar-IQ" dirty="0"/>
              <a:t>يتطلب المعيار الابلاغ عن الاسهم الغير مسيطر عليها </a:t>
            </a:r>
            <a:r>
              <a:rPr lang="en-GB" dirty="0"/>
              <a:t>(Non-controlling Interest)</a:t>
            </a:r>
            <a:r>
              <a:rPr lang="ar-IQ" dirty="0"/>
              <a:t> عن تكون نسبة الاكتساب اقل من 100% </a:t>
            </a:r>
          </a:p>
          <a:p>
            <a:pPr marL="384048" lvl="2" indent="0" algn="r" rtl="1">
              <a:buNone/>
            </a:pPr>
            <a:endParaRPr lang="ar-IQ" dirty="0"/>
          </a:p>
          <a:p>
            <a:pPr marL="384048" lvl="2" indent="0" algn="r" rtl="1">
              <a:buNone/>
            </a:pPr>
            <a:endParaRPr lang="ar-IQ" dirty="0"/>
          </a:p>
        </p:txBody>
      </p:sp>
    </p:spTree>
    <p:extLst>
      <p:ext uri="{BB962C8B-B14F-4D97-AF65-F5344CB8AC3E}">
        <p14:creationId xmlns:p14="http://schemas.microsoft.com/office/powerpoint/2010/main" val="401617108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الموجودات</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32318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8F1C43A9-2CAD-859D-FD0F-BDCFB673C056}"/>
              </a:ext>
            </a:extLst>
          </p:cNvPr>
          <p:cNvSpPr>
            <a:spLocks noGrp="1"/>
          </p:cNvSpPr>
          <p:nvPr>
            <p:ph sz="half" idx="2"/>
          </p:nvPr>
        </p:nvSpPr>
        <p:spPr>
          <a:xfrm>
            <a:off x="150860" y="1845734"/>
            <a:ext cx="11202940" cy="4389695"/>
          </a:xfrm>
        </p:spPr>
        <p:txBody>
          <a:bodyPr>
            <a:normAutofit lnSpcReduction="10000"/>
          </a:bodyPr>
          <a:lstStyle/>
          <a:p>
            <a:pPr algn="r" rtl="1">
              <a:buFont typeface="Wingdings" panose="05000000000000000000" pitchFamily="2" charset="2"/>
              <a:buChar char="§"/>
            </a:pPr>
            <a:endParaRPr lang="ar-IQ" dirty="0"/>
          </a:p>
          <a:p>
            <a:pPr algn="justLow" rtl="1">
              <a:buFont typeface="Wingdings" panose="05000000000000000000" pitchFamily="2" charset="2"/>
              <a:buChar char="§"/>
            </a:pPr>
            <a:r>
              <a:rPr lang="ar-IQ" dirty="0"/>
              <a:t>ان طريقة المعالجة المحاسبية وفق المعيار الجديد (</a:t>
            </a:r>
            <a:r>
              <a:rPr lang="en-GB" dirty="0"/>
              <a:t>Acquisition Method</a:t>
            </a:r>
            <a:r>
              <a:rPr lang="ar-IQ" dirty="0"/>
              <a:t>) يتطلب القيام بأربعة خطوات.</a:t>
            </a:r>
          </a:p>
          <a:p>
            <a:pPr lvl="1" algn="justLow" rtl="1">
              <a:buFont typeface="Wingdings" panose="05000000000000000000" pitchFamily="2" charset="2"/>
              <a:buChar char="§"/>
            </a:pPr>
            <a:r>
              <a:rPr lang="ar-IQ" dirty="0"/>
              <a:t>تحديد الشركة المستحوذة (</a:t>
            </a:r>
            <a:r>
              <a:rPr lang="en-GB" dirty="0"/>
              <a:t>Acquirer</a:t>
            </a:r>
            <a:r>
              <a:rPr lang="ar-IQ" dirty="0"/>
              <a:t>).</a:t>
            </a:r>
          </a:p>
          <a:p>
            <a:pPr lvl="1" algn="justLow" rtl="1">
              <a:buFont typeface="Wingdings" panose="05000000000000000000" pitchFamily="2" charset="2"/>
              <a:buChar char="§"/>
            </a:pPr>
            <a:r>
              <a:rPr lang="ar-IQ" dirty="0"/>
              <a:t>تحديد تاريخ الاكتساب (</a:t>
            </a:r>
            <a:r>
              <a:rPr lang="en-GB" dirty="0"/>
              <a:t>Acquisition Date</a:t>
            </a:r>
            <a:r>
              <a:rPr lang="ar-IQ" dirty="0"/>
              <a:t>).</a:t>
            </a:r>
          </a:p>
          <a:p>
            <a:pPr lvl="1" algn="justLow" rtl="1">
              <a:buFont typeface="Wingdings" panose="05000000000000000000" pitchFamily="2" charset="2"/>
              <a:buChar char="§"/>
            </a:pPr>
            <a:r>
              <a:rPr lang="ar-IQ" dirty="0"/>
              <a:t>قياس القيمة العادلة للشركة المكتسبة (</a:t>
            </a:r>
            <a:r>
              <a:rPr lang="en-GB" dirty="0"/>
              <a:t>Acquiree</a:t>
            </a:r>
            <a:r>
              <a:rPr lang="ar-IQ" dirty="0"/>
              <a:t>).</a:t>
            </a:r>
          </a:p>
          <a:p>
            <a:pPr lvl="1" algn="justLow" rtl="1">
              <a:buFont typeface="Wingdings" panose="05000000000000000000" pitchFamily="2" charset="2"/>
              <a:buChar char="§"/>
            </a:pPr>
            <a:r>
              <a:rPr lang="ar-IQ" dirty="0"/>
              <a:t>الاعتراف والقياس للموجودات المكتسبة والالتزامات المتعهد بها من قبل الشركة المستحوذة </a:t>
            </a:r>
            <a:r>
              <a:rPr lang="en-GB" dirty="0"/>
              <a:t>(Acquirer)</a:t>
            </a:r>
            <a:r>
              <a:rPr lang="ar-IQ" dirty="0"/>
              <a:t>. </a:t>
            </a:r>
          </a:p>
          <a:p>
            <a:pPr algn="justLow" rtl="1">
              <a:buFont typeface="Wingdings" panose="05000000000000000000" pitchFamily="2" charset="2"/>
              <a:buChar char="§"/>
            </a:pPr>
            <a:r>
              <a:rPr lang="ar-IQ" dirty="0"/>
              <a:t>تتمثل كلفة الاكتساب بالنقد، او الديون، او اصدار الاسهم او الجمع بين تلك الطرق، وعندما يتم الاكتساب من خلال اصدار اسهم الشركة المستحوذة فأن الموجودات المكتسبة يتم تسجيلها بالقيمة العادلة للاسهم او القيمة العادلة للموجودات المستلمة ايهما اكثر وضوحاً، فاذا كانت الاسهم المصدرة يتم التداول بها بشكل فعال ولها سوق نشط، فأن سعر السوق بعد الاخذ بنظر الاعتبار تقلبات سعر الاسهم وكلفة اصدارها وغيرها، يعد دليل اكثر وضوحاً للقيمة العادلة مقارنتاً بالقيمة التخمينية لصافي للموجودات للشركة المكتسبة.</a:t>
            </a:r>
          </a:p>
          <a:p>
            <a:pPr algn="justLow" rtl="1">
              <a:buFont typeface="Wingdings" panose="05000000000000000000" pitchFamily="2" charset="2"/>
              <a:buChar char="§"/>
            </a:pPr>
            <a:r>
              <a:rPr lang="ar-IQ" dirty="0"/>
              <a:t>يجب ان تقاس الموجودات المكتسبة القابلة للتحديد (</a:t>
            </a:r>
            <a:r>
              <a:rPr lang="en-GB" dirty="0"/>
              <a:t>Identifiable assets</a:t>
            </a:r>
            <a:r>
              <a:rPr lang="ar-IQ" dirty="0"/>
              <a:t>) (الملموسة وغير الملموسة عدا شهرة المحل) وكذلك الالتزمات المتعهد بها بالقيمة العادلة.</a:t>
            </a:r>
          </a:p>
          <a:p>
            <a:pPr algn="justLow" rtl="1">
              <a:buFont typeface="Wingdings" panose="05000000000000000000" pitchFamily="2" charset="2"/>
              <a:buChar char="§"/>
            </a:pPr>
            <a:r>
              <a:rPr lang="ar-IQ" dirty="0"/>
              <a:t>ان اي فرق ينتج عن المقارنة بين كلفة الاكتساب والقيمة العادلة لصافي الموجودات، يتم الاعتراف به وفق الاتي: </a:t>
            </a:r>
          </a:p>
          <a:p>
            <a:pPr algn="r" rtl="1">
              <a:buFont typeface="Wingdings" panose="05000000000000000000" pitchFamily="2" charset="2"/>
              <a:buChar char="§"/>
            </a:pPr>
            <a:endParaRPr lang="ar-IQ" dirty="0"/>
          </a:p>
          <a:p>
            <a:pPr algn="r" rtl="1">
              <a:buFont typeface="Wingdings" panose="05000000000000000000" pitchFamily="2" charset="2"/>
              <a:buChar char="§"/>
            </a:pPr>
            <a:endParaRPr lang="en-GB" dirty="0"/>
          </a:p>
        </p:txBody>
      </p:sp>
      <p:sp>
        <p:nvSpPr>
          <p:cNvPr id="3" name="Content Placeholder 3">
            <a:extLst>
              <a:ext uri="{FF2B5EF4-FFF2-40B4-BE49-F238E27FC236}">
                <a16:creationId xmlns="" xmlns:a16="http://schemas.microsoft.com/office/drawing/2014/main" id="{3A3BD6F7-2DDA-8F5A-0B69-37881CA58F24}"/>
              </a:ext>
            </a:extLst>
          </p:cNvPr>
          <p:cNvSpPr txBox="1">
            <a:spLocks/>
          </p:cNvSpPr>
          <p:nvPr/>
        </p:nvSpPr>
        <p:spPr>
          <a:xfrm>
            <a:off x="303260" y="1696680"/>
            <a:ext cx="11202940" cy="43896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lgn="r" rtl="1">
              <a:buFont typeface="Wingdings" panose="05000000000000000000" pitchFamily="2" charset="2"/>
              <a:buChar char="§"/>
            </a:pPr>
            <a:endParaRPr lang="ar-IQ" dirty="0"/>
          </a:p>
          <a:p>
            <a:pPr marL="384048" lvl="2" indent="0" algn="r" rtl="1">
              <a:buNone/>
            </a:pPr>
            <a:endParaRPr lang="ar-IQ" dirty="0"/>
          </a:p>
          <a:p>
            <a:pPr marL="384048" lvl="2" indent="0" algn="r" rtl="1">
              <a:buNone/>
            </a:pPr>
            <a:endParaRPr lang="ar-IQ" dirty="0"/>
          </a:p>
          <a:p>
            <a:pPr lvl="2" algn="r" rtl="1">
              <a:buFont typeface="Wingdings" panose="05000000000000000000" pitchFamily="2" charset="2"/>
              <a:buChar char="§"/>
            </a:pPr>
            <a:endParaRPr lang="en-GB" dirty="0"/>
          </a:p>
        </p:txBody>
      </p:sp>
    </p:spTree>
    <p:extLst>
      <p:ext uri="{BB962C8B-B14F-4D97-AF65-F5344CB8AC3E}">
        <p14:creationId xmlns:p14="http://schemas.microsoft.com/office/powerpoint/2010/main" val="71363008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a:extLst>
              <a:ext uri="{FF2B5EF4-FFF2-40B4-BE49-F238E27FC236}">
                <a16:creationId xmlns="" xmlns:a16="http://schemas.microsoft.com/office/drawing/2014/main" id="{3A3BD6F7-2DDA-8F5A-0B69-37881CA58F24}"/>
              </a:ext>
            </a:extLst>
          </p:cNvPr>
          <p:cNvSpPr txBox="1">
            <a:spLocks/>
          </p:cNvSpPr>
          <p:nvPr/>
        </p:nvSpPr>
        <p:spPr>
          <a:xfrm>
            <a:off x="150860" y="2468305"/>
            <a:ext cx="11202940" cy="43896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lgn="r" rtl="1">
              <a:buFont typeface="Wingdings" panose="05000000000000000000" pitchFamily="2" charset="2"/>
              <a:buChar char="§"/>
            </a:pPr>
            <a:endParaRPr lang="ar-IQ" dirty="0"/>
          </a:p>
          <a:p>
            <a:pPr marL="384048" lvl="2" indent="0" algn="r" rtl="1">
              <a:buNone/>
            </a:pPr>
            <a:endParaRPr lang="ar-IQ" dirty="0"/>
          </a:p>
          <a:p>
            <a:pPr marL="384048" lvl="2" indent="0" algn="r" rtl="1">
              <a:buNone/>
            </a:pPr>
            <a:endParaRPr lang="ar-IQ" dirty="0"/>
          </a:p>
          <a:p>
            <a:pPr lvl="2" algn="r" rtl="1">
              <a:buFont typeface="Wingdings" panose="05000000000000000000" pitchFamily="2" charset="2"/>
              <a:buChar char="§"/>
            </a:pPr>
            <a:endParaRPr lang="en-GB" dirty="0"/>
          </a:p>
        </p:txBody>
      </p:sp>
      <p:graphicFrame>
        <p:nvGraphicFramePr>
          <p:cNvPr id="19" name="Diagram 18">
            <a:extLst>
              <a:ext uri="{FF2B5EF4-FFF2-40B4-BE49-F238E27FC236}">
                <a16:creationId xmlns="" xmlns:a16="http://schemas.microsoft.com/office/drawing/2014/main" id="{07A8B03B-784D-F423-8340-DCF72307217F}"/>
              </a:ext>
            </a:extLst>
          </p:cNvPr>
          <p:cNvGraphicFramePr/>
          <p:nvPr>
            <p:extLst>
              <p:ext uri="{D42A27DB-BD31-4B8C-83A1-F6EECF244321}">
                <p14:modId xmlns:p14="http://schemas.microsoft.com/office/powerpoint/2010/main" val="1493192846"/>
              </p:ext>
            </p:extLst>
          </p:nvPr>
        </p:nvGraphicFramePr>
        <p:xfrm>
          <a:off x="275473" y="269631"/>
          <a:ext cx="11314885" cy="6313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
            <a:extLst>
              <a:ext uri="{FF2B5EF4-FFF2-40B4-BE49-F238E27FC236}">
                <a16:creationId xmlns="" xmlns:a16="http://schemas.microsoft.com/office/drawing/2014/main" id="{F15F190C-0382-C3AA-C506-9A83F950F24E}"/>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a:t>
            </a:r>
            <a:br>
              <a:rPr lang="ar-IQ" sz="3200" dirty="0"/>
            </a:br>
            <a:endParaRPr lang="en-GB" sz="3200" dirty="0">
              <a:latin typeface="Cambria" panose="02040503050406030204" pitchFamily="18" charset="0"/>
              <a:ea typeface="Cambria" panose="02040503050406030204" pitchFamily="18" charset="0"/>
            </a:endParaRPr>
          </a:p>
        </p:txBody>
      </p:sp>
      <p:pic>
        <p:nvPicPr>
          <p:cNvPr id="14" name="Content Placeholder 5">
            <a:extLst>
              <a:ext uri="{FF2B5EF4-FFF2-40B4-BE49-F238E27FC236}">
                <a16:creationId xmlns="" xmlns:a16="http://schemas.microsoft.com/office/drawing/2014/main" id="{87C9A4C9-F12A-0512-A88B-EE4DC9DED329}"/>
              </a:ext>
            </a:extLst>
          </p:cNvPr>
          <p:cNvPicPr>
            <a:picLocks noGrp="1" noChangeAspect="1"/>
          </p:cNvPicPr>
          <p:nvPr>
            <p:ph sz="half" idx="1"/>
          </p:nvPr>
        </p:nvPicPr>
        <p:blipFill>
          <a:blip r:embed="rId7" cstate="print">
            <a:extLst>
              <a:ext uri="{28A0092B-C50C-407E-A947-70E740481C1C}">
                <a14:useLocalDpi xmlns:a14="http://schemas.microsoft.com/office/drawing/2010/main" val="0"/>
              </a:ext>
            </a:extLst>
          </a:blip>
          <a:stretch>
            <a:fillRect/>
          </a:stretch>
        </p:blipFill>
        <p:spPr>
          <a:xfrm>
            <a:off x="10418985" y="32318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0674571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571727" y="763074"/>
            <a:ext cx="9875196" cy="1454150"/>
          </a:xfrm>
        </p:spPr>
        <p:txBody>
          <a:bodyPr>
            <a:noAutofit/>
          </a:bodyPr>
          <a:lstStyle/>
          <a:p>
            <a:pPr algn="r" rtl="1"/>
            <a:r>
              <a:rPr lang="ar-IQ" sz="3200" dirty="0"/>
              <a:t> مناقشة المعالجة المحاسبية لاكتساب صافي الاصول - مثال</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32318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8F1C43A9-2CAD-859D-FD0F-BDCFB673C056}"/>
              </a:ext>
            </a:extLst>
          </p:cNvPr>
          <p:cNvSpPr>
            <a:spLocks noGrp="1"/>
          </p:cNvSpPr>
          <p:nvPr>
            <p:ph sz="half" idx="2"/>
          </p:nvPr>
        </p:nvSpPr>
        <p:spPr>
          <a:xfrm>
            <a:off x="1157680" y="1845734"/>
            <a:ext cx="10196119" cy="4389695"/>
          </a:xfrm>
        </p:spPr>
        <p:txBody>
          <a:bodyPr>
            <a:normAutofit/>
          </a:bodyPr>
          <a:lstStyle/>
          <a:p>
            <a:pPr algn="justLow"/>
            <a:r>
              <a:rPr lang="en-GB" sz="1800" b="0" i="0" u="none" strike="noStrike" baseline="0" dirty="0">
                <a:latin typeface="STIXGeneral-Regular"/>
              </a:rPr>
              <a:t>Assume that on January 1, 2020, P Company, in a merger, </a:t>
            </a:r>
            <a:r>
              <a:rPr lang="en-GB" sz="1800" b="1" i="1" u="none" strike="noStrike" baseline="0" dirty="0">
                <a:latin typeface="STIXGeneral-BoldItalic"/>
              </a:rPr>
              <a:t>acquired the assets </a:t>
            </a:r>
            <a:r>
              <a:rPr lang="en-GB" sz="1800" b="0" i="0" u="none" strike="noStrike" baseline="0" dirty="0">
                <a:latin typeface="STIXGeneral-Regular"/>
              </a:rPr>
              <a:t>and assumed the liabilities of S Company. P Company gave one of its $15 par value common shares to the former stockholders of S Company for every two shares of the $5 par value common stock they held. Throughout this text, the company names P and S are frequently used to distinguish a parent company from a subsidiary. In an asset acquisition, these terms are inappropriate because the books of the acquired firm are dissolved at the time of acquisition. Nonetheless, the distinction is useful to avoid confusion between the acquirer and the acquired.</a:t>
            </a:r>
          </a:p>
          <a:p>
            <a:pPr algn="justLow"/>
            <a:r>
              <a:rPr lang="en-GB" sz="1800" b="0" i="0" u="none" strike="noStrike" baseline="0" dirty="0">
                <a:latin typeface="STIXGeneral-Regular"/>
              </a:rPr>
              <a:t>P Company common stock, which was selling at a range of $50 to $52 per share during an extended period prior to the combination, is considered to have a fair value per share of $48 after an appropriate reduction is made in its market value for additional shares issued and for issue costs. The total value of the stock issued is $1,440,000 ($48 * 30,000 shares). Balance sheets for P and S companies (along with relevant fair value data) on January 1, 2020, are presented in Below</a:t>
            </a:r>
          </a:p>
          <a:p>
            <a:pPr algn="justLow"/>
            <a:r>
              <a:rPr lang="en-GB" sz="1800" b="0" i="0" u="none" strike="noStrike" baseline="0" dirty="0">
                <a:latin typeface="STIXGeneral-Regular"/>
              </a:rPr>
              <a:t>Because the book value of the bonds is $400,000, bond discount in the amount of $50,000 ($400,000 - $350,000) must be recorded to reduce the bonds payable to their present value.</a:t>
            </a:r>
            <a:endParaRPr lang="ar-IQ" dirty="0"/>
          </a:p>
          <a:p>
            <a:pPr algn="justLow" rtl="1">
              <a:buFont typeface="Wingdings" panose="05000000000000000000" pitchFamily="2" charset="2"/>
              <a:buChar char="§"/>
            </a:pPr>
            <a:endParaRPr lang="ar-IQ" dirty="0"/>
          </a:p>
          <a:p>
            <a:pPr algn="justLow">
              <a:buFont typeface="Wingdings" panose="05000000000000000000" pitchFamily="2" charset="2"/>
              <a:buChar char="§"/>
            </a:pPr>
            <a:endParaRPr lang="en-GB" dirty="0"/>
          </a:p>
        </p:txBody>
      </p:sp>
      <p:sp>
        <p:nvSpPr>
          <p:cNvPr id="3" name="Content Placeholder 3">
            <a:extLst>
              <a:ext uri="{FF2B5EF4-FFF2-40B4-BE49-F238E27FC236}">
                <a16:creationId xmlns="" xmlns:a16="http://schemas.microsoft.com/office/drawing/2014/main" id="{3A3BD6F7-2DDA-8F5A-0B69-37881CA58F24}"/>
              </a:ext>
            </a:extLst>
          </p:cNvPr>
          <p:cNvSpPr txBox="1">
            <a:spLocks/>
          </p:cNvSpPr>
          <p:nvPr/>
        </p:nvSpPr>
        <p:spPr>
          <a:xfrm>
            <a:off x="303260" y="1696680"/>
            <a:ext cx="11202940" cy="43896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lgn="r" rtl="1">
              <a:buFont typeface="Wingdings" panose="05000000000000000000" pitchFamily="2" charset="2"/>
              <a:buChar char="§"/>
            </a:pPr>
            <a:endParaRPr lang="ar-IQ" dirty="0"/>
          </a:p>
          <a:p>
            <a:pPr marL="384048" lvl="2" indent="0" algn="r" rtl="1">
              <a:buNone/>
            </a:pPr>
            <a:endParaRPr lang="ar-IQ" dirty="0"/>
          </a:p>
          <a:p>
            <a:pPr marL="384048" lvl="2" indent="0" algn="r" rtl="1">
              <a:buNone/>
            </a:pPr>
            <a:endParaRPr lang="ar-IQ" dirty="0"/>
          </a:p>
          <a:p>
            <a:pPr lvl="2" algn="r" rtl="1">
              <a:buFont typeface="Wingdings" panose="05000000000000000000" pitchFamily="2" charset="2"/>
              <a:buChar char="§"/>
            </a:pPr>
            <a:endParaRPr lang="en-GB" dirty="0"/>
          </a:p>
        </p:txBody>
      </p:sp>
    </p:spTree>
    <p:extLst>
      <p:ext uri="{BB962C8B-B14F-4D97-AF65-F5344CB8AC3E}">
        <p14:creationId xmlns:p14="http://schemas.microsoft.com/office/powerpoint/2010/main" val="199509968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 - مثال</a:t>
            </a:r>
            <a:r>
              <a:rPr lang="en-GB" sz="3200" dirty="0"/>
              <a:t> </a:t>
            </a:r>
            <a:r>
              <a:rPr lang="ar-IQ" sz="3200" dirty="0"/>
              <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81235"/>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3">
            <a:extLst>
              <a:ext uri="{FF2B5EF4-FFF2-40B4-BE49-F238E27FC236}">
                <a16:creationId xmlns="" xmlns:a16="http://schemas.microsoft.com/office/drawing/2014/main" id="{3A3BD6F7-2DDA-8F5A-0B69-37881CA58F24}"/>
              </a:ext>
            </a:extLst>
          </p:cNvPr>
          <p:cNvSpPr txBox="1">
            <a:spLocks/>
          </p:cNvSpPr>
          <p:nvPr/>
        </p:nvSpPr>
        <p:spPr>
          <a:xfrm>
            <a:off x="303260" y="1696680"/>
            <a:ext cx="11202940" cy="43896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2" algn="r" rtl="1">
              <a:buFont typeface="Wingdings" panose="05000000000000000000" pitchFamily="2" charset="2"/>
              <a:buChar char="§"/>
            </a:pPr>
            <a:endParaRPr lang="ar-IQ" dirty="0"/>
          </a:p>
          <a:p>
            <a:pPr marL="384048" lvl="2" indent="0" algn="r" rtl="1">
              <a:buNone/>
            </a:pPr>
            <a:endParaRPr lang="ar-IQ" dirty="0"/>
          </a:p>
          <a:p>
            <a:pPr marL="384048" lvl="2" indent="0" algn="r" rtl="1">
              <a:buNone/>
            </a:pPr>
            <a:endParaRPr lang="ar-IQ" dirty="0"/>
          </a:p>
          <a:p>
            <a:pPr lvl="2" algn="r" rtl="1">
              <a:buFont typeface="Wingdings" panose="05000000000000000000" pitchFamily="2" charset="2"/>
              <a:buChar char="§"/>
            </a:pPr>
            <a:endParaRPr lang="en-GB" dirty="0"/>
          </a:p>
        </p:txBody>
      </p:sp>
      <p:pic>
        <p:nvPicPr>
          <p:cNvPr id="10" name="Content Placeholder 9">
            <a:extLst>
              <a:ext uri="{FF2B5EF4-FFF2-40B4-BE49-F238E27FC236}">
                <a16:creationId xmlns="" xmlns:a16="http://schemas.microsoft.com/office/drawing/2014/main" id="{518E057E-7802-9CB9-E250-F94E25D6CA0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090569" y="1960770"/>
            <a:ext cx="10064794" cy="4389696"/>
          </a:xfrm>
        </p:spPr>
      </p:pic>
    </p:spTree>
    <p:extLst>
      <p:ext uri="{BB962C8B-B14F-4D97-AF65-F5344CB8AC3E}">
        <p14:creationId xmlns:p14="http://schemas.microsoft.com/office/powerpoint/2010/main" val="38024732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 - مثال</a:t>
            </a:r>
            <a:r>
              <a:rPr lang="en-GB" sz="3200" dirty="0"/>
              <a:t> </a:t>
            </a:r>
            <a:r>
              <a:rPr lang="ar-IQ" sz="3200" dirty="0"/>
              <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Content Placeholder 11">
            <a:extLst>
              <a:ext uri="{FF2B5EF4-FFF2-40B4-BE49-F238E27FC236}">
                <a16:creationId xmlns="" xmlns:a16="http://schemas.microsoft.com/office/drawing/2014/main" id="{B7352F3B-75CE-8BA8-4FFB-B1935C02D77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33389" y="1816973"/>
            <a:ext cx="9185070" cy="4370185"/>
          </a:xfrm>
        </p:spPr>
      </p:pic>
    </p:spTree>
    <p:extLst>
      <p:ext uri="{BB962C8B-B14F-4D97-AF65-F5344CB8AC3E}">
        <p14:creationId xmlns:p14="http://schemas.microsoft.com/office/powerpoint/2010/main" val="264924306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81AA4-6A8F-05FA-D9D6-140318FFB0EA}"/>
              </a:ext>
            </a:extLst>
          </p:cNvPr>
          <p:cNvSpPr>
            <a:spLocks noGrp="1"/>
          </p:cNvSpPr>
          <p:nvPr>
            <p:ph type="title"/>
          </p:nvPr>
        </p:nvSpPr>
        <p:spPr>
          <a:xfrm>
            <a:off x="467589" y="771625"/>
            <a:ext cx="9875196" cy="1454150"/>
          </a:xfrm>
        </p:spPr>
        <p:txBody>
          <a:bodyPr>
            <a:noAutofit/>
          </a:bodyPr>
          <a:lstStyle/>
          <a:p>
            <a:pPr algn="r" rtl="1"/>
            <a:r>
              <a:rPr lang="ar-IQ" sz="3200" dirty="0"/>
              <a:t>مناقشة المعالجة المحاسبية لاكتساب صافي الاصول - مثال</a:t>
            </a:r>
            <a:r>
              <a:rPr lang="en-GB" sz="3200" dirty="0"/>
              <a:t> </a:t>
            </a:r>
            <a:r>
              <a:rPr lang="ar-IQ" sz="3200" dirty="0"/>
              <a:t/>
            </a:r>
            <a:br>
              <a:rPr lang="ar-IQ" sz="3200" dirty="0"/>
            </a:br>
            <a:endParaRPr lang="en-GB" sz="3200" dirty="0">
              <a:latin typeface="Cambria" panose="02040503050406030204" pitchFamily="18" charset="0"/>
              <a:ea typeface="Cambria" panose="02040503050406030204" pitchFamily="18" charset="0"/>
            </a:endParaRPr>
          </a:p>
        </p:txBody>
      </p:sp>
      <p:pic>
        <p:nvPicPr>
          <p:cNvPr id="6" name="Content Placeholder 5">
            <a:extLst>
              <a:ext uri="{FF2B5EF4-FFF2-40B4-BE49-F238E27FC236}">
                <a16:creationId xmlns="" xmlns:a16="http://schemas.microsoft.com/office/drawing/2014/main"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 xmlns:a16="http://schemas.microsoft.com/office/drawing/2014/main" id="{9B3DEDE5-2977-5D12-51CF-14A3E6D2493D}"/>
              </a:ext>
            </a:extLst>
          </p:cNvPr>
          <p:cNvSpPr>
            <a:spLocks noGrp="1"/>
          </p:cNvSpPr>
          <p:nvPr>
            <p:ph sz="half" idx="2"/>
          </p:nvPr>
        </p:nvSpPr>
        <p:spPr>
          <a:xfrm>
            <a:off x="1191237" y="1845735"/>
            <a:ext cx="9964443" cy="4023360"/>
          </a:xfrm>
        </p:spPr>
        <p:txBody>
          <a:bodyPr>
            <a:normAutofit/>
          </a:bodyPr>
          <a:lstStyle/>
          <a:p>
            <a:pPr algn="l"/>
            <a:r>
              <a:rPr lang="en-GB" sz="1800" b="0" i="0" u="none" strike="noStrike" baseline="0" dirty="0">
                <a:latin typeface="STIXGeneral-Regular"/>
              </a:rPr>
              <a:t>After the merger, S Company ceases to exist as a separate legal entity. Note that under the acquisition method the cost of the net assets is measured by the fair value (30,000 shares $48 $1,440,000) of the shares given in exchange. Common stock is credited for the par value of the shares issued, with the remainder credited to other contributed capital. Individual assets acquired and liabilities assumed are recorded at their fair values. Plant assets are recorded at their fair values in their current depreciated state (without an initial balance in accumulated depreciation), the customary procedure for recording the purchase of new or used assets. Bonds payable are recorded at their fair value by recognizing a premium or a discount on the bonds. After all assets and liabilities have been recorded at their fair values, an excess of cost over fair value of $230,000 remains and is recorded as goodwill. The amount of goodwill is always the residual in these computations.</a:t>
            </a:r>
          </a:p>
          <a:p>
            <a:pPr algn="l"/>
            <a:r>
              <a:rPr lang="en-GB" sz="1800" b="0" i="0" u="none" strike="noStrike" baseline="0" dirty="0">
                <a:latin typeface="STIXGeneral-Regular"/>
              </a:rPr>
              <a:t>A balance sheet prepared after the acquisition of S Company is presented below</a:t>
            </a:r>
            <a:endParaRPr lang="en-GB" dirty="0"/>
          </a:p>
        </p:txBody>
      </p:sp>
    </p:spTree>
    <p:extLst>
      <p:ext uri="{BB962C8B-B14F-4D97-AF65-F5344CB8AC3E}">
        <p14:creationId xmlns:p14="http://schemas.microsoft.com/office/powerpoint/2010/main" val="85338202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936</TotalTime>
  <Words>1364</Words>
  <Application>Microsoft Office PowerPoint</Application>
  <PresentationFormat>مخصص</PresentationFormat>
  <Paragraphs>81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Retrospect</vt:lpstr>
      <vt:lpstr>    Business Combinations  Part 1- Ch. 2  Assets Acquisition  </vt:lpstr>
      <vt:lpstr>      أهداف الفصل </vt:lpstr>
      <vt:lpstr>  التغيرات الجوهرية في المحاسبة عن اندماج الاعمال منذ سنة   2001 واسبابها</vt:lpstr>
      <vt:lpstr>مناقشة المعالجة المحاسبية لاكتساب صافي الموجودات </vt:lpstr>
      <vt:lpstr>مناقشة المعالجة المحاسبية لاكتساب صافي الاصول </vt:lpstr>
      <vt:lpstr> مناقشة المعالجة المحاسبية لاكتساب صافي الاصول - مثال </vt:lpstr>
      <vt:lpstr>مناقشة المعالجة المحاسبية لاكتساب صافي الاصول - مثال  </vt:lpstr>
      <vt:lpstr>مناقشة المعالجة المحاسبية لاكتساب صافي الاصول - مثال  </vt:lpstr>
      <vt:lpstr>مناقشة المعالجة المحاسبية لاكتساب صافي الاصول - مثال  </vt:lpstr>
      <vt:lpstr>مناقشة المعالجة المحاسبية لاكتساب صافي الاصول - مثال  </vt:lpstr>
      <vt:lpstr>مناقشة المعالجة المحاسبية لاكتساب صافي الاصول - مثال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ACCOUNTING FOR BUSINESS COMBINATIONS</dc:title>
  <dc:creator>Ahmed Jassim</dc:creator>
  <cp:lastModifiedBy>Maher</cp:lastModifiedBy>
  <cp:revision>14</cp:revision>
  <dcterms:created xsi:type="dcterms:W3CDTF">2022-09-06T20:52:01Z</dcterms:created>
  <dcterms:modified xsi:type="dcterms:W3CDTF">2023-08-18T17:27:04Z</dcterms:modified>
</cp:coreProperties>
</file>