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Lst>
  <p:notesMasterIdLst>
    <p:notesMasterId r:id="rId9"/>
  </p:notesMasterIdLst>
  <p:handoutMasterIdLst>
    <p:handoutMasterId r:id="rId10"/>
  </p:handoutMasterIdLst>
  <p:sldIdLst>
    <p:sldId id="256" r:id="rId2"/>
    <p:sldId id="280" r:id="rId3"/>
    <p:sldId id="286" r:id="rId4"/>
    <p:sldId id="281" r:id="rId5"/>
    <p:sldId id="282" r:id="rId6"/>
    <p:sldId id="287" r:id="rId7"/>
    <p:sldId id="28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70B86A3C-3C43-46D1-9348-6912354C2DF2}">
          <p14:sldIdLst>
            <p14:sldId id="256"/>
            <p14:sldId id="280"/>
            <p14:sldId id="286"/>
            <p14:sldId id="281"/>
            <p14:sldId id="282"/>
            <p14:sldId id="287"/>
            <p14:sldId id="283"/>
          </p14:sldIdLst>
        </p14:section>
      </p14:sectionLst>
    </p:ex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hmed Jassim" initials="AJ"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643E2B-C4A3-450F-AB1B-ED7B8ADF7B7F}" v="2" dt="2022-09-15T10:31:26.9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p:scale>
          <a:sx n="81" d="100"/>
          <a:sy n="81" d="100"/>
        </p:scale>
        <p:origin x="-25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ulddin Abdalrahman" userId="9d89193d-c5c0-4db6-bf53-3e43a9bf1700" providerId="ADAL" clId="{05643E2B-C4A3-450F-AB1B-ED7B8ADF7B7F}"/>
    <pc:docChg chg="undo custSel addSld delSld modSld modSection">
      <pc:chgData name="Alaulddin Abdalrahman" userId="9d89193d-c5c0-4db6-bf53-3e43a9bf1700" providerId="ADAL" clId="{05643E2B-C4A3-450F-AB1B-ED7B8ADF7B7F}" dt="2022-09-21T12:42:33.215" v="1831" actId="20577"/>
      <pc:docMkLst>
        <pc:docMk/>
      </pc:docMkLst>
      <pc:sldChg chg="modSp mod">
        <pc:chgData name="Alaulddin Abdalrahman" userId="9d89193d-c5c0-4db6-bf53-3e43a9bf1700" providerId="ADAL" clId="{05643E2B-C4A3-450F-AB1B-ED7B8ADF7B7F}" dt="2022-09-15T10:40:56.460" v="189" actId="14100"/>
        <pc:sldMkLst>
          <pc:docMk/>
          <pc:sldMk cId="1081834519" sldId="256"/>
        </pc:sldMkLst>
        <pc:spChg chg="mod">
          <ac:chgData name="Alaulddin Abdalrahman" userId="9d89193d-c5c0-4db6-bf53-3e43a9bf1700" providerId="ADAL" clId="{05643E2B-C4A3-450F-AB1B-ED7B8ADF7B7F}" dt="2022-09-15T10:30:51.854" v="121" actId="1038"/>
          <ac:spMkLst>
            <pc:docMk/>
            <pc:sldMk cId="1081834519" sldId="256"/>
            <ac:spMk id="3" creationId="{8D646C0A-E352-14C5-EA9F-9DA33BF00573}"/>
          </ac:spMkLst>
        </pc:spChg>
        <pc:spChg chg="mod">
          <ac:chgData name="Alaulddin Abdalrahman" userId="9d89193d-c5c0-4db6-bf53-3e43a9bf1700" providerId="ADAL" clId="{05643E2B-C4A3-450F-AB1B-ED7B8ADF7B7F}" dt="2022-09-15T10:40:56.460" v="189" actId="14100"/>
          <ac:spMkLst>
            <pc:docMk/>
            <pc:sldMk cId="1081834519" sldId="256"/>
            <ac:spMk id="7" creationId="{AF03E738-B3F6-C3EC-B5AE-C0FB36522BCF}"/>
          </ac:spMkLst>
        </pc:spChg>
      </pc:sldChg>
      <pc:sldChg chg="modSp mod">
        <pc:chgData name="Alaulddin Abdalrahman" userId="9d89193d-c5c0-4db6-bf53-3e43a9bf1700" providerId="ADAL" clId="{05643E2B-C4A3-450F-AB1B-ED7B8ADF7B7F}" dt="2022-09-21T12:22:55.176" v="865" actId="20577"/>
        <pc:sldMkLst>
          <pc:docMk/>
          <pc:sldMk cId="3591845893" sldId="259"/>
        </pc:sldMkLst>
        <pc:spChg chg="mod">
          <ac:chgData name="Alaulddin Abdalrahman" userId="9d89193d-c5c0-4db6-bf53-3e43a9bf1700" providerId="ADAL" clId="{05643E2B-C4A3-450F-AB1B-ED7B8ADF7B7F}" dt="2022-09-21T12:22:55.176" v="865" actId="20577"/>
          <ac:spMkLst>
            <pc:docMk/>
            <pc:sldMk cId="3591845893" sldId="259"/>
            <ac:spMk id="4" creationId="{8F1C43A9-2CAD-859D-FD0F-BDCFB673C056}"/>
          </ac:spMkLst>
        </pc:spChg>
        <pc:spChg chg="mod">
          <ac:chgData name="Alaulddin Abdalrahman" userId="9d89193d-c5c0-4db6-bf53-3e43a9bf1700" providerId="ADAL" clId="{05643E2B-C4A3-450F-AB1B-ED7B8ADF7B7F}" dt="2022-09-15T10:41:07.591" v="191" actId="14100"/>
          <ac:spMkLst>
            <pc:docMk/>
            <pc:sldMk cId="3591845893" sldId="259"/>
            <ac:spMk id="7" creationId="{22983272-0DBE-86A3-3027-0D01C8F74BB3}"/>
          </ac:spMkLst>
        </pc:spChg>
      </pc:sldChg>
      <pc:sldChg chg="modSp mod">
        <pc:chgData name="Alaulddin Abdalrahman" userId="9d89193d-c5c0-4db6-bf53-3e43a9bf1700" providerId="ADAL" clId="{05643E2B-C4A3-450F-AB1B-ED7B8ADF7B7F}" dt="2022-09-21T12:22:04.026" v="854" actId="20577"/>
        <pc:sldMkLst>
          <pc:docMk/>
          <pc:sldMk cId="4016171083" sldId="261"/>
        </pc:sldMkLst>
        <pc:spChg chg="mod">
          <ac:chgData name="Alaulddin Abdalrahman" userId="9d89193d-c5c0-4db6-bf53-3e43a9bf1700" providerId="ADAL" clId="{05643E2B-C4A3-450F-AB1B-ED7B8ADF7B7F}" dt="2022-09-15T10:20:36.850" v="3" actId="20577"/>
          <ac:spMkLst>
            <pc:docMk/>
            <pc:sldMk cId="4016171083" sldId="261"/>
            <ac:spMk id="2" creationId="{5D681AA4-6A8F-05FA-D9D6-140318FFB0EA}"/>
          </ac:spMkLst>
        </pc:spChg>
        <pc:spChg chg="mod">
          <ac:chgData name="Alaulddin Abdalrahman" userId="9d89193d-c5c0-4db6-bf53-3e43a9bf1700" providerId="ADAL" clId="{05643E2B-C4A3-450F-AB1B-ED7B8ADF7B7F}" dt="2022-09-21T12:22:04.026" v="854" actId="20577"/>
          <ac:spMkLst>
            <pc:docMk/>
            <pc:sldMk cId="4016171083" sldId="261"/>
            <ac:spMk id="3" creationId="{3A3BD6F7-2DDA-8F5A-0B69-37881CA58F24}"/>
          </ac:spMkLst>
        </pc:spChg>
      </pc:sldChg>
      <pc:sldChg chg="modSp mod">
        <pc:chgData name="Alaulddin Abdalrahman" userId="9d89193d-c5c0-4db6-bf53-3e43a9bf1700" providerId="ADAL" clId="{05643E2B-C4A3-450F-AB1B-ED7B8ADF7B7F}" dt="2022-09-21T12:21:42.554" v="843" actId="20577"/>
        <pc:sldMkLst>
          <pc:docMk/>
          <pc:sldMk cId="713630085" sldId="263"/>
        </pc:sldMkLst>
        <pc:spChg chg="mod">
          <ac:chgData name="Alaulddin Abdalrahman" userId="9d89193d-c5c0-4db6-bf53-3e43a9bf1700" providerId="ADAL" clId="{05643E2B-C4A3-450F-AB1B-ED7B8ADF7B7F}" dt="2022-09-21T12:21:42.554" v="843" actId="20577"/>
          <ac:spMkLst>
            <pc:docMk/>
            <pc:sldMk cId="713630085" sldId="263"/>
            <ac:spMk id="2" creationId="{5D681AA4-6A8F-05FA-D9D6-140318FFB0EA}"/>
          </ac:spMkLst>
        </pc:spChg>
        <pc:spChg chg="mod">
          <ac:chgData name="Alaulddin Abdalrahman" userId="9d89193d-c5c0-4db6-bf53-3e43a9bf1700" providerId="ADAL" clId="{05643E2B-C4A3-450F-AB1B-ED7B8ADF7B7F}" dt="2022-09-21T12:21:35.818" v="832" actId="20577"/>
          <ac:spMkLst>
            <pc:docMk/>
            <pc:sldMk cId="713630085" sldId="263"/>
            <ac:spMk id="4" creationId="{8F1C43A9-2CAD-859D-FD0F-BDCFB673C056}"/>
          </ac:spMkLst>
        </pc:spChg>
        <pc:spChg chg="mod">
          <ac:chgData name="Alaulddin Abdalrahman" userId="9d89193d-c5c0-4db6-bf53-3e43a9bf1700" providerId="ADAL" clId="{05643E2B-C4A3-450F-AB1B-ED7B8ADF7B7F}" dt="2022-09-15T10:29:19.853" v="64" actId="20577"/>
          <ac:spMkLst>
            <pc:docMk/>
            <pc:sldMk cId="713630085" sldId="263"/>
            <ac:spMk id="7" creationId="{22983272-0DBE-86A3-3027-0D01C8F74BB3}"/>
          </ac:spMkLst>
        </pc:spChg>
      </pc:sldChg>
      <pc:sldChg chg="modSp">
        <pc:chgData name="Alaulddin Abdalrahman" userId="9d89193d-c5c0-4db6-bf53-3e43a9bf1700" providerId="ADAL" clId="{05643E2B-C4A3-450F-AB1B-ED7B8ADF7B7F}" dt="2022-09-15T10:31:26.924" v="123" actId="122"/>
        <pc:sldMkLst>
          <pc:docMk/>
          <pc:sldMk cId="2206745717" sldId="265"/>
        </pc:sldMkLst>
        <pc:graphicFrameChg chg="mod">
          <ac:chgData name="Alaulddin Abdalrahman" userId="9d89193d-c5c0-4db6-bf53-3e43a9bf1700" providerId="ADAL" clId="{05643E2B-C4A3-450F-AB1B-ED7B8ADF7B7F}" dt="2022-09-15T10:31:26.924" v="123" actId="122"/>
          <ac:graphicFrameMkLst>
            <pc:docMk/>
            <pc:sldMk cId="2206745717" sldId="265"/>
            <ac:graphicFrameMk id="19" creationId="{07A8B03B-784D-F423-8340-DCF72307217F}"/>
          </ac:graphicFrameMkLst>
        </pc:graphicFrameChg>
      </pc:sldChg>
      <pc:sldChg chg="del">
        <pc:chgData name="Alaulddin Abdalrahman" userId="9d89193d-c5c0-4db6-bf53-3e43a9bf1700" providerId="ADAL" clId="{05643E2B-C4A3-450F-AB1B-ED7B8ADF7B7F}" dt="2022-09-15T10:32:29.757" v="124" actId="2696"/>
        <pc:sldMkLst>
          <pc:docMk/>
          <pc:sldMk cId="3318327424" sldId="266"/>
        </pc:sldMkLst>
      </pc:sldChg>
      <pc:sldChg chg="modSp mod">
        <pc:chgData name="Alaulddin Abdalrahman" userId="9d89193d-c5c0-4db6-bf53-3e43a9bf1700" providerId="ADAL" clId="{05643E2B-C4A3-450F-AB1B-ED7B8ADF7B7F}" dt="2022-09-15T10:32:40.461" v="125" actId="13901"/>
        <pc:sldMkLst>
          <pc:docMk/>
          <pc:sldMk cId="1995099680" sldId="267"/>
        </pc:sldMkLst>
        <pc:spChg chg="mod">
          <ac:chgData name="Alaulddin Abdalrahman" userId="9d89193d-c5c0-4db6-bf53-3e43a9bf1700" providerId="ADAL" clId="{05643E2B-C4A3-450F-AB1B-ED7B8ADF7B7F}" dt="2022-09-15T10:32:40.461" v="125" actId="13901"/>
          <ac:spMkLst>
            <pc:docMk/>
            <pc:sldMk cId="1995099680" sldId="267"/>
            <ac:spMk id="4" creationId="{8F1C43A9-2CAD-859D-FD0F-BDCFB673C056}"/>
          </ac:spMkLst>
        </pc:spChg>
      </pc:sldChg>
      <pc:sldChg chg="modSp mod">
        <pc:chgData name="Alaulddin Abdalrahman" userId="9d89193d-c5c0-4db6-bf53-3e43a9bf1700" providerId="ADAL" clId="{05643E2B-C4A3-450F-AB1B-ED7B8ADF7B7F}" dt="2022-09-15T10:41:35.098" v="196" actId="14100"/>
        <pc:sldMkLst>
          <pc:docMk/>
          <pc:sldMk cId="380247320" sldId="268"/>
        </pc:sldMkLst>
        <pc:spChg chg="mod">
          <ac:chgData name="Alaulddin Abdalrahman" userId="9d89193d-c5c0-4db6-bf53-3e43a9bf1700" providerId="ADAL" clId="{05643E2B-C4A3-450F-AB1B-ED7B8ADF7B7F}" dt="2022-09-15T10:41:35.098" v="196" actId="14100"/>
          <ac:spMkLst>
            <pc:docMk/>
            <pc:sldMk cId="380247320" sldId="268"/>
            <ac:spMk id="7" creationId="{22983272-0DBE-86A3-3027-0D01C8F74BB3}"/>
          </ac:spMkLst>
        </pc:spChg>
      </pc:sldChg>
      <pc:sldChg chg="modSp mod">
        <pc:chgData name="Alaulddin Abdalrahman" userId="9d89193d-c5c0-4db6-bf53-3e43a9bf1700" providerId="ADAL" clId="{05643E2B-C4A3-450F-AB1B-ED7B8ADF7B7F}" dt="2022-09-15T10:41:54.461" v="198" actId="14100"/>
        <pc:sldMkLst>
          <pc:docMk/>
          <pc:sldMk cId="2649243065" sldId="269"/>
        </pc:sldMkLst>
        <pc:spChg chg="mod">
          <ac:chgData name="Alaulddin Abdalrahman" userId="9d89193d-c5c0-4db6-bf53-3e43a9bf1700" providerId="ADAL" clId="{05643E2B-C4A3-450F-AB1B-ED7B8ADF7B7F}" dt="2022-09-15T10:41:54.461" v="198" actId="14100"/>
          <ac:spMkLst>
            <pc:docMk/>
            <pc:sldMk cId="2649243065" sldId="269"/>
            <ac:spMk id="7" creationId="{22983272-0DBE-86A3-3027-0D01C8F74BB3}"/>
          </ac:spMkLst>
        </pc:spChg>
      </pc:sldChg>
      <pc:sldChg chg="modSp mod">
        <pc:chgData name="Alaulddin Abdalrahman" userId="9d89193d-c5c0-4db6-bf53-3e43a9bf1700" providerId="ADAL" clId="{05643E2B-C4A3-450F-AB1B-ED7B8ADF7B7F}" dt="2022-09-15T10:42:03.919" v="200" actId="14100"/>
        <pc:sldMkLst>
          <pc:docMk/>
          <pc:sldMk cId="853382026" sldId="270"/>
        </pc:sldMkLst>
        <pc:spChg chg="mod">
          <ac:chgData name="Alaulddin Abdalrahman" userId="9d89193d-c5c0-4db6-bf53-3e43a9bf1700" providerId="ADAL" clId="{05643E2B-C4A3-450F-AB1B-ED7B8ADF7B7F}" dt="2022-09-15T10:42:03.919" v="200" actId="14100"/>
          <ac:spMkLst>
            <pc:docMk/>
            <pc:sldMk cId="853382026" sldId="270"/>
            <ac:spMk id="7" creationId="{22983272-0DBE-86A3-3027-0D01C8F74BB3}"/>
          </ac:spMkLst>
        </pc:spChg>
      </pc:sldChg>
      <pc:sldChg chg="modSp mod">
        <pc:chgData name="Alaulddin Abdalrahman" userId="9d89193d-c5c0-4db6-bf53-3e43a9bf1700" providerId="ADAL" clId="{05643E2B-C4A3-450F-AB1B-ED7B8ADF7B7F}" dt="2022-09-15T10:45:49.713" v="217" actId="1037"/>
        <pc:sldMkLst>
          <pc:docMk/>
          <pc:sldMk cId="4192771761" sldId="271"/>
        </pc:sldMkLst>
        <pc:spChg chg="mod">
          <ac:chgData name="Alaulddin Abdalrahman" userId="9d89193d-c5c0-4db6-bf53-3e43a9bf1700" providerId="ADAL" clId="{05643E2B-C4A3-450F-AB1B-ED7B8ADF7B7F}" dt="2022-09-15T10:45:49.713" v="217" actId="1037"/>
          <ac:spMkLst>
            <pc:docMk/>
            <pc:sldMk cId="4192771761" sldId="271"/>
            <ac:spMk id="7" creationId="{22983272-0DBE-86A3-3027-0D01C8F74BB3}"/>
          </ac:spMkLst>
        </pc:spChg>
      </pc:sldChg>
      <pc:sldChg chg="modSp mod">
        <pc:chgData name="Alaulddin Abdalrahman" userId="9d89193d-c5c0-4db6-bf53-3e43a9bf1700" providerId="ADAL" clId="{05643E2B-C4A3-450F-AB1B-ED7B8ADF7B7F}" dt="2022-09-15T10:32:55.992" v="126" actId="13901"/>
        <pc:sldMkLst>
          <pc:docMk/>
          <pc:sldMk cId="1897564751" sldId="273"/>
        </pc:sldMkLst>
        <pc:spChg chg="mod">
          <ac:chgData name="Alaulddin Abdalrahman" userId="9d89193d-c5c0-4db6-bf53-3e43a9bf1700" providerId="ADAL" clId="{05643E2B-C4A3-450F-AB1B-ED7B8ADF7B7F}" dt="2022-09-15T10:32:55.992" v="126" actId="13901"/>
          <ac:spMkLst>
            <pc:docMk/>
            <pc:sldMk cId="1897564751" sldId="273"/>
            <ac:spMk id="4" creationId="{E24292F5-8730-9AB7-BC41-015F0CDFEBCA}"/>
          </ac:spMkLst>
        </pc:spChg>
      </pc:sldChg>
      <pc:sldChg chg="modSp mod">
        <pc:chgData name="Alaulddin Abdalrahman" userId="9d89193d-c5c0-4db6-bf53-3e43a9bf1700" providerId="ADAL" clId="{05643E2B-C4A3-450F-AB1B-ED7B8ADF7B7F}" dt="2022-09-15T10:33:43.677" v="127" actId="13901"/>
        <pc:sldMkLst>
          <pc:docMk/>
          <pc:sldMk cId="2865892623" sldId="275"/>
        </pc:sldMkLst>
        <pc:spChg chg="mod">
          <ac:chgData name="Alaulddin Abdalrahman" userId="9d89193d-c5c0-4db6-bf53-3e43a9bf1700" providerId="ADAL" clId="{05643E2B-C4A3-450F-AB1B-ED7B8ADF7B7F}" dt="2022-09-15T10:33:43.677" v="127" actId="13901"/>
          <ac:spMkLst>
            <pc:docMk/>
            <pc:sldMk cId="2865892623" sldId="275"/>
            <ac:spMk id="4" creationId="{E24292F5-8730-9AB7-BC41-015F0CDFEBCA}"/>
          </ac:spMkLst>
        </pc:spChg>
      </pc:sldChg>
      <pc:sldChg chg="modSp mod">
        <pc:chgData name="Alaulddin Abdalrahman" userId="9d89193d-c5c0-4db6-bf53-3e43a9bf1700" providerId="ADAL" clId="{05643E2B-C4A3-450F-AB1B-ED7B8ADF7B7F}" dt="2022-09-15T10:33:59.006" v="128" actId="13901"/>
        <pc:sldMkLst>
          <pc:docMk/>
          <pc:sldMk cId="1457234507" sldId="279"/>
        </pc:sldMkLst>
        <pc:spChg chg="mod">
          <ac:chgData name="Alaulddin Abdalrahman" userId="9d89193d-c5c0-4db6-bf53-3e43a9bf1700" providerId="ADAL" clId="{05643E2B-C4A3-450F-AB1B-ED7B8ADF7B7F}" dt="2022-09-15T10:33:59.006" v="128" actId="13901"/>
          <ac:spMkLst>
            <pc:docMk/>
            <pc:sldMk cId="1457234507" sldId="279"/>
            <ac:spMk id="4" creationId="{E24292F5-8730-9AB7-BC41-015F0CDFEBCA}"/>
          </ac:spMkLst>
        </pc:spChg>
      </pc:sldChg>
      <pc:sldChg chg="modSp mod">
        <pc:chgData name="Alaulddin Abdalrahman" userId="9d89193d-c5c0-4db6-bf53-3e43a9bf1700" providerId="ADAL" clId="{05643E2B-C4A3-450F-AB1B-ED7B8ADF7B7F}" dt="2022-09-15T10:37:32.263" v="160" actId="27636"/>
        <pc:sldMkLst>
          <pc:docMk/>
          <pc:sldMk cId="3972527864" sldId="280"/>
        </pc:sldMkLst>
        <pc:spChg chg="mod">
          <ac:chgData name="Alaulddin Abdalrahman" userId="9d89193d-c5c0-4db6-bf53-3e43a9bf1700" providerId="ADAL" clId="{05643E2B-C4A3-450F-AB1B-ED7B8ADF7B7F}" dt="2022-09-15T10:37:32.263" v="160" actId="27636"/>
          <ac:spMkLst>
            <pc:docMk/>
            <pc:sldMk cId="3972527864" sldId="280"/>
            <ac:spMk id="4" creationId="{E24292F5-8730-9AB7-BC41-015F0CDFEBCA}"/>
          </ac:spMkLst>
        </pc:spChg>
      </pc:sldChg>
      <pc:sldChg chg="delSp modSp mod">
        <pc:chgData name="Alaulddin Abdalrahman" userId="9d89193d-c5c0-4db6-bf53-3e43a9bf1700" providerId="ADAL" clId="{05643E2B-C4A3-450F-AB1B-ED7B8ADF7B7F}" dt="2022-09-21T12:42:13.624" v="1825" actId="113"/>
        <pc:sldMkLst>
          <pc:docMk/>
          <pc:sldMk cId="3867688379" sldId="282"/>
        </pc:sldMkLst>
        <pc:spChg chg="mod">
          <ac:chgData name="Alaulddin Abdalrahman" userId="9d89193d-c5c0-4db6-bf53-3e43a9bf1700" providerId="ADAL" clId="{05643E2B-C4A3-450F-AB1B-ED7B8ADF7B7F}" dt="2022-09-21T12:42:13.624" v="1825" actId="113"/>
          <ac:spMkLst>
            <pc:docMk/>
            <pc:sldMk cId="3867688379" sldId="282"/>
            <ac:spMk id="4" creationId="{E24292F5-8730-9AB7-BC41-015F0CDFEBCA}"/>
          </ac:spMkLst>
        </pc:spChg>
        <pc:picChg chg="del mod">
          <ac:chgData name="Alaulddin Abdalrahman" userId="9d89193d-c5c0-4db6-bf53-3e43a9bf1700" providerId="ADAL" clId="{05643E2B-C4A3-450F-AB1B-ED7B8ADF7B7F}" dt="2022-09-21T12:35:44.388" v="1501" actId="478"/>
          <ac:picMkLst>
            <pc:docMk/>
            <pc:sldMk cId="3867688379" sldId="282"/>
            <ac:picMk id="12" creationId="{203A91E8-0E3D-F263-49BE-B25B4AEFD8A2}"/>
          </ac:picMkLst>
        </pc:picChg>
      </pc:sldChg>
      <pc:sldChg chg="modSp mod">
        <pc:chgData name="Alaulddin Abdalrahman" userId="9d89193d-c5c0-4db6-bf53-3e43a9bf1700" providerId="ADAL" clId="{05643E2B-C4A3-450F-AB1B-ED7B8ADF7B7F}" dt="2022-09-15T11:25:45.803" v="817" actId="20577"/>
        <pc:sldMkLst>
          <pc:docMk/>
          <pc:sldMk cId="466673042" sldId="284"/>
        </pc:sldMkLst>
        <pc:spChg chg="mod">
          <ac:chgData name="Alaulddin Abdalrahman" userId="9d89193d-c5c0-4db6-bf53-3e43a9bf1700" providerId="ADAL" clId="{05643E2B-C4A3-450F-AB1B-ED7B8ADF7B7F}" dt="2022-09-15T10:50:16.637" v="230" actId="20577"/>
          <ac:spMkLst>
            <pc:docMk/>
            <pc:sldMk cId="466673042" sldId="284"/>
            <ac:spMk id="2" creationId="{5D681AA4-6A8F-05FA-D9D6-140318FFB0EA}"/>
          </ac:spMkLst>
        </pc:spChg>
        <pc:spChg chg="mod">
          <ac:chgData name="Alaulddin Abdalrahman" userId="9d89193d-c5c0-4db6-bf53-3e43a9bf1700" providerId="ADAL" clId="{05643E2B-C4A3-450F-AB1B-ED7B8ADF7B7F}" dt="2022-09-15T11:25:45.803" v="817" actId="20577"/>
          <ac:spMkLst>
            <pc:docMk/>
            <pc:sldMk cId="466673042" sldId="284"/>
            <ac:spMk id="4" creationId="{E24292F5-8730-9AB7-BC41-015F0CDFEBCA}"/>
          </ac:spMkLst>
        </pc:spChg>
        <pc:picChg chg="mod">
          <ac:chgData name="Alaulddin Abdalrahman" userId="9d89193d-c5c0-4db6-bf53-3e43a9bf1700" providerId="ADAL" clId="{05643E2B-C4A3-450F-AB1B-ED7B8ADF7B7F}" dt="2022-09-15T10:34:44.193" v="131" actId="1076"/>
          <ac:picMkLst>
            <pc:docMk/>
            <pc:sldMk cId="466673042" sldId="284"/>
            <ac:picMk id="6" creationId="{7803BE28-FA1D-F663-97EE-8B1ABA6FE662}"/>
          </ac:picMkLst>
        </pc:picChg>
      </pc:sldChg>
      <pc:sldChg chg="modSp add mod">
        <pc:chgData name="Alaulddin Abdalrahman" userId="9d89193d-c5c0-4db6-bf53-3e43a9bf1700" providerId="ADAL" clId="{05643E2B-C4A3-450F-AB1B-ED7B8ADF7B7F}" dt="2022-09-15T10:39:42.164" v="185" actId="11"/>
        <pc:sldMkLst>
          <pc:docMk/>
          <pc:sldMk cId="4264238150" sldId="286"/>
        </pc:sldMkLst>
        <pc:spChg chg="mod">
          <ac:chgData name="Alaulddin Abdalrahman" userId="9d89193d-c5c0-4db6-bf53-3e43a9bf1700" providerId="ADAL" clId="{05643E2B-C4A3-450F-AB1B-ED7B8ADF7B7F}" dt="2022-09-15T10:39:42.164" v="185" actId="11"/>
          <ac:spMkLst>
            <pc:docMk/>
            <pc:sldMk cId="4264238150" sldId="286"/>
            <ac:spMk id="4" creationId="{E24292F5-8730-9AB7-BC41-015F0CDFEBCA}"/>
          </ac:spMkLst>
        </pc:spChg>
      </pc:sldChg>
      <pc:sldChg chg="addSp delSp modSp add mod">
        <pc:chgData name="Alaulddin Abdalrahman" userId="9d89193d-c5c0-4db6-bf53-3e43a9bf1700" providerId="ADAL" clId="{05643E2B-C4A3-450F-AB1B-ED7B8ADF7B7F}" dt="2022-09-21T12:42:33.215" v="1831" actId="20577"/>
        <pc:sldMkLst>
          <pc:docMk/>
          <pc:sldMk cId="3649494169" sldId="287"/>
        </pc:sldMkLst>
        <pc:spChg chg="mod">
          <ac:chgData name="Alaulddin Abdalrahman" userId="9d89193d-c5c0-4db6-bf53-3e43a9bf1700" providerId="ADAL" clId="{05643E2B-C4A3-450F-AB1B-ED7B8ADF7B7F}" dt="2022-09-21T12:42:33.215" v="1831" actId="20577"/>
          <ac:spMkLst>
            <pc:docMk/>
            <pc:sldMk cId="3649494169" sldId="287"/>
            <ac:spMk id="4" creationId="{E24292F5-8730-9AB7-BC41-015F0CDFEBCA}"/>
          </ac:spMkLst>
        </pc:spChg>
        <pc:picChg chg="add del">
          <ac:chgData name="Alaulddin Abdalrahman" userId="9d89193d-c5c0-4db6-bf53-3e43a9bf1700" providerId="ADAL" clId="{05643E2B-C4A3-450F-AB1B-ED7B8ADF7B7F}" dt="2022-09-21T12:36:38.267" v="1512" actId="478"/>
          <ac:picMkLst>
            <pc:docMk/>
            <pc:sldMk cId="3649494169" sldId="287"/>
            <ac:picMk id="10" creationId="{717D8ECF-94A8-1239-A954-23F80D45BF72}"/>
          </ac:picMkLst>
        </pc:picChg>
        <pc:picChg chg="del mod">
          <ac:chgData name="Alaulddin Abdalrahman" userId="9d89193d-c5c0-4db6-bf53-3e43a9bf1700" providerId="ADAL" clId="{05643E2B-C4A3-450F-AB1B-ED7B8ADF7B7F}" dt="2022-09-21T12:39:00.062" v="1822" actId="478"/>
          <ac:picMkLst>
            <pc:docMk/>
            <pc:sldMk cId="3649494169" sldId="287"/>
            <ac:picMk id="12" creationId="{203A91E8-0E3D-F263-49BE-B25B4AEFD8A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2D8D719-680F-1A87-F097-0A17D226B28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xmlns="" id="{969EBA39-6BE3-92A7-F7E7-8FFE14B6E01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5C07628-FFB3-49BA-921D-C081688D909A}" type="datetimeFigureOut">
              <a:rPr lang="en-GB" smtClean="0"/>
              <a:t>18/08/2023</a:t>
            </a:fld>
            <a:endParaRPr lang="en-GB"/>
          </a:p>
        </p:txBody>
      </p:sp>
      <p:sp>
        <p:nvSpPr>
          <p:cNvPr id="4" name="Footer Placeholder 3">
            <a:extLst>
              <a:ext uri="{FF2B5EF4-FFF2-40B4-BE49-F238E27FC236}">
                <a16:creationId xmlns:a16="http://schemas.microsoft.com/office/drawing/2014/main" xmlns="" id="{EE31ACFC-B48F-0F27-855B-C856C8CDF4E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xmlns="" id="{6D4C5BDF-9512-80AB-91D6-A76E7CC6F64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300599-90DA-4385-B6DB-BA69BC3F34F0}" type="slidenum">
              <a:rPr lang="en-GB" smtClean="0"/>
              <a:t>‹#›</a:t>
            </a:fld>
            <a:endParaRPr lang="en-GB"/>
          </a:p>
        </p:txBody>
      </p:sp>
    </p:spTree>
    <p:extLst>
      <p:ext uri="{BB962C8B-B14F-4D97-AF65-F5344CB8AC3E}">
        <p14:creationId xmlns:p14="http://schemas.microsoft.com/office/powerpoint/2010/main" val="43704468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E358C0-6032-4149-920F-25B1B28CAD3E}" type="datetimeFigureOut">
              <a:rPr lang="en-GB" smtClean="0"/>
              <a:t>18/08/2023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2857A8-7150-43D1-909F-368FC6FE4037}" type="slidenum">
              <a:rPr lang="en-GB" smtClean="0"/>
              <a:t>‹#›</a:t>
            </a:fld>
            <a:endParaRPr lang="en-GB"/>
          </a:p>
        </p:txBody>
      </p:sp>
    </p:spTree>
    <p:extLst>
      <p:ext uri="{BB962C8B-B14F-4D97-AF65-F5344CB8AC3E}">
        <p14:creationId xmlns:p14="http://schemas.microsoft.com/office/powerpoint/2010/main" val="424480957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79C2DD-6EA2-472D-A75D-B4639431F1F6}" type="datetime1">
              <a:rPr lang="en-GB" smtClean="0"/>
              <a:t>18/08/2023</a:t>
            </a:fld>
            <a:endParaRPr lang="en-GB"/>
          </a:p>
        </p:txBody>
      </p:sp>
      <p:sp>
        <p:nvSpPr>
          <p:cNvPr id="5" name="Footer Placeholder 4"/>
          <p:cNvSpPr>
            <a:spLocks noGrp="1"/>
          </p:cNvSpPr>
          <p:nvPr>
            <p:ph type="ftr" sz="quarter" idx="11"/>
          </p:nvPr>
        </p:nvSpPr>
        <p:spPr/>
        <p:txBody>
          <a:bodyPr/>
          <a:lstStyle/>
          <a:p>
            <a:r>
              <a:rPr lang="ar-IQ"/>
              <a:t>معد من قبل الطالب احمد جاسم عبدمحمد و علاء الدين عبد الرحمن عثمان - برنامج الدكتوراه</a:t>
            </a:r>
            <a:endParaRPr lang="en-GB"/>
          </a:p>
        </p:txBody>
      </p:sp>
      <p:sp>
        <p:nvSpPr>
          <p:cNvPr id="6" name="Slide Number Placeholder 5"/>
          <p:cNvSpPr>
            <a:spLocks noGrp="1"/>
          </p:cNvSpPr>
          <p:nvPr>
            <p:ph type="sldNum" sz="quarter" idx="12"/>
          </p:nvPr>
        </p:nvSpPr>
        <p:spPr/>
        <p:txBody>
          <a:bodyPr/>
          <a:lstStyle/>
          <a:p>
            <a:fld id="{2629D440-DDD9-4162-B722-E68090B9CCFF}"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1313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425C93-B2BB-4236-A704-B21832768B69}" type="datetime1">
              <a:rPr lang="en-GB" smtClean="0"/>
              <a:t>18/08/2023</a:t>
            </a:fld>
            <a:endParaRPr lang="en-GB"/>
          </a:p>
        </p:txBody>
      </p:sp>
      <p:sp>
        <p:nvSpPr>
          <p:cNvPr id="5" name="Footer Placeholder 4"/>
          <p:cNvSpPr>
            <a:spLocks noGrp="1"/>
          </p:cNvSpPr>
          <p:nvPr>
            <p:ph type="ftr" sz="quarter" idx="11"/>
          </p:nvPr>
        </p:nvSpPr>
        <p:spPr/>
        <p:txBody>
          <a:bodyPr/>
          <a:lstStyle/>
          <a:p>
            <a:r>
              <a:rPr lang="ar-IQ"/>
              <a:t>معد من قبل الطالب احمد جاسم عبدمحمد و علاء الدين عبد الرحمن عثمان - برنامج الدكتوراه</a:t>
            </a:r>
            <a:endParaRPr lang="en-GB"/>
          </a:p>
        </p:txBody>
      </p:sp>
      <p:sp>
        <p:nvSpPr>
          <p:cNvPr id="6" name="Slide Number Placeholder 5"/>
          <p:cNvSpPr>
            <a:spLocks noGrp="1"/>
          </p:cNvSpPr>
          <p:nvPr>
            <p:ph type="sldNum" sz="quarter" idx="12"/>
          </p:nvPr>
        </p:nvSpPr>
        <p:spPr/>
        <p:txBody>
          <a:bodyPr/>
          <a:lstStyle/>
          <a:p>
            <a:fld id="{2629D440-DDD9-4162-B722-E68090B9CCFF}" type="slidenum">
              <a:rPr lang="en-GB" smtClean="0"/>
              <a:t>‹#›</a:t>
            </a:fld>
            <a:endParaRPr lang="en-GB"/>
          </a:p>
        </p:txBody>
      </p:sp>
    </p:spTree>
    <p:extLst>
      <p:ext uri="{BB962C8B-B14F-4D97-AF65-F5344CB8AC3E}">
        <p14:creationId xmlns:p14="http://schemas.microsoft.com/office/powerpoint/2010/main" val="3559815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39954C-A49E-4D46-BB39-0689C1EEAA95}" type="datetime1">
              <a:rPr lang="en-GB" smtClean="0"/>
              <a:t>18/08/2023</a:t>
            </a:fld>
            <a:endParaRPr lang="en-GB"/>
          </a:p>
        </p:txBody>
      </p:sp>
      <p:sp>
        <p:nvSpPr>
          <p:cNvPr id="5" name="Footer Placeholder 4"/>
          <p:cNvSpPr>
            <a:spLocks noGrp="1"/>
          </p:cNvSpPr>
          <p:nvPr>
            <p:ph type="ftr" sz="quarter" idx="11"/>
          </p:nvPr>
        </p:nvSpPr>
        <p:spPr/>
        <p:txBody>
          <a:bodyPr/>
          <a:lstStyle/>
          <a:p>
            <a:r>
              <a:rPr lang="ar-IQ"/>
              <a:t>معد من قبل الطالب احمد جاسم عبدمحمد و علاء الدين عبد الرحمن عثمان - برنامج الدكتوراه</a:t>
            </a:r>
            <a:endParaRPr lang="en-GB"/>
          </a:p>
        </p:txBody>
      </p:sp>
      <p:sp>
        <p:nvSpPr>
          <p:cNvPr id="6" name="Slide Number Placeholder 5"/>
          <p:cNvSpPr>
            <a:spLocks noGrp="1"/>
          </p:cNvSpPr>
          <p:nvPr>
            <p:ph type="sldNum" sz="quarter" idx="12"/>
          </p:nvPr>
        </p:nvSpPr>
        <p:spPr/>
        <p:txBody>
          <a:bodyPr/>
          <a:lstStyle/>
          <a:p>
            <a:fld id="{2629D440-DDD9-4162-B722-E68090B9CCFF}" type="slidenum">
              <a:rPr lang="en-GB" smtClean="0"/>
              <a:t>‹#›</a:t>
            </a:fld>
            <a:endParaRPr lang="en-GB"/>
          </a:p>
        </p:txBody>
      </p:sp>
    </p:spTree>
    <p:extLst>
      <p:ext uri="{BB962C8B-B14F-4D97-AF65-F5344CB8AC3E}">
        <p14:creationId xmlns:p14="http://schemas.microsoft.com/office/powerpoint/2010/main" val="3609100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73B036-33F2-41A3-A042-A0292D89A2D1}" type="datetime1">
              <a:rPr lang="en-GB" smtClean="0"/>
              <a:t>18/08/2023</a:t>
            </a:fld>
            <a:endParaRPr lang="en-GB"/>
          </a:p>
        </p:txBody>
      </p:sp>
      <p:sp>
        <p:nvSpPr>
          <p:cNvPr id="5" name="Footer Placeholder 4"/>
          <p:cNvSpPr>
            <a:spLocks noGrp="1"/>
          </p:cNvSpPr>
          <p:nvPr>
            <p:ph type="ftr" sz="quarter" idx="11"/>
          </p:nvPr>
        </p:nvSpPr>
        <p:spPr/>
        <p:txBody>
          <a:bodyPr/>
          <a:lstStyle/>
          <a:p>
            <a:r>
              <a:rPr lang="ar-IQ"/>
              <a:t>معد من قبل الطالب احمد جاسم عبدمحمد و علاء الدين عبد الرحمن عثمان - برنامج الدكتوراه</a:t>
            </a:r>
            <a:endParaRPr lang="en-GB"/>
          </a:p>
        </p:txBody>
      </p:sp>
      <p:sp>
        <p:nvSpPr>
          <p:cNvPr id="6" name="Slide Number Placeholder 5"/>
          <p:cNvSpPr>
            <a:spLocks noGrp="1"/>
          </p:cNvSpPr>
          <p:nvPr>
            <p:ph type="sldNum" sz="quarter" idx="12"/>
          </p:nvPr>
        </p:nvSpPr>
        <p:spPr/>
        <p:txBody>
          <a:bodyPr/>
          <a:lstStyle/>
          <a:p>
            <a:fld id="{2629D440-DDD9-4162-B722-E68090B9CCFF}" type="slidenum">
              <a:rPr lang="en-GB" smtClean="0"/>
              <a:t>‹#›</a:t>
            </a:fld>
            <a:endParaRPr lang="en-GB"/>
          </a:p>
        </p:txBody>
      </p:sp>
    </p:spTree>
    <p:extLst>
      <p:ext uri="{BB962C8B-B14F-4D97-AF65-F5344CB8AC3E}">
        <p14:creationId xmlns:p14="http://schemas.microsoft.com/office/powerpoint/2010/main" val="2083909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32F044-FF0F-423A-AFB7-98A42BD0857C}" type="datetime1">
              <a:rPr lang="en-GB" smtClean="0"/>
              <a:t>18/08/2023</a:t>
            </a:fld>
            <a:endParaRPr lang="en-GB"/>
          </a:p>
        </p:txBody>
      </p:sp>
      <p:sp>
        <p:nvSpPr>
          <p:cNvPr id="5" name="Footer Placeholder 4"/>
          <p:cNvSpPr>
            <a:spLocks noGrp="1"/>
          </p:cNvSpPr>
          <p:nvPr>
            <p:ph type="ftr" sz="quarter" idx="11"/>
          </p:nvPr>
        </p:nvSpPr>
        <p:spPr/>
        <p:txBody>
          <a:bodyPr/>
          <a:lstStyle/>
          <a:p>
            <a:r>
              <a:rPr lang="ar-IQ"/>
              <a:t>معد من قبل الطالب احمد جاسم عبدمحمد و علاء الدين عبد الرحمن عثمان - برنامج الدكتوراه</a:t>
            </a:r>
            <a:endParaRPr lang="en-GB"/>
          </a:p>
        </p:txBody>
      </p:sp>
      <p:sp>
        <p:nvSpPr>
          <p:cNvPr id="6" name="Slide Number Placeholder 5"/>
          <p:cNvSpPr>
            <a:spLocks noGrp="1"/>
          </p:cNvSpPr>
          <p:nvPr>
            <p:ph type="sldNum" sz="quarter" idx="12"/>
          </p:nvPr>
        </p:nvSpPr>
        <p:spPr/>
        <p:txBody>
          <a:bodyPr/>
          <a:lstStyle/>
          <a:p>
            <a:fld id="{2629D440-DDD9-4162-B722-E68090B9CCFF}"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3694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8B4E36-0F66-4E59-B6C2-BF7A28782AEE}" type="datetime1">
              <a:rPr lang="en-GB" smtClean="0"/>
              <a:t>18/08/2023</a:t>
            </a:fld>
            <a:endParaRPr lang="en-GB"/>
          </a:p>
        </p:txBody>
      </p:sp>
      <p:sp>
        <p:nvSpPr>
          <p:cNvPr id="6" name="Footer Placeholder 5"/>
          <p:cNvSpPr>
            <a:spLocks noGrp="1"/>
          </p:cNvSpPr>
          <p:nvPr>
            <p:ph type="ftr" sz="quarter" idx="11"/>
          </p:nvPr>
        </p:nvSpPr>
        <p:spPr/>
        <p:txBody>
          <a:bodyPr/>
          <a:lstStyle/>
          <a:p>
            <a:r>
              <a:rPr lang="ar-IQ"/>
              <a:t>معد من قبل الطالب احمد جاسم عبدمحمد و علاء الدين عبد الرحمن عثمان - برنامج الدكتوراه</a:t>
            </a:r>
            <a:endParaRPr lang="en-GB"/>
          </a:p>
        </p:txBody>
      </p:sp>
      <p:sp>
        <p:nvSpPr>
          <p:cNvPr id="7" name="Slide Number Placeholder 6"/>
          <p:cNvSpPr>
            <a:spLocks noGrp="1"/>
          </p:cNvSpPr>
          <p:nvPr>
            <p:ph type="sldNum" sz="quarter" idx="12"/>
          </p:nvPr>
        </p:nvSpPr>
        <p:spPr/>
        <p:txBody>
          <a:bodyPr/>
          <a:lstStyle/>
          <a:p>
            <a:fld id="{2629D440-DDD9-4162-B722-E68090B9CCFF}" type="slidenum">
              <a:rPr lang="en-GB" smtClean="0"/>
              <a:t>‹#›</a:t>
            </a:fld>
            <a:endParaRPr lang="en-GB"/>
          </a:p>
        </p:txBody>
      </p:sp>
    </p:spTree>
    <p:extLst>
      <p:ext uri="{BB962C8B-B14F-4D97-AF65-F5344CB8AC3E}">
        <p14:creationId xmlns:p14="http://schemas.microsoft.com/office/powerpoint/2010/main" val="128267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AC89AA-2444-4809-AD5D-9C1C4CE63FA8}" type="datetime1">
              <a:rPr lang="en-GB" smtClean="0"/>
              <a:t>18/08/2023</a:t>
            </a:fld>
            <a:endParaRPr lang="en-GB"/>
          </a:p>
        </p:txBody>
      </p:sp>
      <p:sp>
        <p:nvSpPr>
          <p:cNvPr id="8" name="Footer Placeholder 7"/>
          <p:cNvSpPr>
            <a:spLocks noGrp="1"/>
          </p:cNvSpPr>
          <p:nvPr>
            <p:ph type="ftr" sz="quarter" idx="11"/>
          </p:nvPr>
        </p:nvSpPr>
        <p:spPr/>
        <p:txBody>
          <a:bodyPr/>
          <a:lstStyle/>
          <a:p>
            <a:r>
              <a:rPr lang="ar-IQ"/>
              <a:t>معد من قبل الطالب احمد جاسم عبدمحمد و علاء الدين عبد الرحمن عثمان - برنامج الدكتوراه</a:t>
            </a:r>
            <a:endParaRPr lang="en-GB"/>
          </a:p>
        </p:txBody>
      </p:sp>
      <p:sp>
        <p:nvSpPr>
          <p:cNvPr id="9" name="Slide Number Placeholder 8"/>
          <p:cNvSpPr>
            <a:spLocks noGrp="1"/>
          </p:cNvSpPr>
          <p:nvPr>
            <p:ph type="sldNum" sz="quarter" idx="12"/>
          </p:nvPr>
        </p:nvSpPr>
        <p:spPr/>
        <p:txBody>
          <a:bodyPr/>
          <a:lstStyle/>
          <a:p>
            <a:fld id="{2629D440-DDD9-4162-B722-E68090B9CCFF}" type="slidenum">
              <a:rPr lang="en-GB" smtClean="0"/>
              <a:t>‹#›</a:t>
            </a:fld>
            <a:endParaRPr lang="en-GB"/>
          </a:p>
        </p:txBody>
      </p:sp>
    </p:spTree>
    <p:extLst>
      <p:ext uri="{BB962C8B-B14F-4D97-AF65-F5344CB8AC3E}">
        <p14:creationId xmlns:p14="http://schemas.microsoft.com/office/powerpoint/2010/main" val="3233724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D5957B-592B-4407-9C3E-B8306C36F249}" type="datetime1">
              <a:rPr lang="en-GB" smtClean="0"/>
              <a:t>18/08/2023</a:t>
            </a:fld>
            <a:endParaRPr lang="en-GB"/>
          </a:p>
        </p:txBody>
      </p:sp>
      <p:sp>
        <p:nvSpPr>
          <p:cNvPr id="4" name="Footer Placeholder 3"/>
          <p:cNvSpPr>
            <a:spLocks noGrp="1"/>
          </p:cNvSpPr>
          <p:nvPr>
            <p:ph type="ftr" sz="quarter" idx="11"/>
          </p:nvPr>
        </p:nvSpPr>
        <p:spPr/>
        <p:txBody>
          <a:bodyPr/>
          <a:lstStyle/>
          <a:p>
            <a:r>
              <a:rPr lang="ar-IQ"/>
              <a:t>معد من قبل الطالب احمد جاسم عبدمحمد و علاء الدين عبد الرحمن عثمان - برنامج الدكتوراه</a:t>
            </a:r>
            <a:endParaRPr lang="en-GB"/>
          </a:p>
        </p:txBody>
      </p:sp>
      <p:sp>
        <p:nvSpPr>
          <p:cNvPr id="5" name="Slide Number Placeholder 4"/>
          <p:cNvSpPr>
            <a:spLocks noGrp="1"/>
          </p:cNvSpPr>
          <p:nvPr>
            <p:ph type="sldNum" sz="quarter" idx="12"/>
          </p:nvPr>
        </p:nvSpPr>
        <p:spPr/>
        <p:txBody>
          <a:bodyPr/>
          <a:lstStyle/>
          <a:p>
            <a:fld id="{2629D440-DDD9-4162-B722-E68090B9CCFF}" type="slidenum">
              <a:rPr lang="en-GB" smtClean="0"/>
              <a:t>‹#›</a:t>
            </a:fld>
            <a:endParaRPr lang="en-GB"/>
          </a:p>
        </p:txBody>
      </p:sp>
    </p:spTree>
    <p:extLst>
      <p:ext uri="{BB962C8B-B14F-4D97-AF65-F5344CB8AC3E}">
        <p14:creationId xmlns:p14="http://schemas.microsoft.com/office/powerpoint/2010/main" val="605837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8E81FF-D349-454A-8F82-4FB5D9FB3613}" type="datetime1">
              <a:rPr lang="en-GB" smtClean="0"/>
              <a:t>18/08/2023</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r>
              <a:rPr lang="ar-IQ"/>
              <a:t>معد من قبل الطالب احمد جاسم عبدمحمد و علاء الدين عبد الرحمن عثمان - برنامج الدكتوراه</a:t>
            </a:r>
            <a:endParaRPr lang="en-GB"/>
          </a:p>
        </p:txBody>
      </p:sp>
      <p:sp>
        <p:nvSpPr>
          <p:cNvPr id="9" name="Slide Number Placeholder 8"/>
          <p:cNvSpPr>
            <a:spLocks noGrp="1"/>
          </p:cNvSpPr>
          <p:nvPr>
            <p:ph type="sldNum" sz="quarter" idx="12"/>
          </p:nvPr>
        </p:nvSpPr>
        <p:spPr/>
        <p:txBody>
          <a:bodyPr/>
          <a:lstStyle/>
          <a:p>
            <a:fld id="{2629D440-DDD9-4162-B722-E68090B9CCFF}" type="slidenum">
              <a:rPr lang="en-GB" smtClean="0"/>
              <a:t>‹#›</a:t>
            </a:fld>
            <a:endParaRPr lang="en-GB"/>
          </a:p>
        </p:txBody>
      </p:sp>
    </p:spTree>
    <p:extLst>
      <p:ext uri="{BB962C8B-B14F-4D97-AF65-F5344CB8AC3E}">
        <p14:creationId xmlns:p14="http://schemas.microsoft.com/office/powerpoint/2010/main" val="1751695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E6AE98A-3B9A-42AB-8BB8-2530A112BFE7}" type="datetime1">
              <a:rPr lang="en-GB" smtClean="0"/>
              <a:t>18/08/2023</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ar-IQ"/>
              <a:t>معد من قبل الطالب احمد جاسم عبدمحمد و علاء الدين عبد الرحمن عثمان - برنامج الدكتوراه</a:t>
            </a:r>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629D440-DDD9-4162-B722-E68090B9CCFF}" type="slidenum">
              <a:rPr lang="en-GB" smtClean="0"/>
              <a:t>‹#›</a:t>
            </a:fld>
            <a:endParaRPr lang="en-GB"/>
          </a:p>
        </p:txBody>
      </p:sp>
    </p:spTree>
    <p:extLst>
      <p:ext uri="{BB962C8B-B14F-4D97-AF65-F5344CB8AC3E}">
        <p14:creationId xmlns:p14="http://schemas.microsoft.com/office/powerpoint/2010/main" val="1661170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45592B-80E9-48DB-9259-7B4F9CDAAEEB}" type="datetime1">
              <a:rPr lang="en-GB" smtClean="0"/>
              <a:t>18/08/2023</a:t>
            </a:fld>
            <a:endParaRPr lang="en-GB"/>
          </a:p>
        </p:txBody>
      </p:sp>
      <p:sp>
        <p:nvSpPr>
          <p:cNvPr id="6" name="Footer Placeholder 5"/>
          <p:cNvSpPr>
            <a:spLocks noGrp="1"/>
          </p:cNvSpPr>
          <p:nvPr>
            <p:ph type="ftr" sz="quarter" idx="11"/>
          </p:nvPr>
        </p:nvSpPr>
        <p:spPr/>
        <p:txBody>
          <a:bodyPr/>
          <a:lstStyle/>
          <a:p>
            <a:r>
              <a:rPr lang="ar-IQ"/>
              <a:t>معد من قبل الطالب احمد جاسم عبدمحمد و علاء الدين عبد الرحمن عثمان - برنامج الدكتوراه</a:t>
            </a:r>
            <a:endParaRPr lang="en-GB"/>
          </a:p>
        </p:txBody>
      </p:sp>
      <p:sp>
        <p:nvSpPr>
          <p:cNvPr id="7" name="Slide Number Placeholder 6"/>
          <p:cNvSpPr>
            <a:spLocks noGrp="1"/>
          </p:cNvSpPr>
          <p:nvPr>
            <p:ph type="sldNum" sz="quarter" idx="12"/>
          </p:nvPr>
        </p:nvSpPr>
        <p:spPr/>
        <p:txBody>
          <a:bodyPr/>
          <a:lstStyle/>
          <a:p>
            <a:fld id="{2629D440-DDD9-4162-B722-E68090B9CCFF}" type="slidenum">
              <a:rPr lang="en-GB" smtClean="0"/>
              <a:t>‹#›</a:t>
            </a:fld>
            <a:endParaRPr lang="en-GB"/>
          </a:p>
        </p:txBody>
      </p:sp>
    </p:spTree>
    <p:extLst>
      <p:ext uri="{BB962C8B-B14F-4D97-AF65-F5344CB8AC3E}">
        <p14:creationId xmlns:p14="http://schemas.microsoft.com/office/powerpoint/2010/main" val="82458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C604B0A-EFFA-4261-AD8F-F5FF70B0D870}" type="datetime1">
              <a:rPr lang="en-GB" smtClean="0"/>
              <a:t>18/08/2023</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ar-IQ"/>
              <a:t>معد من قبل الطالب احمد جاسم عبدمحمد و علاء الدين عبد الرحمن عثمان - برنامج الدكتوراه</a:t>
            </a:r>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629D440-DDD9-4162-B722-E68090B9CCFF}"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369992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EE045B-B667-80FC-F15A-68AC60660695}"/>
              </a:ext>
            </a:extLst>
          </p:cNvPr>
          <p:cNvSpPr>
            <a:spLocks noGrp="1"/>
          </p:cNvSpPr>
          <p:nvPr>
            <p:ph type="title"/>
          </p:nvPr>
        </p:nvSpPr>
        <p:spPr>
          <a:xfrm>
            <a:off x="5567031" y="1899138"/>
            <a:ext cx="5370600" cy="1453661"/>
          </a:xfrm>
        </p:spPr>
        <p:txBody>
          <a:bodyPr/>
          <a:lstStyle/>
          <a:p>
            <a:pPr algn="ctr" rtl="1"/>
            <a:r>
              <a:rPr lang="en-US" b="1" dirty="0" smtClean="0">
                <a:solidFill>
                  <a:schemeClr val="tx1"/>
                </a:solidFill>
                <a:latin typeface="Cambria" panose="02040503050406030204" pitchFamily="18" charset="0"/>
                <a:ea typeface="Cambria" panose="02040503050406030204" pitchFamily="18" charset="0"/>
              </a:rPr>
              <a:t>Business Combinations</a:t>
            </a:r>
            <a:br>
              <a:rPr lang="en-US" b="1" dirty="0" smtClean="0">
                <a:solidFill>
                  <a:schemeClr val="tx1"/>
                </a:solidFill>
                <a:latin typeface="Cambria" panose="02040503050406030204" pitchFamily="18" charset="0"/>
                <a:ea typeface="Cambria" panose="02040503050406030204" pitchFamily="18" charset="0"/>
              </a:rPr>
            </a:br>
            <a:r>
              <a:rPr lang="en-US" b="1" dirty="0" smtClean="0">
                <a:solidFill>
                  <a:schemeClr val="tx1"/>
                </a:solidFill>
                <a:latin typeface="Cambria" panose="02040503050406030204" pitchFamily="18" charset="0"/>
                <a:ea typeface="Cambria" panose="02040503050406030204" pitchFamily="18" charset="0"/>
              </a:rPr>
              <a:t>Ch. 2 – Part 3</a:t>
            </a:r>
            <a:br>
              <a:rPr lang="en-US" b="1" dirty="0" smtClean="0">
                <a:solidFill>
                  <a:schemeClr val="tx1"/>
                </a:solidFill>
                <a:latin typeface="Cambria" panose="02040503050406030204" pitchFamily="18" charset="0"/>
                <a:ea typeface="Cambria" panose="02040503050406030204" pitchFamily="18" charset="0"/>
              </a:rPr>
            </a:br>
            <a:r>
              <a:rPr lang="en-US" b="1" dirty="0" smtClean="0">
                <a:solidFill>
                  <a:schemeClr val="tx1"/>
                </a:solidFill>
                <a:latin typeface="Cambria" panose="02040503050406030204" pitchFamily="18" charset="0"/>
                <a:ea typeface="Cambria" panose="02040503050406030204" pitchFamily="18" charset="0"/>
              </a:rPr>
              <a:t>Assets Acquisition  </a:t>
            </a:r>
            <a:endParaRPr lang="en-GB" dirty="0">
              <a:solidFill>
                <a:schemeClr val="tx1"/>
              </a:solidFill>
              <a:latin typeface="Cambria" panose="02040503050406030204" pitchFamily="18" charset="0"/>
              <a:ea typeface="Cambria" panose="02040503050406030204" pitchFamily="18" charset="0"/>
            </a:endParaRPr>
          </a:p>
        </p:txBody>
      </p:sp>
      <p:pic>
        <p:nvPicPr>
          <p:cNvPr id="6" name="Picture Placeholder 5">
            <a:extLst>
              <a:ext uri="{FF2B5EF4-FFF2-40B4-BE49-F238E27FC236}">
                <a16:creationId xmlns:a16="http://schemas.microsoft.com/office/drawing/2014/main" xmlns="" id="{7AB82FD8-84E5-7C36-8732-140AF691CF70}"/>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484903" y="356617"/>
            <a:ext cx="4459104" cy="570056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3" name="TextBox 2">
            <a:extLst>
              <a:ext uri="{FF2B5EF4-FFF2-40B4-BE49-F238E27FC236}">
                <a16:creationId xmlns:a16="http://schemas.microsoft.com/office/drawing/2014/main" xmlns="" id="{8D646C0A-E352-14C5-EA9F-9DA33BF00573}"/>
              </a:ext>
            </a:extLst>
          </p:cNvPr>
          <p:cNvSpPr txBox="1"/>
          <p:nvPr/>
        </p:nvSpPr>
        <p:spPr>
          <a:xfrm>
            <a:off x="5545715" y="3649207"/>
            <a:ext cx="5391916" cy="461665"/>
          </a:xfrm>
          <a:prstGeom prst="rect">
            <a:avLst/>
          </a:prstGeom>
          <a:noFill/>
        </p:spPr>
        <p:txBody>
          <a:bodyPr wrap="square" rtlCol="0">
            <a:spAutoFit/>
          </a:bodyPr>
          <a:lstStyle/>
          <a:p>
            <a:pPr algn="ctr" rtl="1"/>
            <a:r>
              <a:rPr lang="en-GB" sz="2400" b="1" dirty="0" smtClean="0"/>
              <a:t>Prof. Dr Bushra Al-Mashhadani - 2023</a:t>
            </a:r>
            <a:endParaRPr lang="en-GB" sz="2400" b="1" dirty="0"/>
          </a:p>
        </p:txBody>
      </p:sp>
      <p:pic>
        <p:nvPicPr>
          <p:cNvPr id="5" name="صورة 4">
            <a:extLst>
              <a:ext uri="{FF2B5EF4-FFF2-40B4-BE49-F238E27FC236}">
                <a16:creationId xmlns:a16="http://schemas.microsoft.com/office/drawing/2014/main" xmlns="" id="{D98B273E-7BDA-5066-D5CA-667DCBA28A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26325" y="385100"/>
            <a:ext cx="1622612" cy="1478869"/>
          </a:xfrm>
          <a:prstGeom prst="rect">
            <a:avLst/>
          </a:prstGeom>
        </p:spPr>
      </p:pic>
    </p:spTree>
    <p:extLst>
      <p:ext uri="{BB962C8B-B14F-4D97-AF65-F5344CB8AC3E}">
        <p14:creationId xmlns:p14="http://schemas.microsoft.com/office/powerpoint/2010/main" val="108183451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681AA4-6A8F-05FA-D9D6-140318FFB0EA}"/>
              </a:ext>
            </a:extLst>
          </p:cNvPr>
          <p:cNvSpPr>
            <a:spLocks noGrp="1"/>
          </p:cNvSpPr>
          <p:nvPr>
            <p:ph type="title"/>
          </p:nvPr>
        </p:nvSpPr>
        <p:spPr>
          <a:xfrm>
            <a:off x="1366029" y="375138"/>
            <a:ext cx="8976756" cy="1195754"/>
          </a:xfrm>
        </p:spPr>
        <p:txBody>
          <a:bodyPr>
            <a:noAutofit/>
          </a:bodyPr>
          <a:lstStyle/>
          <a:p>
            <a:pPr marR="0" lvl="0" algn="ctr" defTabSz="914400" rtl="1" eaLnBrk="1" fontAlgn="auto" latinLnBrk="0" hangingPunct="1">
              <a:lnSpc>
                <a:spcPct val="90000"/>
              </a:lnSpc>
              <a:spcBef>
                <a:spcPts val="1200"/>
              </a:spcBef>
              <a:spcAft>
                <a:spcPts val="200"/>
              </a:spcAft>
              <a:buClr>
                <a:srgbClr val="E48312"/>
              </a:buClr>
              <a:buSzPct val="100000"/>
              <a:tabLst/>
              <a:defRPr/>
            </a:pPr>
            <a:r>
              <a:rPr lang="ar-IQ" sz="2800" b="1" dirty="0">
                <a:cs typeface="+mn-cs"/>
              </a:rPr>
              <a:t>شرح </a:t>
            </a:r>
            <a:r>
              <a:rPr lang="ar-IQ" sz="2800" b="1" dirty="0" smtClean="0">
                <a:cs typeface="+mn-cs"/>
              </a:rPr>
              <a:t>تأثير </a:t>
            </a:r>
            <a:r>
              <a:rPr lang="ar-IQ" sz="2800" b="1" dirty="0">
                <a:cs typeface="+mn-cs"/>
              </a:rPr>
              <a:t>التعويضات المحتملة </a:t>
            </a:r>
            <a:r>
              <a:rPr lang="en-GB" sz="2800" b="1" i="0" u="none" strike="noStrike" baseline="0" dirty="0">
                <a:cs typeface="+mn-cs"/>
              </a:rPr>
              <a:t>CONTINGENT CONSIDERATION </a:t>
            </a:r>
            <a:r>
              <a:rPr lang="ar-IQ" sz="2800" b="1" i="0" u="none" strike="noStrike" baseline="0" dirty="0" smtClean="0">
                <a:cs typeface="+mn-cs"/>
              </a:rPr>
              <a:t> </a:t>
            </a:r>
            <a:r>
              <a:rPr lang="ar-IQ" sz="2800" b="1" dirty="0" smtClean="0">
                <a:cs typeface="+mn-cs"/>
              </a:rPr>
              <a:t>في </a:t>
            </a:r>
            <a:r>
              <a:rPr lang="ar-IQ" sz="2800" b="1" dirty="0">
                <a:cs typeface="+mn-cs"/>
              </a:rPr>
              <a:t>تقييم الاصول المكتسبة من </a:t>
            </a:r>
            <a:r>
              <a:rPr lang="ar-IQ" sz="2800" b="1" dirty="0" smtClean="0">
                <a:cs typeface="+mn-cs"/>
              </a:rPr>
              <a:t>إندماج الأعمال</a:t>
            </a:r>
            <a:endParaRPr kumimoji="0" lang="ar-IQ" sz="2800" b="1"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xmlns="" id="{7803BE28-FA1D-F663-97EE-8B1ABA6FE662}"/>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418985" y="239290"/>
            <a:ext cx="1201288" cy="1535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ontent Placeholder 3">
            <a:extLst>
              <a:ext uri="{FF2B5EF4-FFF2-40B4-BE49-F238E27FC236}">
                <a16:creationId xmlns:a16="http://schemas.microsoft.com/office/drawing/2014/main" xmlns="" id="{E24292F5-8730-9AB7-BC41-015F0CDFEBCA}"/>
              </a:ext>
            </a:extLst>
          </p:cNvPr>
          <p:cNvSpPr>
            <a:spLocks noGrp="1"/>
          </p:cNvSpPr>
          <p:nvPr>
            <p:ph sz="half" idx="2"/>
          </p:nvPr>
        </p:nvSpPr>
        <p:spPr>
          <a:xfrm>
            <a:off x="1366029" y="1949397"/>
            <a:ext cx="10100345" cy="4441077"/>
          </a:xfrm>
        </p:spPr>
        <p:txBody>
          <a:bodyPr>
            <a:normAutofit/>
          </a:bodyPr>
          <a:lstStyle/>
          <a:p>
            <a:pPr marL="0" indent="0" algn="justLow" rtl="1">
              <a:buNone/>
            </a:pPr>
            <a:r>
              <a:rPr lang="ar-IQ" sz="1800" dirty="0">
                <a:latin typeface="STIXGeneral-Regular"/>
              </a:rPr>
              <a:t>في بعض عمليات الاستحواذ، يواجه المشتري والبائع مشكلة في الاتفاق على سعر الشراء، على سبيل المثال قد يكون لدى البائع اراءاً اكثر تفاؤلاً حول الاداء المستقبلي للوحدة الاقتصادية مقارنتاً بأراء المشتري.</a:t>
            </a:r>
          </a:p>
          <a:p>
            <a:pPr marL="0" indent="0" algn="justLow" rtl="1">
              <a:buNone/>
            </a:pPr>
            <a:r>
              <a:rPr lang="ar-IQ" sz="1800" dirty="0">
                <a:latin typeface="STIXGeneral-Regular"/>
              </a:rPr>
              <a:t>وفي مثل هذه الحالات، يتفق الطرفان ضمن اتفاقية الشراء (الاستحواذ) على ان الشركة المشترية تقوم بدفع بعض التعويضات الى البائع في حالة حدوث بعض من هذه الاحداث (مثلاً زيادة الايرادات او الارباح سقفاً معيناً)، وتتمثل التعويضات بشكل دفوعات نقدية (او اصول اخرى) او اصدار اوراق مالية اضافية (اسهم او سندات).</a:t>
            </a:r>
          </a:p>
          <a:p>
            <a:pPr marL="0" indent="0" algn="justLow" rtl="1">
              <a:buNone/>
            </a:pPr>
            <a:r>
              <a:rPr lang="ar-IQ" sz="1800" dirty="0">
                <a:latin typeface="STIXGeneral-Regular"/>
              </a:rPr>
              <a:t>يتطلب معيار </a:t>
            </a:r>
            <a:r>
              <a:rPr lang="en-GB" sz="1600" dirty="0"/>
              <a:t>SFAS No. 141R</a:t>
            </a:r>
            <a:r>
              <a:rPr lang="ar-IQ" sz="1600" dirty="0"/>
              <a:t> من المشتري الاعتراف بالتعويضات المحتملة بالقيمة العادلة بتاريخ الشراء، ويعتمد تصنيف التعويضات المحتملة على انها التزام او حقوق ملكية على معيار </a:t>
            </a:r>
            <a:r>
              <a:rPr lang="en-GB" sz="1600" dirty="0"/>
              <a:t>FASB ASC Topic 480</a:t>
            </a:r>
            <a:r>
              <a:rPr lang="ar-IQ" sz="1600" dirty="0"/>
              <a:t> وعلى النحو التالي</a:t>
            </a:r>
          </a:p>
          <a:p>
            <a:pPr marL="342900" indent="-342900" algn="justLow" rtl="1">
              <a:buFont typeface="+mj-lt"/>
              <a:buAutoNum type="arabicPeriod"/>
            </a:pPr>
            <a:r>
              <a:rPr lang="ar-IQ" sz="1600" b="1" dirty="0"/>
              <a:t>تصنيف التعويضات المحتملة على انها التزام</a:t>
            </a:r>
            <a:r>
              <a:rPr lang="ar-IQ" sz="1600" dirty="0"/>
              <a:t> </a:t>
            </a:r>
            <a:r>
              <a:rPr lang="en-GB" sz="1800" b="1" i="1" u="none" strike="noStrike" baseline="0" dirty="0">
                <a:latin typeface="STIXGeneral-BoldItalic"/>
              </a:rPr>
              <a:t>Contingent consideration classified as a liability</a:t>
            </a:r>
            <a:r>
              <a:rPr lang="ar-IQ" sz="1600" b="1" i="1" dirty="0">
                <a:latin typeface="STIXGeneral-BoldItalic"/>
              </a:rPr>
              <a:t>: </a:t>
            </a:r>
            <a:r>
              <a:rPr lang="ar-IQ" sz="1600" dirty="0">
                <a:latin typeface="STIXGeneral-BoldItalic"/>
              </a:rPr>
              <a:t>حيث يتم تصنيف التعويضات المحتملة على انها التزامات اذا تم تسوية التعويضات المحتملة مقابل اعداد متغيرة من اسهم الشركة المشترية وان هذا يولد</a:t>
            </a:r>
            <a:endParaRPr lang="ar-IQ" sz="1600" b="1" i="1" dirty="0">
              <a:latin typeface="STIXGeneral-BoldItalic"/>
            </a:endParaRPr>
          </a:p>
          <a:p>
            <a:pPr marL="635508" lvl="1" indent="-342900" algn="justLow" rtl="1">
              <a:buFont typeface="+mj-lt"/>
              <a:buAutoNum type="arabicPeriod"/>
            </a:pPr>
            <a:r>
              <a:rPr lang="ar-IQ" sz="1400" dirty="0">
                <a:latin typeface="STIXGeneral-Regular"/>
              </a:rPr>
              <a:t>التزام ثابت معروف منذ البداية،</a:t>
            </a:r>
          </a:p>
          <a:p>
            <a:pPr marL="635508" lvl="1" indent="-342900" algn="justLow" rtl="1">
              <a:buFont typeface="+mj-lt"/>
              <a:buAutoNum type="arabicPeriod"/>
            </a:pPr>
            <a:r>
              <a:rPr lang="ar-IQ" sz="1400" dirty="0">
                <a:latin typeface="STIXGeneral-Regular"/>
              </a:rPr>
              <a:t>التزام تتغير قيمته عكسياً مع التغيرات الحاصلة في القيمة العادلة لأسهم الشركة المشترية، او</a:t>
            </a:r>
          </a:p>
          <a:p>
            <a:pPr marL="635508" lvl="1" indent="-342900" algn="justLow" rtl="1">
              <a:buFont typeface="+mj-lt"/>
              <a:buAutoNum type="arabicPeriod"/>
            </a:pPr>
            <a:r>
              <a:rPr lang="ar-IQ" sz="1400" dirty="0">
                <a:latin typeface="STIXGeneral-Regular"/>
              </a:rPr>
              <a:t>التزام تتغير قيمته مع تغير اي شي اخر عدا التغيرات الحاصلة في القيمة العادلة لأسهم الشركة المشترية.</a:t>
            </a:r>
          </a:p>
          <a:p>
            <a:pPr marL="635508" lvl="1" indent="-342900" algn="justLow" rtl="1">
              <a:buFont typeface="+mj-lt"/>
              <a:buAutoNum type="arabicPeriod"/>
            </a:pPr>
            <a:r>
              <a:rPr lang="ar-IQ" sz="1400" dirty="0">
                <a:latin typeface="STIXGeneral-Regular"/>
              </a:rPr>
              <a:t>يتم اعادة قياس قيمة الالتزام بعد تاريخ الاستحواذ بشكل دوري (كل ثلاث اشهر – ربع سنوي) استناداً الى التغيرات الحاصلة في القيمة العادلة للالتزام المحتمل والاعتراف بالمكاسب او الخسائر في الدخل التشغيلي، الا اذا كان التعويض بشكل اسهم فلا يتم الاعتراف بالمكاسب والخسائر في الدخل التشغيلي وانما يتم تعديل حساب حقوق الملكية.</a:t>
            </a:r>
          </a:p>
        </p:txBody>
      </p:sp>
    </p:spTree>
    <p:extLst>
      <p:ext uri="{BB962C8B-B14F-4D97-AF65-F5344CB8AC3E}">
        <p14:creationId xmlns:p14="http://schemas.microsoft.com/office/powerpoint/2010/main" val="397252786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681AA4-6A8F-05FA-D9D6-140318FFB0EA}"/>
              </a:ext>
            </a:extLst>
          </p:cNvPr>
          <p:cNvSpPr>
            <a:spLocks noGrp="1"/>
          </p:cNvSpPr>
          <p:nvPr>
            <p:ph type="title"/>
          </p:nvPr>
        </p:nvSpPr>
        <p:spPr>
          <a:xfrm>
            <a:off x="1366029" y="515814"/>
            <a:ext cx="8976756" cy="1231787"/>
          </a:xfrm>
        </p:spPr>
        <p:txBody>
          <a:bodyPr>
            <a:noAutofit/>
          </a:bodyPr>
          <a:lstStyle/>
          <a:p>
            <a:pPr lvl="0" algn="ctr" rtl="1">
              <a:lnSpc>
                <a:spcPct val="90000"/>
              </a:lnSpc>
              <a:spcBef>
                <a:spcPts val="1200"/>
              </a:spcBef>
              <a:spcAft>
                <a:spcPts val="200"/>
              </a:spcAft>
              <a:buClr>
                <a:srgbClr val="E48312"/>
              </a:buClr>
              <a:buSzPct val="100000"/>
              <a:defRPr/>
            </a:pPr>
            <a:r>
              <a:rPr lang="ar-IQ" sz="2800" b="1" dirty="0">
                <a:solidFill>
                  <a:srgbClr val="000000">
                    <a:lumMod val="75000"/>
                    <a:lumOff val="25000"/>
                  </a:srgbClr>
                </a:solidFill>
                <a:cs typeface="Arial"/>
              </a:rPr>
              <a:t>شرح تأثير التعويضات المحتملة </a:t>
            </a:r>
            <a:r>
              <a:rPr lang="en-GB" sz="2800" b="1" dirty="0">
                <a:solidFill>
                  <a:srgbClr val="000000">
                    <a:lumMod val="75000"/>
                    <a:lumOff val="25000"/>
                  </a:srgbClr>
                </a:solidFill>
              </a:rPr>
              <a:t>CONTINGENT CONSIDERATION </a:t>
            </a:r>
            <a:r>
              <a:rPr lang="ar-IQ" sz="2800" b="1" dirty="0">
                <a:solidFill>
                  <a:srgbClr val="000000">
                    <a:lumMod val="75000"/>
                    <a:lumOff val="25000"/>
                  </a:srgbClr>
                </a:solidFill>
                <a:cs typeface="Arial"/>
              </a:rPr>
              <a:t> في تقييم الاصول المكتسبة من إندماج الأعمال</a:t>
            </a:r>
            <a:endParaRPr kumimoji="0" lang="ar-IQ" sz="320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xmlns="" id="{7803BE28-FA1D-F663-97EE-8B1ABA6FE662}"/>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418985" y="239290"/>
            <a:ext cx="1201288" cy="1535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ontent Placeholder 3">
            <a:extLst>
              <a:ext uri="{FF2B5EF4-FFF2-40B4-BE49-F238E27FC236}">
                <a16:creationId xmlns:a16="http://schemas.microsoft.com/office/drawing/2014/main" xmlns="" id="{E24292F5-8730-9AB7-BC41-015F0CDFEBCA}"/>
              </a:ext>
            </a:extLst>
          </p:cNvPr>
          <p:cNvSpPr>
            <a:spLocks noGrp="1"/>
          </p:cNvSpPr>
          <p:nvPr>
            <p:ph sz="half" idx="2"/>
          </p:nvPr>
        </p:nvSpPr>
        <p:spPr>
          <a:xfrm>
            <a:off x="1366029" y="1949397"/>
            <a:ext cx="10100345" cy="4441077"/>
          </a:xfrm>
        </p:spPr>
        <p:txBody>
          <a:bodyPr>
            <a:normAutofit/>
          </a:bodyPr>
          <a:lstStyle/>
          <a:p>
            <a:pPr marL="342900" indent="-342900" algn="justLow" rtl="1">
              <a:buFont typeface="+mj-lt"/>
              <a:buAutoNum type="arabicPeriod" startAt="2"/>
            </a:pPr>
            <a:r>
              <a:rPr lang="ar-IQ" sz="1600" b="1" dirty="0">
                <a:latin typeface="STIXGeneral-Regular"/>
              </a:rPr>
              <a:t>تصنيف التعويضات المحتملة على انها حقوق ملكية</a:t>
            </a:r>
            <a:r>
              <a:rPr lang="ar-IQ" sz="1600" dirty="0">
                <a:latin typeface="STIXGeneral-Regular"/>
              </a:rPr>
              <a:t> </a:t>
            </a:r>
            <a:r>
              <a:rPr lang="en-GB" sz="1800" b="1" i="1" u="none" strike="noStrike" baseline="0" dirty="0">
                <a:latin typeface="STIXGeneral-BoldItalic"/>
              </a:rPr>
              <a:t>Contingent consideration classified as equity</a:t>
            </a:r>
            <a:r>
              <a:rPr lang="ar-IQ" sz="1800" b="1" i="1" u="none" strike="noStrike" baseline="0" dirty="0">
                <a:latin typeface="STIXGeneral-BoldItalic"/>
              </a:rPr>
              <a:t>: </a:t>
            </a:r>
            <a:r>
              <a:rPr lang="ar-IQ" sz="1800" dirty="0">
                <a:latin typeface="STIXGeneral-BoldItalic"/>
              </a:rPr>
              <a:t>حيث يتم تصنيف التعويضات المحتملة على انها حقوق ملكية اذا تم تسوية التعويضات مقابل عدد ثابت من اسهم الشركة المشترية وان يعتمد حدث التعويض على اداء العمليات للشركة المشترية او المستحوذة (وليس على مؤشرات خارجية كما في النقطة 1)، فضلا عن ذلك لا يتم </a:t>
            </a:r>
            <a:r>
              <a:rPr lang="ar-IQ" sz="1800" dirty="0">
                <a:latin typeface="STIXGeneral-Regular"/>
              </a:rPr>
              <a:t>اعادة قياس قيمة التعويضات المحتملة بعد تاريخ الاستحواذ.</a:t>
            </a:r>
          </a:p>
        </p:txBody>
      </p:sp>
    </p:spTree>
    <p:extLst>
      <p:ext uri="{BB962C8B-B14F-4D97-AF65-F5344CB8AC3E}">
        <p14:creationId xmlns:p14="http://schemas.microsoft.com/office/powerpoint/2010/main" val="426423815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681AA4-6A8F-05FA-D9D6-140318FFB0EA}"/>
              </a:ext>
            </a:extLst>
          </p:cNvPr>
          <p:cNvSpPr>
            <a:spLocks noGrp="1"/>
          </p:cNvSpPr>
          <p:nvPr>
            <p:ph type="title"/>
          </p:nvPr>
        </p:nvSpPr>
        <p:spPr>
          <a:xfrm>
            <a:off x="1366029" y="539262"/>
            <a:ext cx="8976756" cy="1208340"/>
          </a:xfrm>
        </p:spPr>
        <p:txBody>
          <a:bodyPr>
            <a:noAutofit/>
          </a:bodyPr>
          <a:lstStyle/>
          <a:p>
            <a:pPr lvl="0" algn="ctr" rtl="1">
              <a:lnSpc>
                <a:spcPct val="90000"/>
              </a:lnSpc>
              <a:spcBef>
                <a:spcPts val="1200"/>
              </a:spcBef>
              <a:spcAft>
                <a:spcPts val="200"/>
              </a:spcAft>
              <a:buClr>
                <a:srgbClr val="E48312"/>
              </a:buClr>
              <a:buSzPct val="100000"/>
              <a:defRPr/>
            </a:pPr>
            <a:r>
              <a:rPr lang="ar-IQ" sz="2800" b="1" dirty="0">
                <a:solidFill>
                  <a:srgbClr val="000000">
                    <a:lumMod val="75000"/>
                    <a:lumOff val="25000"/>
                  </a:srgbClr>
                </a:solidFill>
                <a:cs typeface="Arial"/>
              </a:rPr>
              <a:t>شرح تأثير التعويضات المحتملة </a:t>
            </a:r>
            <a:r>
              <a:rPr lang="en-GB" sz="2800" b="1" dirty="0">
                <a:solidFill>
                  <a:srgbClr val="000000">
                    <a:lumMod val="75000"/>
                    <a:lumOff val="25000"/>
                  </a:srgbClr>
                </a:solidFill>
              </a:rPr>
              <a:t>CONTINGENT CONSIDERATION </a:t>
            </a:r>
            <a:r>
              <a:rPr lang="ar-IQ" sz="2800" b="1" dirty="0">
                <a:solidFill>
                  <a:srgbClr val="000000">
                    <a:lumMod val="75000"/>
                    <a:lumOff val="25000"/>
                  </a:srgbClr>
                </a:solidFill>
                <a:cs typeface="Arial"/>
              </a:rPr>
              <a:t> في تقييم الاصول المكتسبة من إندماج الأعمال</a:t>
            </a:r>
            <a:endParaRPr kumimoji="0" lang="ar-IQ" sz="320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xmlns="" id="{7803BE28-FA1D-F663-97EE-8B1ABA6FE662}"/>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418985" y="239290"/>
            <a:ext cx="1201288" cy="1535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ontent Placeholder 3">
            <a:extLst>
              <a:ext uri="{FF2B5EF4-FFF2-40B4-BE49-F238E27FC236}">
                <a16:creationId xmlns:a16="http://schemas.microsoft.com/office/drawing/2014/main" xmlns="" id="{E24292F5-8730-9AB7-BC41-015F0CDFEBCA}"/>
              </a:ext>
            </a:extLst>
          </p:cNvPr>
          <p:cNvSpPr>
            <a:spLocks noGrp="1"/>
          </p:cNvSpPr>
          <p:nvPr>
            <p:ph sz="half" idx="2"/>
          </p:nvPr>
        </p:nvSpPr>
        <p:spPr>
          <a:xfrm>
            <a:off x="1366029" y="1949397"/>
            <a:ext cx="10100345" cy="4441077"/>
          </a:xfrm>
        </p:spPr>
        <p:txBody>
          <a:bodyPr>
            <a:normAutofit/>
          </a:bodyPr>
          <a:lstStyle/>
          <a:p>
            <a:pPr algn="l"/>
            <a:r>
              <a:rPr lang="en-GB" sz="1800" b="1" i="1" u="none" strike="noStrike" baseline="0" dirty="0">
                <a:latin typeface="STIXGeneral-BoldItalic"/>
              </a:rPr>
              <a:t>Contingent consideration classified as a liability: </a:t>
            </a:r>
            <a:r>
              <a:rPr lang="en-GB" sz="1800" b="0" i="0" u="none" strike="noStrike" baseline="0" dirty="0">
                <a:latin typeface="STIXGeneral-Regular"/>
              </a:rPr>
              <a:t>Assume that P Company acquired all the net assets of S Company (current assets of $20,000, buildings for $400,000, and liabilities of $50,000 for cash of $510,000), and the fair value of contingent consideration was $60,000,  P Company also agreed to pay:</a:t>
            </a:r>
          </a:p>
          <a:p>
            <a:pPr marL="342900" indent="-342900" algn="l">
              <a:buFont typeface="+mj-lt"/>
              <a:buAutoNum type="arabicPeriod"/>
            </a:pPr>
            <a:r>
              <a:rPr lang="en-GB" sz="1800" b="0" i="0" u="none" strike="noStrike" baseline="0" dirty="0">
                <a:latin typeface="STIXGeneral-Regular"/>
              </a:rPr>
              <a:t>an additional $150,000 to the former stockholders of S Company if the post combination revenues over the next two years equalled or exceeded $800,000 and</a:t>
            </a:r>
          </a:p>
          <a:p>
            <a:pPr marL="342900" indent="-342900" algn="l">
              <a:buFont typeface="+mj-lt"/>
              <a:buAutoNum type="arabicPeriod"/>
            </a:pPr>
            <a:r>
              <a:rPr lang="en-GB" sz="1800" b="0" i="0" u="none" strike="noStrike" baseline="0" dirty="0">
                <a:latin typeface="STIXGeneral-Regular"/>
              </a:rPr>
              <a:t>an additional $200,000 if the revenues exceeded $1,000,000</a:t>
            </a:r>
            <a:r>
              <a:rPr lang="en-GB" sz="1800" dirty="0">
                <a:latin typeface="STIXGeneral-Regular"/>
              </a:rPr>
              <a:t>.</a:t>
            </a:r>
          </a:p>
          <a:p>
            <a:pPr marL="0" indent="0" algn="l">
              <a:buNone/>
            </a:pPr>
            <a:r>
              <a:rPr lang="en-GB" sz="1800" dirty="0">
                <a:latin typeface="STIXGeneral-Regular"/>
              </a:rPr>
              <a:t>Required; record the suitable entries?</a:t>
            </a:r>
          </a:p>
          <a:p>
            <a:pPr marL="0" indent="0" algn="r" rtl="1">
              <a:buNone/>
            </a:pPr>
            <a:r>
              <a:rPr lang="ar-IQ" sz="1800" dirty="0">
                <a:latin typeface="STIXGeneral-Regular"/>
              </a:rPr>
              <a:t>نظراً لان تسوية التعويضات المحتملة من خلال دفع مقابل نقدي، فأن التعويضات المحتملة تصنف على انها التزام، وعلى شركة </a:t>
            </a:r>
            <a:r>
              <a:rPr lang="en-GB" sz="1800" dirty="0">
                <a:latin typeface="STIXGeneral-Regular"/>
              </a:rPr>
              <a:t>P</a:t>
            </a:r>
            <a:r>
              <a:rPr lang="ar-IQ" sz="1800" dirty="0">
                <a:latin typeface="STIXGeneral-Regular"/>
              </a:rPr>
              <a:t> اعادة قياس او تقييم التعويض المحتمل كل ثلاثة اشهر والاعتراف بالتغيير في القيمة العادلة بكشف الدخل.</a:t>
            </a:r>
            <a:endParaRPr lang="en-GB" sz="1800" dirty="0">
              <a:latin typeface="STIXGeneral-Regular"/>
            </a:endParaRPr>
          </a:p>
          <a:p>
            <a:pPr marL="0" indent="0" algn="l">
              <a:buNone/>
            </a:pPr>
            <a:endParaRPr lang="en-GB" sz="1800" dirty="0">
              <a:latin typeface="STIXGeneral-Regular"/>
            </a:endParaRPr>
          </a:p>
          <a:p>
            <a:pPr marL="0" indent="0" algn="l">
              <a:buNone/>
            </a:pPr>
            <a:r>
              <a:rPr lang="en-GB" sz="1800" dirty="0">
                <a:latin typeface="STIXGeneral-Regular"/>
              </a:rPr>
              <a:t> </a:t>
            </a:r>
          </a:p>
        </p:txBody>
      </p:sp>
    </p:spTree>
    <p:extLst>
      <p:ext uri="{BB962C8B-B14F-4D97-AF65-F5344CB8AC3E}">
        <p14:creationId xmlns:p14="http://schemas.microsoft.com/office/powerpoint/2010/main" val="15810044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681AA4-6A8F-05FA-D9D6-140318FFB0EA}"/>
              </a:ext>
            </a:extLst>
          </p:cNvPr>
          <p:cNvSpPr>
            <a:spLocks noGrp="1"/>
          </p:cNvSpPr>
          <p:nvPr>
            <p:ph type="title"/>
          </p:nvPr>
        </p:nvSpPr>
        <p:spPr>
          <a:xfrm>
            <a:off x="1366029" y="293452"/>
            <a:ext cx="8976756" cy="1265717"/>
          </a:xfrm>
        </p:spPr>
        <p:txBody>
          <a:bodyPr>
            <a:noAutofit/>
          </a:bodyPr>
          <a:lstStyle/>
          <a:p>
            <a:pPr lvl="0" algn="ctr" rtl="1">
              <a:lnSpc>
                <a:spcPct val="90000"/>
              </a:lnSpc>
              <a:spcBef>
                <a:spcPts val="1200"/>
              </a:spcBef>
              <a:spcAft>
                <a:spcPts val="200"/>
              </a:spcAft>
              <a:buClr>
                <a:srgbClr val="E48312"/>
              </a:buClr>
              <a:buSzPct val="100000"/>
              <a:defRPr/>
            </a:pPr>
            <a:r>
              <a:rPr lang="ar-IQ" sz="2800" b="1" dirty="0">
                <a:solidFill>
                  <a:srgbClr val="000000">
                    <a:lumMod val="75000"/>
                    <a:lumOff val="25000"/>
                  </a:srgbClr>
                </a:solidFill>
                <a:cs typeface="Arial"/>
              </a:rPr>
              <a:t>شرح تأثير التعويضات المحتملة </a:t>
            </a:r>
            <a:r>
              <a:rPr lang="en-GB" sz="2800" b="1" dirty="0">
                <a:solidFill>
                  <a:srgbClr val="000000">
                    <a:lumMod val="75000"/>
                    <a:lumOff val="25000"/>
                  </a:srgbClr>
                </a:solidFill>
              </a:rPr>
              <a:t>CONTINGENT CONSIDERATION </a:t>
            </a:r>
            <a:r>
              <a:rPr lang="ar-IQ" sz="2800" b="1" dirty="0">
                <a:solidFill>
                  <a:srgbClr val="000000">
                    <a:lumMod val="75000"/>
                    <a:lumOff val="25000"/>
                  </a:srgbClr>
                </a:solidFill>
                <a:cs typeface="Arial"/>
              </a:rPr>
              <a:t> في تقييم الاصول المكتسبة من إندماج الأعمال</a:t>
            </a:r>
            <a:endParaRPr kumimoji="0" lang="ar-IQ" sz="320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xmlns="" id="{7803BE28-FA1D-F663-97EE-8B1ABA6FE662}"/>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418985" y="239290"/>
            <a:ext cx="1201288" cy="1535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ontent Placeholder 3">
            <a:extLst>
              <a:ext uri="{FF2B5EF4-FFF2-40B4-BE49-F238E27FC236}">
                <a16:creationId xmlns:a16="http://schemas.microsoft.com/office/drawing/2014/main" xmlns="" id="{E24292F5-8730-9AB7-BC41-015F0CDFEBCA}"/>
              </a:ext>
            </a:extLst>
          </p:cNvPr>
          <p:cNvSpPr>
            <a:spLocks noGrp="1"/>
          </p:cNvSpPr>
          <p:nvPr>
            <p:ph sz="half" idx="2"/>
          </p:nvPr>
        </p:nvSpPr>
        <p:spPr>
          <a:xfrm>
            <a:off x="1173082" y="1848500"/>
            <a:ext cx="10100345" cy="4441077"/>
          </a:xfrm>
        </p:spPr>
        <p:txBody>
          <a:bodyPr>
            <a:normAutofit fontScale="92500" lnSpcReduction="10000"/>
          </a:bodyPr>
          <a:lstStyle/>
          <a:p>
            <a:pPr marL="0" indent="0">
              <a:buNone/>
            </a:pPr>
            <a:r>
              <a:rPr lang="en-GB" sz="1800" dirty="0">
                <a:latin typeface="STIXGeneral-Regular"/>
              </a:rPr>
              <a:t>P company will required the following entry at the date of acquisition</a:t>
            </a:r>
          </a:p>
          <a:p>
            <a:pPr marL="0" indent="0">
              <a:buNone/>
            </a:pPr>
            <a:endParaRPr lang="en-GB" sz="1800" dirty="0">
              <a:latin typeface="STIXGeneral-Regular"/>
            </a:endParaRPr>
          </a:p>
          <a:p>
            <a:pPr marL="0" indent="0">
              <a:buNone/>
            </a:pPr>
            <a:endParaRPr lang="en-GB" sz="1800" dirty="0">
              <a:latin typeface="STIXGeneral-Regular"/>
            </a:endParaRPr>
          </a:p>
          <a:p>
            <a:pPr marL="0" indent="0">
              <a:buNone/>
            </a:pPr>
            <a:endParaRPr lang="en-GB" sz="1800" dirty="0">
              <a:latin typeface="STIXGeneral-Regular"/>
            </a:endParaRPr>
          </a:p>
          <a:p>
            <a:pPr marL="0" indent="0">
              <a:buNone/>
            </a:pPr>
            <a:r>
              <a:rPr lang="en-GB" sz="1800" dirty="0">
                <a:latin typeface="STIXGeneral-Regular"/>
              </a:rPr>
              <a:t>	</a:t>
            </a:r>
          </a:p>
          <a:p>
            <a:pPr marL="0" indent="0" algn="justLow">
              <a:buNone/>
            </a:pPr>
            <a:r>
              <a:rPr lang="en-GB" sz="1800" dirty="0">
                <a:latin typeface="STIXGeneral-Regular"/>
              </a:rPr>
              <a:t>If by end of the first year, the likelihood has increased that the revenue target will be met, P Company should assess an increase in the fair value of the contingent consideration. If the fair value at the end of year one increased to $ 100,000, P company would make the following entry:</a:t>
            </a:r>
          </a:p>
          <a:p>
            <a:pPr marL="0" indent="0">
              <a:buNone/>
            </a:pPr>
            <a:r>
              <a:rPr lang="en-GB" sz="1800" dirty="0">
                <a:latin typeface="STIXGeneral-Regular"/>
              </a:rPr>
              <a:t>	</a:t>
            </a:r>
            <a:r>
              <a:rPr lang="en-GB" sz="1800" b="1" dirty="0">
                <a:latin typeface="STIXGeneral-Regular"/>
              </a:rPr>
              <a:t>Increase in Liability:</a:t>
            </a:r>
          </a:p>
          <a:p>
            <a:pPr marL="0" indent="0">
              <a:buNone/>
            </a:pPr>
            <a:r>
              <a:rPr lang="en-GB" sz="1800" dirty="0">
                <a:latin typeface="STIXGeneral-Regular"/>
              </a:rPr>
              <a:t>	Loss from contingent consideration     40,000</a:t>
            </a:r>
          </a:p>
          <a:p>
            <a:pPr marL="0" indent="0">
              <a:buNone/>
            </a:pPr>
            <a:r>
              <a:rPr lang="en-GB" sz="1800" dirty="0">
                <a:latin typeface="STIXGeneral-Regular"/>
              </a:rPr>
              <a:t>		Contingent consideration                   40,000</a:t>
            </a:r>
          </a:p>
          <a:p>
            <a:pPr marL="0" indent="0">
              <a:buNone/>
            </a:pPr>
            <a:r>
              <a:rPr lang="en-GB" sz="1800" dirty="0">
                <a:latin typeface="STIXGeneral-Regular"/>
              </a:rPr>
              <a:t>	</a:t>
            </a:r>
          </a:p>
          <a:p>
            <a:pPr marL="0" indent="0">
              <a:buNone/>
            </a:pPr>
            <a:endParaRPr lang="en-GB" sz="1800" dirty="0">
              <a:latin typeface="STIXGeneral-Regular"/>
            </a:endParaRPr>
          </a:p>
        </p:txBody>
      </p:sp>
      <p:pic>
        <p:nvPicPr>
          <p:cNvPr id="10" name="Picture 9">
            <a:extLst>
              <a:ext uri="{FF2B5EF4-FFF2-40B4-BE49-F238E27FC236}">
                <a16:creationId xmlns:a16="http://schemas.microsoft.com/office/drawing/2014/main" xmlns="" id="{717D8ECF-94A8-1239-A954-23F80D45BF72}"/>
              </a:ext>
            </a:extLst>
          </p:cNvPr>
          <p:cNvPicPr>
            <a:picLocks noChangeAspect="1"/>
          </p:cNvPicPr>
          <p:nvPr/>
        </p:nvPicPr>
        <p:blipFill rotWithShape="1">
          <a:blip r:embed="rId3">
            <a:extLst>
              <a:ext uri="{28A0092B-C50C-407E-A947-70E740481C1C}">
                <a14:useLocalDpi xmlns:a14="http://schemas.microsoft.com/office/drawing/2010/main" val="0"/>
              </a:ext>
            </a:extLst>
          </a:blip>
          <a:srcRect b="8945"/>
          <a:stretch/>
        </p:blipFill>
        <p:spPr>
          <a:xfrm>
            <a:off x="1173082" y="2253537"/>
            <a:ext cx="5646909" cy="1269839"/>
          </a:xfrm>
          <a:prstGeom prst="rect">
            <a:avLst/>
          </a:prstGeom>
        </p:spPr>
      </p:pic>
    </p:spTree>
    <p:extLst>
      <p:ext uri="{BB962C8B-B14F-4D97-AF65-F5344CB8AC3E}">
        <p14:creationId xmlns:p14="http://schemas.microsoft.com/office/powerpoint/2010/main" val="386768837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681AA4-6A8F-05FA-D9D6-140318FFB0EA}"/>
              </a:ext>
            </a:extLst>
          </p:cNvPr>
          <p:cNvSpPr>
            <a:spLocks noGrp="1"/>
          </p:cNvSpPr>
          <p:nvPr>
            <p:ph type="title"/>
          </p:nvPr>
        </p:nvSpPr>
        <p:spPr>
          <a:xfrm>
            <a:off x="1366029" y="293452"/>
            <a:ext cx="8976756" cy="1300886"/>
          </a:xfrm>
        </p:spPr>
        <p:txBody>
          <a:bodyPr>
            <a:noAutofit/>
          </a:bodyPr>
          <a:lstStyle/>
          <a:p>
            <a:pPr lvl="0" algn="ctr" rtl="1">
              <a:lnSpc>
                <a:spcPct val="90000"/>
              </a:lnSpc>
              <a:spcBef>
                <a:spcPts val="1200"/>
              </a:spcBef>
              <a:spcAft>
                <a:spcPts val="200"/>
              </a:spcAft>
              <a:buClr>
                <a:srgbClr val="E48312"/>
              </a:buClr>
              <a:buSzPct val="100000"/>
              <a:defRPr/>
            </a:pPr>
            <a:r>
              <a:rPr lang="ar-IQ" sz="2800" b="1" dirty="0">
                <a:solidFill>
                  <a:srgbClr val="000000">
                    <a:lumMod val="75000"/>
                    <a:lumOff val="25000"/>
                  </a:srgbClr>
                </a:solidFill>
                <a:cs typeface="Arial"/>
              </a:rPr>
              <a:t>شرح تأثير التعويضات المحتملة </a:t>
            </a:r>
            <a:r>
              <a:rPr lang="en-GB" sz="2800" b="1" dirty="0">
                <a:solidFill>
                  <a:srgbClr val="000000">
                    <a:lumMod val="75000"/>
                    <a:lumOff val="25000"/>
                  </a:srgbClr>
                </a:solidFill>
              </a:rPr>
              <a:t>CONTINGENT CONSIDERATION </a:t>
            </a:r>
            <a:r>
              <a:rPr lang="ar-IQ" sz="2800" b="1" dirty="0">
                <a:solidFill>
                  <a:srgbClr val="000000">
                    <a:lumMod val="75000"/>
                    <a:lumOff val="25000"/>
                  </a:srgbClr>
                </a:solidFill>
                <a:cs typeface="Arial"/>
              </a:rPr>
              <a:t> في تقييم الاصول المكتسبة من إندماج الأعمال</a:t>
            </a:r>
            <a:endParaRPr kumimoji="0" lang="ar-IQ" sz="320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xmlns="" id="{7803BE28-FA1D-F663-97EE-8B1ABA6FE662}"/>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418985" y="239290"/>
            <a:ext cx="1201288" cy="1535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ontent Placeholder 3">
            <a:extLst>
              <a:ext uri="{FF2B5EF4-FFF2-40B4-BE49-F238E27FC236}">
                <a16:creationId xmlns:a16="http://schemas.microsoft.com/office/drawing/2014/main" xmlns="" id="{E24292F5-8730-9AB7-BC41-015F0CDFEBCA}"/>
              </a:ext>
            </a:extLst>
          </p:cNvPr>
          <p:cNvSpPr>
            <a:spLocks noGrp="1"/>
          </p:cNvSpPr>
          <p:nvPr>
            <p:ph sz="half" idx="2"/>
          </p:nvPr>
        </p:nvSpPr>
        <p:spPr>
          <a:xfrm>
            <a:off x="1173082" y="1848500"/>
            <a:ext cx="10100345" cy="4441077"/>
          </a:xfrm>
        </p:spPr>
        <p:txBody>
          <a:bodyPr>
            <a:normAutofit/>
          </a:bodyPr>
          <a:lstStyle/>
          <a:p>
            <a:pPr marL="0" indent="0">
              <a:buNone/>
            </a:pPr>
            <a:r>
              <a:rPr lang="en-GB" sz="1800" dirty="0">
                <a:latin typeface="STIXGeneral-Regular"/>
              </a:rPr>
              <a:t>then the P company paid this amount as cash, following entry should be recorded:</a:t>
            </a:r>
          </a:p>
          <a:p>
            <a:pPr marL="0" indent="0">
              <a:buNone/>
            </a:pPr>
            <a:r>
              <a:rPr lang="en-GB" sz="1800" dirty="0">
                <a:latin typeface="STIXGeneral-Regular"/>
              </a:rPr>
              <a:t>		Contingent Consideration 	 100,000</a:t>
            </a:r>
          </a:p>
          <a:p>
            <a:pPr marL="0" indent="0">
              <a:buNone/>
            </a:pPr>
            <a:r>
              <a:rPr lang="en-GB" sz="1800" dirty="0">
                <a:latin typeface="STIXGeneral-Regular"/>
              </a:rPr>
              <a:t>		           Cash 			100,000</a:t>
            </a:r>
          </a:p>
          <a:p>
            <a:pPr marL="0" indent="0">
              <a:buNone/>
            </a:pPr>
            <a:endParaRPr lang="en-GB" sz="1800" dirty="0">
              <a:latin typeface="STIXGeneral-Regular"/>
            </a:endParaRPr>
          </a:p>
          <a:p>
            <a:pPr marL="0" indent="0">
              <a:buNone/>
            </a:pPr>
            <a:r>
              <a:rPr lang="en-GB" sz="1800" dirty="0">
                <a:latin typeface="STIXGeneral-Regular"/>
              </a:rPr>
              <a:t>	On the other hand, it has become unlikely that either target will be met, P Company should remove the liability, and would make the following entry:</a:t>
            </a:r>
          </a:p>
          <a:p>
            <a:pPr marL="0" indent="0">
              <a:buNone/>
            </a:pPr>
            <a:r>
              <a:rPr lang="en-GB" sz="1800" dirty="0">
                <a:latin typeface="STIXGeneral-Regular"/>
              </a:rPr>
              <a:t>		</a:t>
            </a:r>
            <a:r>
              <a:rPr lang="en-GB" sz="1800" b="1" dirty="0">
                <a:latin typeface="STIXGeneral-Regular"/>
              </a:rPr>
              <a:t>Decrease in Liability:</a:t>
            </a:r>
          </a:p>
          <a:p>
            <a:pPr marL="0" indent="0">
              <a:buNone/>
            </a:pPr>
            <a:r>
              <a:rPr lang="en-GB" sz="1800" dirty="0">
                <a:latin typeface="STIXGeneral-Regular"/>
              </a:rPr>
              <a:t>			Contingent Consideration                                     60,000</a:t>
            </a:r>
          </a:p>
          <a:p>
            <a:pPr marL="0" indent="0">
              <a:buNone/>
            </a:pPr>
            <a:r>
              <a:rPr lang="en-GB" sz="1800" dirty="0">
                <a:latin typeface="STIXGeneral-Regular"/>
              </a:rPr>
              <a:t>				Gain from Contingent consideration             60,000</a:t>
            </a:r>
          </a:p>
          <a:p>
            <a:pPr marL="0" indent="0">
              <a:buNone/>
            </a:pPr>
            <a:r>
              <a:rPr lang="en-GB" sz="1800" dirty="0">
                <a:latin typeface="STIXGeneral-Regular"/>
              </a:rPr>
              <a:t> </a:t>
            </a:r>
          </a:p>
        </p:txBody>
      </p:sp>
    </p:spTree>
    <p:extLst>
      <p:ext uri="{BB962C8B-B14F-4D97-AF65-F5344CB8AC3E}">
        <p14:creationId xmlns:p14="http://schemas.microsoft.com/office/powerpoint/2010/main" val="364949416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681AA4-6A8F-05FA-D9D6-140318FFB0EA}"/>
              </a:ext>
            </a:extLst>
          </p:cNvPr>
          <p:cNvSpPr>
            <a:spLocks noGrp="1"/>
          </p:cNvSpPr>
          <p:nvPr>
            <p:ph type="title"/>
          </p:nvPr>
        </p:nvSpPr>
        <p:spPr>
          <a:xfrm>
            <a:off x="1366029" y="293452"/>
            <a:ext cx="8976756" cy="1253994"/>
          </a:xfrm>
        </p:spPr>
        <p:txBody>
          <a:bodyPr>
            <a:noAutofit/>
          </a:bodyPr>
          <a:lstStyle/>
          <a:p>
            <a:pPr lvl="0" algn="r" rtl="1">
              <a:lnSpc>
                <a:spcPct val="90000"/>
              </a:lnSpc>
              <a:spcBef>
                <a:spcPts val="1200"/>
              </a:spcBef>
              <a:spcAft>
                <a:spcPts val="200"/>
              </a:spcAft>
              <a:buClr>
                <a:srgbClr val="E48312"/>
              </a:buClr>
              <a:buSzPct val="100000"/>
              <a:defRPr/>
            </a:pPr>
            <a:r>
              <a:rPr lang="ar-IQ" sz="2800" b="1" dirty="0">
                <a:solidFill>
                  <a:srgbClr val="000000">
                    <a:lumMod val="75000"/>
                    <a:lumOff val="25000"/>
                  </a:srgbClr>
                </a:solidFill>
                <a:cs typeface="Arial"/>
              </a:rPr>
              <a:t>شرح تأثير التعويضات المحتملة </a:t>
            </a:r>
            <a:r>
              <a:rPr lang="en-GB" sz="2800" b="1" dirty="0">
                <a:solidFill>
                  <a:srgbClr val="000000">
                    <a:lumMod val="75000"/>
                    <a:lumOff val="25000"/>
                  </a:srgbClr>
                </a:solidFill>
              </a:rPr>
              <a:t>CONTINGENT CONSIDERATION </a:t>
            </a:r>
            <a:r>
              <a:rPr lang="ar-IQ" sz="2800" b="1" dirty="0">
                <a:solidFill>
                  <a:srgbClr val="000000">
                    <a:lumMod val="75000"/>
                    <a:lumOff val="25000"/>
                  </a:srgbClr>
                </a:solidFill>
                <a:cs typeface="Arial"/>
              </a:rPr>
              <a:t> في تقييم الاصول المكتسبة من إندماج الأعمال</a:t>
            </a:r>
            <a:endParaRPr kumimoji="0" lang="ar-IQ" sz="320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xmlns="" id="{7803BE28-FA1D-F663-97EE-8B1ABA6FE662}"/>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418985" y="239290"/>
            <a:ext cx="1201288" cy="1535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Content Placeholder 3">
            <a:extLst>
              <a:ext uri="{FF2B5EF4-FFF2-40B4-BE49-F238E27FC236}">
                <a16:creationId xmlns:a16="http://schemas.microsoft.com/office/drawing/2014/main" xmlns="" id="{E24292F5-8730-9AB7-BC41-015F0CDFEBCA}"/>
              </a:ext>
            </a:extLst>
          </p:cNvPr>
          <p:cNvSpPr>
            <a:spLocks noGrp="1"/>
          </p:cNvSpPr>
          <p:nvPr>
            <p:ph sz="half" idx="2"/>
          </p:nvPr>
        </p:nvSpPr>
        <p:spPr>
          <a:xfrm>
            <a:off x="1223416" y="1764610"/>
            <a:ext cx="10100345" cy="4441077"/>
          </a:xfrm>
        </p:spPr>
        <p:txBody>
          <a:bodyPr>
            <a:normAutofit/>
          </a:bodyPr>
          <a:lstStyle/>
          <a:p>
            <a:pPr algn="l"/>
            <a:r>
              <a:rPr lang="en-GB" sz="1600" b="1" i="1" u="none" strike="noStrike" baseline="0" dirty="0"/>
              <a:t>Contingent consideration classified as equity: </a:t>
            </a:r>
            <a:r>
              <a:rPr lang="en-GB" sz="1600" b="0" i="0" u="none" strike="noStrike" baseline="0" dirty="0"/>
              <a:t>Suppose that in the previous example, P Company agreed to issue an additional 10,000 shares of $1 par value common stock to the former stockholders of S Company if the post-combination revenues over the next two years equalled or exceeded $800,000. The fair value of the contingent consideration was estimated to be $40,000. P Company should make the following entry on the date of acquisition:</a:t>
            </a:r>
          </a:p>
          <a:p>
            <a:pPr algn="l"/>
            <a:endParaRPr lang="en-GB" sz="1800" b="0" i="0" u="none" strike="noStrike" baseline="0" dirty="0">
              <a:latin typeface="STIXGeneral-Regular"/>
            </a:endParaRPr>
          </a:p>
          <a:p>
            <a:pPr marL="0" indent="0" algn="l">
              <a:buNone/>
            </a:pPr>
            <a:endParaRPr lang="en-GB" sz="1800" dirty="0">
              <a:latin typeface="STIXGeneral-Regular"/>
            </a:endParaRPr>
          </a:p>
        </p:txBody>
      </p:sp>
      <p:pic>
        <p:nvPicPr>
          <p:cNvPr id="5" name="Picture 4">
            <a:extLst>
              <a:ext uri="{FF2B5EF4-FFF2-40B4-BE49-F238E27FC236}">
                <a16:creationId xmlns:a16="http://schemas.microsoft.com/office/drawing/2014/main" xmlns="" id="{DA770A4F-E8CB-6B3F-B1EC-659715973B95}"/>
              </a:ext>
            </a:extLst>
          </p:cNvPr>
          <p:cNvPicPr>
            <a:picLocks noChangeAspect="1"/>
          </p:cNvPicPr>
          <p:nvPr/>
        </p:nvPicPr>
        <p:blipFill rotWithShape="1">
          <a:blip r:embed="rId3">
            <a:extLst>
              <a:ext uri="{28A0092B-C50C-407E-A947-70E740481C1C}">
                <a14:useLocalDpi xmlns:a14="http://schemas.microsoft.com/office/drawing/2010/main" val="0"/>
              </a:ext>
            </a:extLst>
          </a:blip>
          <a:srcRect t="2361"/>
          <a:stretch/>
        </p:blipFill>
        <p:spPr>
          <a:xfrm>
            <a:off x="1366029" y="2692865"/>
            <a:ext cx="7769582" cy="3573010"/>
          </a:xfrm>
          <a:prstGeom prst="rect">
            <a:avLst/>
          </a:prstGeom>
        </p:spPr>
      </p:pic>
    </p:spTree>
    <p:extLst>
      <p:ext uri="{BB962C8B-B14F-4D97-AF65-F5344CB8AC3E}">
        <p14:creationId xmlns:p14="http://schemas.microsoft.com/office/powerpoint/2010/main" val="172080447"/>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943</TotalTime>
  <Words>665</Words>
  <Application>Microsoft Office PowerPoint</Application>
  <PresentationFormat>مخصص</PresentationFormat>
  <Paragraphs>44</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Retrospect</vt:lpstr>
      <vt:lpstr>Business Combinations Ch. 2 – Part 3 Assets Acquisition  </vt:lpstr>
      <vt:lpstr>شرح تأثير التعويضات المحتملة CONTINGENT CONSIDERATION  في تقييم الاصول المكتسبة من إندماج الأعمال</vt:lpstr>
      <vt:lpstr>شرح تأثير التعويضات المحتملة CONTINGENT CONSIDERATION  في تقييم الاصول المكتسبة من إندماج الأعمال</vt:lpstr>
      <vt:lpstr>شرح تأثير التعويضات المحتملة CONTINGENT CONSIDERATION  في تقييم الاصول المكتسبة من إندماج الأعمال</vt:lpstr>
      <vt:lpstr>شرح تأثير التعويضات المحتملة CONTINGENT CONSIDERATION  في تقييم الاصول المكتسبة من إندماج الأعمال</vt:lpstr>
      <vt:lpstr>شرح تأثير التعويضات المحتملة CONTINGENT CONSIDERATION  في تقييم الاصول المكتسبة من إندماج الأعمال</vt:lpstr>
      <vt:lpstr>شرح تأثير التعويضات المحتملة CONTINGENT CONSIDERATION  في تقييم الاصول المكتسبة من إندماج الأعمال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ACCOUNTING FOR BUSINESS COMBINATIONS</dc:title>
  <dc:creator>Ahmed Jassim</dc:creator>
  <cp:lastModifiedBy>Maher</cp:lastModifiedBy>
  <cp:revision>11</cp:revision>
  <dcterms:created xsi:type="dcterms:W3CDTF">2022-09-06T20:52:01Z</dcterms:created>
  <dcterms:modified xsi:type="dcterms:W3CDTF">2023-08-18T17:28:16Z</dcterms:modified>
</cp:coreProperties>
</file>