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64A"/>
    <a:srgbClr val="DB49B5"/>
    <a:srgbClr val="FD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A8F9F-5B51-46C0-8213-CA7D73B06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1A411-FC39-435D-94E6-CF640F3AE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47393-5734-4A9E-AFA4-1FE4FCC9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93F-95DC-4F50-B525-B3387D72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7B219-5127-4D10-976B-56120AC5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CCFA0-B6E7-4818-B688-888FF572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DE02C-8249-482E-AB04-F8E941CD3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530CC-4EA5-42CC-A15A-0AE16661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79175-6DDE-4449-8172-3811F2FA6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2834D-C09F-42AE-8F35-BB62B5E8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14E11-0796-4E44-84A6-B0267337B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B66FE-937B-4273-8F6C-D15804526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B9100-2D73-40A7-B208-2699E0AA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2BBAC-E2A7-451F-9C0A-2B9FBD90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4E3A9-7DB3-4975-BDB0-2DD578E59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0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AA77-1FE6-435C-8B94-EEBB7A78E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46D4-9F8D-4F49-A15B-3D0FC2AF0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62E6-1514-4654-AD2F-11EC26B9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8AB69-8506-4F81-ABF2-01B76D4F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DEFFC-B335-4C14-9E8C-1A87744A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9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31E83-A6CD-4C04-A7B8-F4E336891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D6829-B072-481A-B94A-115A254D3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FFB70-CE49-4BB1-BA20-CF0412C5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A73D5-E9F7-468A-840E-7A09A9ED7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E7B2-C928-4232-8846-8615FAB2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7BEC-147A-41B4-B782-47480A4C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5511-0062-4E97-9367-D3153A35A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32CD7-EE11-4DB9-899E-CCFFB0BFC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1AE22-576E-4E43-9CD0-F14C3C74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950DA-5715-43B7-804D-04F510F4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3FB58-0854-4815-AC6D-31A38E1B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0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D261-1A98-441E-BAB1-24C5F563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E4D28-AD59-48C5-BAD7-238B88C7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87E53-567D-42B4-9427-1911C083D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F6C1E8-EE27-4034-BC90-465DDE235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7F27F-A738-4258-9DA8-29C27C02A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82ECC5-D0B3-45A6-A413-906480B4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97485-F5DC-41CD-A0CA-4E7DDFE83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78EDB7-BFD9-4BE0-9CC9-8C3F21DA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3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0AC0E-8923-4689-8E7B-B1194DAF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78DB9-409E-4D5C-9899-4CCBDAC0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EF113-6E16-4A1A-A4D6-AAD810B0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AC2E8-2716-444B-8978-145C93A9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0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D9FFA4-95AA-4344-BD36-1C7083B8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23453-027B-490C-A8F8-47BF2865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D9FBB-AE09-4057-96DC-6F36B470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8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87D8-6932-4D26-A06B-1F4D043C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F5B61-1A31-4C51-B07E-8DE89846F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EAB5A-26CC-4725-9CB7-3669899E2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BFB4B-C58B-4B0C-AA54-0F9566C5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24CA2-FC38-41B8-8448-79059174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AEC85-C631-42F7-93E1-8F572657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3EFD-B9DC-49E2-992E-2FB0B21BC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EB0892-B9E5-4BAB-88C4-450773816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BD311-9D06-412F-89D9-DE16E5B34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5B737-7DC3-4387-9A01-FC94784C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44BCA-1957-408A-817B-71FD190B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F6D81-CE55-4DB9-A299-1EF52FDC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0493DC-58CF-4DF3-A081-CC8CCFD9F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BC8A9-E33E-4182-8F43-51630F644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08C2F-5725-4937-A736-CFAE13BBE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9664-D5A0-4174-A1B4-3AA426DA3B0A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898AA-7BEF-4422-AD4D-7CC6F9F85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A9F5A-1A83-40B3-A0C9-E4DBE614E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5A0C-2344-421B-857B-EC122157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2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-abO4PrPVc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unnicula/8642769287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amrhendy.com/%D9%85%D8%A7-%D9%87%D9%88-%D8%B6%D9%85%D8%A7%D9%86-%D8%A7%D9%84%D8%AC%D9%88%D8%AF%D8%A9%D8%9F/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EB3579-61C4-5F59-27E4-863A83DD7A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623" b="9127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6C8B3-D03C-42FC-BDE9-580199F34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752" y="1261595"/>
            <a:ext cx="10058400" cy="13165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rtl="1"/>
            <a:r>
              <a:rPr lang="ar-IQ" b="1" dirty="0">
                <a:solidFill>
                  <a:srgbClr val="FFFFFF"/>
                </a:solidFill>
              </a:rPr>
              <a:t>ابــعــــاد الجــــودة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A44DB-E7ED-4F27-9B64-4DAB1F811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r-IQ" sz="3600" b="1" dirty="0">
                <a:solidFill>
                  <a:srgbClr val="FFFFFF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ا.م.د. مها كامل جواد</a:t>
            </a:r>
            <a:endParaRPr lang="en-US" sz="3600" b="1" dirty="0">
              <a:solidFill>
                <a:srgbClr val="FFFFFF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062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E464A"/>
            </a:gs>
            <a:gs pos="59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A1AAC-BEF3-447D-97AB-981EF920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ابعاد جودة السلع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EE0A5-D260-451F-A27A-0032AB5A7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4000" b="1" dirty="0">
                <a:cs typeface="+mj-cs"/>
              </a:rPr>
              <a:t>أبعاد جودة السلع</a:t>
            </a:r>
          </a:p>
          <a:p>
            <a:pPr algn="r" rtl="1"/>
            <a:r>
              <a:rPr lang="ar-IQ" sz="4000" b="1" dirty="0">
                <a:cs typeface="+mj-cs"/>
              </a:rPr>
              <a:t>1.	الأداء</a:t>
            </a:r>
          </a:p>
          <a:p>
            <a:pPr algn="r" rtl="1"/>
            <a:r>
              <a:rPr lang="ar-IQ" sz="4000" b="1" dirty="0">
                <a:cs typeface="+mj-cs"/>
              </a:rPr>
              <a:t>2.	السمات والملامح</a:t>
            </a:r>
          </a:p>
          <a:p>
            <a:pPr algn="r" rtl="1"/>
            <a:r>
              <a:rPr lang="ar-IQ" sz="4000" b="1" dirty="0">
                <a:cs typeface="+mj-cs"/>
              </a:rPr>
              <a:t>3.	الاعتمادية</a:t>
            </a:r>
          </a:p>
          <a:p>
            <a:pPr algn="r" rtl="1"/>
            <a:r>
              <a:rPr lang="ar-IQ" sz="4000" b="1" dirty="0">
                <a:cs typeface="+mj-cs"/>
              </a:rPr>
              <a:t>4.	المتانة أو التحمل</a:t>
            </a:r>
          </a:p>
          <a:p>
            <a:pPr algn="r" rtl="1"/>
            <a:endParaRPr lang="en-US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417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DE464A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A1AAC-BEF3-447D-97AB-981EF920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ابعاد جودة السلع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EE0A5-D260-451F-A27A-0032AB5A7F11}"/>
              </a:ext>
            </a:extLst>
          </p:cNvPr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DE464A"/>
              </a:gs>
              <a:gs pos="9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r" rtl="1"/>
            <a:r>
              <a:rPr lang="ar-IQ" sz="4000" b="1" dirty="0">
                <a:cs typeface="+mj-cs"/>
              </a:rPr>
              <a:t>أبعاد جودة السلع</a:t>
            </a:r>
          </a:p>
          <a:p>
            <a:pPr marL="0" indent="0" algn="r" rtl="1">
              <a:buNone/>
            </a:pPr>
            <a:endParaRPr lang="ar-IQ" sz="4000" b="1" dirty="0">
              <a:cs typeface="+mj-cs"/>
            </a:endParaRPr>
          </a:p>
          <a:p>
            <a:pPr algn="r" rtl="1"/>
            <a:r>
              <a:rPr lang="ar-IQ" sz="4000" b="1" dirty="0">
                <a:cs typeface="+mj-cs"/>
              </a:rPr>
              <a:t>5.	المطابقة</a:t>
            </a:r>
          </a:p>
          <a:p>
            <a:pPr algn="r" rtl="1"/>
            <a:r>
              <a:rPr lang="ar-IQ" sz="4000" b="1" dirty="0">
                <a:cs typeface="+mj-cs"/>
              </a:rPr>
              <a:t>6.	الخصائص الجمالية</a:t>
            </a:r>
          </a:p>
          <a:p>
            <a:pPr algn="r" rtl="1"/>
            <a:r>
              <a:rPr lang="ar-IQ" sz="4000" b="1" dirty="0">
                <a:cs typeface="+mj-cs"/>
              </a:rPr>
              <a:t>7.	إمكانية الصيانة</a:t>
            </a:r>
          </a:p>
          <a:p>
            <a:pPr algn="r" rtl="1"/>
            <a:r>
              <a:rPr lang="ar-IQ" sz="4000" b="1" dirty="0">
                <a:cs typeface="+mj-cs"/>
              </a:rPr>
              <a:t>8.	الجودة المدركة</a:t>
            </a:r>
            <a:endParaRPr lang="en-US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267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58CF-FECC-439D-B1F5-971B9E7A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/>
              <a:t>ابعاد جودة السلع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893743-0E03-4F5D-979B-BE1106E0A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199" y="1825625"/>
            <a:ext cx="10749197" cy="5399634"/>
          </a:xfrm>
        </p:spPr>
      </p:pic>
    </p:spTree>
    <p:extLst>
      <p:ext uri="{BB962C8B-B14F-4D97-AF65-F5344CB8AC3E}">
        <p14:creationId xmlns:p14="http://schemas.microsoft.com/office/powerpoint/2010/main" val="4742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1F07-50D3-4D99-A3BD-7E6911D2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81BC1E-2127-4AA6-BB0C-4D3436AF43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290174"/>
            <a:ext cx="10644265" cy="6567826"/>
          </a:xfr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7F078F65-3F23-4BF6-AD72-F6EDC81356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4929" y="3922060"/>
            <a:ext cx="7414635" cy="293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80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64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Simplified Arabic</vt:lpstr>
      <vt:lpstr>Office Theme</vt:lpstr>
      <vt:lpstr>ابــعــــاد الجــــودة</vt:lpstr>
      <vt:lpstr>ابعاد جودة السلع</vt:lpstr>
      <vt:lpstr>ابعاد جودة السلع</vt:lpstr>
      <vt:lpstr>ابعاد جودة السلع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ابــعــــاد الجــــودة</dc:title>
  <dc:creator>ryzn rip</dc:creator>
  <cp:lastModifiedBy>ryzn rip</cp:lastModifiedBy>
  <cp:revision>1</cp:revision>
  <dcterms:created xsi:type="dcterms:W3CDTF">2024-03-17T20:13:42Z</dcterms:created>
  <dcterms:modified xsi:type="dcterms:W3CDTF">2024-03-17T20:27:42Z</dcterms:modified>
</cp:coreProperties>
</file>