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1A18F-7B6D-4704-8F2D-41A40D30B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68E90-887D-4EE9-A4AD-241C8C5DA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D92B8-0555-41E0-B9BA-FA93F0F5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CC4B7-3731-4ADE-BE1F-657A4C89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A8EC8-E496-465C-B380-84481D6C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6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7BBB7-E01D-41DF-BD39-CBA95C1D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D590F-C979-47FF-96F6-A3F03928D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82902-7D43-445C-BAE7-8D49C1D92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00D7C-1F2D-4BA9-9451-752015CE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BA518-C017-4050-8957-B401D547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5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B3555F-DDB0-4F07-8B4C-DAA3D82F9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0EE4B-59E0-49FA-A15F-BBC763233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7CFCA-5854-40AD-ABF0-265525BA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852E1-FF98-49F8-886A-E4F369A8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CCB51-B640-45A4-9B0A-7675DB22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9440B-0F75-43A9-B41D-AFE11DE1D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750C5-0E06-410D-98A7-874B36AB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1A8AE-67E1-4DFB-8147-6C9114548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09B5F-CCF5-4511-8912-420EF414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C49EE-B828-49EA-9046-87079B60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9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F093-D6B5-4374-933C-CDFCB1F0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C1C52-00F0-4C90-86FE-8C4733565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194D5-E92B-4AB9-95C8-5DE7CE0FC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AB03A-327E-4F70-919B-D3BFD15E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9B9D6-3B02-45A4-904F-9A7A7DB9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8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52A7-C5E8-4787-B03B-6F11E02E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7DCDA-538A-4AC1-AF50-7957A9547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51394-1731-401B-B1A6-786C6A7D5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0F83C-4001-4E79-83D6-6D8E4C961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E8E01-AD04-4C7A-A417-A391BF515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6677E-F2B2-4C07-BCDA-FE94E168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2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CBCCA-390A-43EF-B045-544C40DC0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26329-29E8-4AEC-AF46-22594708C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86AB4-335B-4C75-912B-25512361E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FD3DEC-0096-4BD8-AD29-CDFCE3E47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2008C6-16CB-4FDA-8171-290D65968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789351-C170-4500-BEE1-82C76E12A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B16243-036C-4535-8E77-D9716C14C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7548E1-70ED-4D8E-B142-0DFE012EE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2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AAA7-4FBB-421E-8351-AFCDAC2F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E6B63E-BB9A-4BEC-958F-E17B10E60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119A07-C64C-4BCE-AB11-58D5D9E0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23CC1-476B-403D-8E0B-9F5EF5B91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95DA0-D74C-41A0-B509-3C08EB66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C1AFD-A748-4E59-9418-2441A5443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D2662-3977-4AF1-9A98-F0DFA970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8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17F93-27D8-4E21-9242-D5A8FF540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1DDD2-4930-4E70-84B9-F8A2DD049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2F8C7-26D0-4DF3-AA11-480FB73CA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14D92-3DB6-44C7-B421-111FFBA4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A8466-1E50-46C3-BA17-D294C9269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48D0A-1086-415A-856B-00B345B1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7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CB9E7-98BB-4A8F-9458-AACE36F56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B4CD9E-78E8-4199-BA6D-6FB3508522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00C24-66E1-47DB-BE40-B4821ADEB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92FFB-F9A9-4B95-80DD-CF679BB6B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4E6B8-BA9A-41A1-BD0B-459CC135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3E84E-63C5-4AC9-BE0E-2CDF5F44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3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43ABB4-0125-4EEE-8C2F-048C7888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C56FD-F596-450F-97BC-4F6066C8F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A4216-0342-4E6F-BC6E-D87817CDD6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BECD3-913A-4808-9A43-F19E4062F5F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E8488-37EE-4473-B9D9-65F8204A2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6A5DA-EE0A-4C0F-8DBC-1FA7F15AF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B37E-4178-44E6-BABC-5EA53F21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1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ll-best.co/%D8%B5%D9%88%D8%B1_%D8%B4%D9%83%D8%B1%D8%A7_%D8%AC%D8%B2%D9%8A%D9%84%D8%A7_%D8%B7%D8%B1%D9%8A%D9%82%D8%A9_%D8%AC%D9%85%D9%8A%D9%84%D8%A9_%D9%84%D9%84%D8%B4%D9%83%D8%B1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4">
            <a:extLst>
              <a:ext uri="{FF2B5EF4-FFF2-40B4-BE49-F238E27FC236}">
                <a16:creationId xmlns:a16="http://schemas.microsoft.com/office/drawing/2014/main" id="{68E6375D-3D85-0987-C33D-526C048AA1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012" b="21739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D7A98-C0F5-4805-BB80-A33BA3A02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974363"/>
            <a:ext cx="10058400" cy="14569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ar-IQ" b="1" dirty="0"/>
              <a:t>العوامل المؤثرة في الجودة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E2134-1292-4DAF-8FCE-8E46D3A36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ar-IQ" sz="4400" b="1" dirty="0">
                <a:cs typeface="+mj-cs"/>
              </a:rPr>
              <a:t>ا.م.د. مها كامل جواد</a:t>
            </a:r>
            <a:endParaRPr lang="en-US" sz="4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892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7ED8-A8C1-4B32-9219-C8B73691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/>
              <a:t>العوامل المؤثرة في الجودة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D87A7-C1A8-4A4B-8A40-8D6E27BC7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IQ" sz="4000" b="1" dirty="0">
                <a:cs typeface="+mj-cs"/>
              </a:rPr>
              <a:t>1-	المواد الأولية            </a:t>
            </a:r>
            <a:r>
              <a:rPr lang="en-US" sz="4000" b="1" dirty="0">
                <a:cs typeface="+mj-cs"/>
              </a:rPr>
              <a:t>Materials</a:t>
            </a:r>
          </a:p>
          <a:p>
            <a:pPr algn="r" rtl="1">
              <a:lnSpc>
                <a:spcPct val="150000"/>
              </a:lnSpc>
            </a:pPr>
            <a:r>
              <a:rPr lang="ar-IQ" sz="4000" b="1" dirty="0">
                <a:cs typeface="+mj-cs"/>
              </a:rPr>
              <a:t>2- الاموال             </a:t>
            </a:r>
            <a:r>
              <a:rPr lang="en-US" sz="4000" b="1" dirty="0">
                <a:cs typeface="+mj-cs"/>
              </a:rPr>
              <a:t>Money             </a:t>
            </a:r>
          </a:p>
          <a:p>
            <a:pPr algn="r" rtl="1">
              <a:lnSpc>
                <a:spcPct val="150000"/>
              </a:lnSpc>
            </a:pPr>
            <a:r>
              <a:rPr lang="ar-IQ" sz="4000" b="1" dirty="0">
                <a:cs typeface="+mj-cs"/>
              </a:rPr>
              <a:t>3-	المكائن والآلات         </a:t>
            </a:r>
            <a:r>
              <a:rPr lang="en-US" sz="4000" b="1" dirty="0">
                <a:cs typeface="+mj-cs"/>
              </a:rPr>
              <a:t>Machines</a:t>
            </a:r>
            <a:r>
              <a:rPr lang="ar-IQ" sz="4000" b="1" dirty="0">
                <a:cs typeface="+mj-cs"/>
              </a:rPr>
              <a:t>   </a:t>
            </a:r>
            <a:endParaRPr lang="en-US" sz="4000" b="1" dirty="0"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IQ" sz="4000" b="1" dirty="0">
                <a:cs typeface="+mj-cs"/>
              </a:rPr>
              <a:t>4-	الصيانة             </a:t>
            </a:r>
            <a:r>
              <a:rPr lang="en-US" sz="4000" b="1" dirty="0">
                <a:cs typeface="+mj-cs"/>
              </a:rPr>
              <a:t>Maintenance</a:t>
            </a:r>
            <a:r>
              <a:rPr lang="ar-IQ" sz="4000" b="1" dirty="0">
                <a:cs typeface="+mj-cs"/>
              </a:rPr>
              <a:t>  </a:t>
            </a:r>
            <a:endParaRPr lang="en-US" sz="4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392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7ED8-A8C1-4B32-9219-C8B73691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/>
              <a:t>العوامل المؤثرة في الجودة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D87A7-C1A8-4A4B-8A40-8D6E27BC7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IQ" sz="4000" b="1" dirty="0">
                <a:cs typeface="+mj-cs"/>
              </a:rPr>
              <a:t>5-	 العاملون         </a:t>
            </a:r>
            <a:r>
              <a:rPr lang="en-US" sz="4000" b="1" dirty="0"/>
              <a:t>Manpower</a:t>
            </a:r>
            <a:r>
              <a:rPr lang="ar-IQ" sz="4000" b="1" dirty="0"/>
              <a:t> </a:t>
            </a:r>
            <a:endParaRPr lang="ar-IQ" sz="4000" b="1" dirty="0"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IQ" sz="4000" b="1" dirty="0">
                <a:cs typeface="+mj-cs"/>
              </a:rPr>
              <a:t>6- الأسواق                </a:t>
            </a:r>
            <a:r>
              <a:rPr lang="en-US" sz="4000" b="1" dirty="0">
                <a:cs typeface="+mj-cs"/>
              </a:rPr>
              <a:t>Markets</a:t>
            </a:r>
            <a:r>
              <a:rPr lang="ar-IQ" sz="4000" b="1" dirty="0">
                <a:cs typeface="+mj-cs"/>
              </a:rPr>
              <a:t>        </a:t>
            </a:r>
            <a:endParaRPr lang="en-US" sz="4000" b="1" dirty="0"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IQ" sz="4000" b="1" dirty="0">
                <a:cs typeface="+mj-cs"/>
              </a:rPr>
              <a:t>7-	التحفيز          </a:t>
            </a:r>
            <a:r>
              <a:rPr lang="en-US" sz="4000" b="1" dirty="0">
                <a:cs typeface="+mj-cs"/>
              </a:rPr>
              <a:t>Motivations</a:t>
            </a:r>
          </a:p>
          <a:p>
            <a:pPr algn="r" rtl="1">
              <a:lnSpc>
                <a:spcPct val="150000"/>
              </a:lnSpc>
            </a:pPr>
            <a:r>
              <a:rPr lang="ar-IQ" sz="4000" b="1" dirty="0">
                <a:cs typeface="+mj-cs"/>
              </a:rPr>
              <a:t>8-	الأساليب              </a:t>
            </a:r>
            <a:r>
              <a:rPr lang="en-US" sz="4000" b="1" dirty="0">
                <a:cs typeface="+mj-cs"/>
              </a:rPr>
              <a:t>Methods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en-US" sz="4000" b="1" dirty="0"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sz="4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00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7ED8-A8C1-4B32-9219-C8B73691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/>
              <a:t>العوامل المؤثرة في الجودة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D87A7-C1A8-4A4B-8A40-8D6E27BC7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IQ" sz="4000" b="1" dirty="0">
                <a:cs typeface="+mj-cs"/>
              </a:rPr>
              <a:t>9- الإدارة                                  </a:t>
            </a:r>
            <a:r>
              <a:rPr lang="en-US" sz="4000" b="1" dirty="0">
                <a:cs typeface="+mj-cs"/>
              </a:rPr>
              <a:t>Management</a:t>
            </a:r>
          </a:p>
          <a:p>
            <a:pPr algn="r" rtl="1">
              <a:lnSpc>
                <a:spcPct val="150000"/>
              </a:lnSpc>
            </a:pPr>
            <a:r>
              <a:rPr lang="ar-IQ" sz="4000" b="1" dirty="0">
                <a:cs typeface="+mj-cs"/>
              </a:rPr>
              <a:t>10-عوامل مختلفة     </a:t>
            </a:r>
            <a:r>
              <a:rPr lang="en-US" sz="4000" b="1" dirty="0">
                <a:cs typeface="+mj-cs"/>
              </a:rPr>
              <a:t>Miscellaneous Condition</a:t>
            </a:r>
          </a:p>
          <a:p>
            <a:pPr algn="r" rtl="1">
              <a:lnSpc>
                <a:spcPct val="150000"/>
              </a:lnSpc>
            </a:pPr>
            <a:endParaRPr lang="en-US" sz="4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047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98E308-FA7A-4470-AA07-BF8C38E2F6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509666"/>
            <a:ext cx="12199371" cy="6041036"/>
          </a:xfrm>
        </p:spPr>
      </p:pic>
    </p:spTree>
    <p:extLst>
      <p:ext uri="{BB962C8B-B14F-4D97-AF65-F5344CB8AC3E}">
        <p14:creationId xmlns:p14="http://schemas.microsoft.com/office/powerpoint/2010/main" val="338174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العوامل المؤثرة في الجودة</vt:lpstr>
      <vt:lpstr>العوامل المؤثرة في الجودة</vt:lpstr>
      <vt:lpstr>العوامل المؤثرة في الجودة</vt:lpstr>
      <vt:lpstr>العوامل المؤثرة في الجودة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العوامل المؤثرة في الجودة</dc:title>
  <dc:creator>ryzn rip</dc:creator>
  <cp:lastModifiedBy>ryzn rip</cp:lastModifiedBy>
  <cp:revision>2</cp:revision>
  <dcterms:created xsi:type="dcterms:W3CDTF">2024-03-17T20:35:10Z</dcterms:created>
  <dcterms:modified xsi:type="dcterms:W3CDTF">2024-03-17T20:47:33Z</dcterms:modified>
</cp:coreProperties>
</file>