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877" y="2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Qutaiba Al-Qazaz" userId="dca7917148c405f8" providerId="LiveId" clId="{242B49C8-F038-48C5-ACC8-B892105E7253}"/>
    <pc:docChg chg="custSel modSld">
      <pc:chgData name="Dr.Qutaiba Al-Qazaz" userId="dca7917148c405f8" providerId="LiveId" clId="{242B49C8-F038-48C5-ACC8-B892105E7253}" dt="2025-04-08T04:03:09.406" v="111"/>
      <pc:docMkLst>
        <pc:docMk/>
      </pc:docMkLst>
      <pc:sldChg chg="modSp mod">
        <pc:chgData name="Dr.Qutaiba Al-Qazaz" userId="dca7917148c405f8" providerId="LiveId" clId="{242B49C8-F038-48C5-ACC8-B892105E7253}" dt="2025-04-08T04:03:09.406" v="111"/>
        <pc:sldMkLst>
          <pc:docMk/>
          <pc:sldMk cId="0" sldId="256"/>
        </pc:sldMkLst>
        <pc:spChg chg="mod">
          <ac:chgData name="Dr.Qutaiba Al-Qazaz" userId="dca7917148c405f8" providerId="LiveId" clId="{242B49C8-F038-48C5-ACC8-B892105E7253}" dt="2025-04-08T04:03:09.406" v="111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29152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474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285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668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1519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053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8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234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68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14860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052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017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ar-IQ" sz="4800" dirty="0"/>
              <a:t>الإبداع التنظيمي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 rtl="1">
              <a:buNone/>
            </a:pPr>
            <a:r>
              <a:rPr b="1" dirty="0" err="1"/>
              <a:t>مادة</a:t>
            </a:r>
            <a:r>
              <a:rPr b="1" dirty="0"/>
              <a:t>: </a:t>
            </a:r>
            <a:r>
              <a:rPr b="1" dirty="0" err="1"/>
              <a:t>السلوك</a:t>
            </a:r>
            <a:r>
              <a:rPr b="1" dirty="0"/>
              <a:t> </a:t>
            </a:r>
            <a:r>
              <a:rPr b="1" dirty="0" err="1"/>
              <a:t>التنظيمي</a:t>
            </a:r>
            <a:endParaRPr b="1" dirty="0"/>
          </a:p>
          <a:p>
            <a:pPr marL="0" indent="0" algn="ctr" rtl="1">
              <a:buNone/>
            </a:pPr>
            <a:r>
              <a:rPr lang="ar-IQ" dirty="0"/>
              <a:t>أ.م.د. نور خليل إبراهيم</a:t>
            </a:r>
          </a:p>
          <a:p>
            <a:pPr marL="0" indent="0" algn="ctr" rtl="1">
              <a:buNone/>
            </a:pPr>
            <a:r>
              <a:rPr lang="ar-IQ" dirty="0"/>
              <a:t>المرحلة الثالثة</a:t>
            </a:r>
          </a:p>
          <a:p>
            <a:pPr marL="0" indent="0" algn="ctr" rtl="1">
              <a:buNone/>
            </a:pPr>
            <a:r>
              <a:rPr lang="ar-IQ" dirty="0"/>
              <a:t>قسم إدارة الاعمال </a:t>
            </a:r>
          </a:p>
          <a:p>
            <a:pPr marL="0" indent="0" algn="ctr" rtl="1">
              <a:buNone/>
            </a:pPr>
            <a:r>
              <a:rPr lang="ar-IQ" dirty="0"/>
              <a:t>كلية الإدارة والاقتصاد </a:t>
            </a:r>
          </a:p>
          <a:p>
            <a:pPr marL="0" indent="0" algn="ctr" rtl="1">
              <a:buNone/>
            </a:pPr>
            <a:r>
              <a:rPr lang="ar-IQ" dirty="0"/>
              <a:t>جامعة بغداد</a:t>
            </a:r>
          </a:p>
          <a:p>
            <a:pPr marL="0" indent="0" algn="ctr" rtl="1">
              <a:buNone/>
            </a:pPr>
            <a:r>
              <a:rPr lang="ar-IQ"/>
              <a:t>للعام الدراسي 2023 - 2024</a:t>
            </a:r>
          </a:p>
          <a:p>
            <a:pPr marL="0" indent="0" algn="ctr" rtl="1">
              <a:buNone/>
            </a:pP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خاتمة</a:t>
            </a:r>
            <a:r>
              <a:rPr dirty="0"/>
              <a:t> </a:t>
            </a:r>
            <a:r>
              <a:rPr dirty="0" err="1"/>
              <a:t>وتوصيات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التنظيمي</a:t>
            </a:r>
            <a:r>
              <a:rPr dirty="0"/>
              <a:t> </a:t>
            </a:r>
            <a:r>
              <a:rPr dirty="0" err="1"/>
              <a:t>ليس</a:t>
            </a:r>
            <a:r>
              <a:rPr dirty="0"/>
              <a:t> </a:t>
            </a:r>
            <a:r>
              <a:rPr dirty="0" err="1"/>
              <a:t>خيارًا</a:t>
            </a:r>
            <a:r>
              <a:rPr dirty="0"/>
              <a:t> </a:t>
            </a:r>
            <a:r>
              <a:rPr dirty="0" err="1"/>
              <a:t>بل</a:t>
            </a:r>
            <a:r>
              <a:rPr dirty="0"/>
              <a:t> </a:t>
            </a:r>
            <a:r>
              <a:rPr dirty="0" err="1"/>
              <a:t>ضرورة</a:t>
            </a:r>
            <a:r>
              <a:rPr dirty="0"/>
              <a:t> </a:t>
            </a:r>
            <a:r>
              <a:rPr dirty="0" err="1"/>
              <a:t>لضمان</a:t>
            </a:r>
            <a:r>
              <a:rPr dirty="0"/>
              <a:t> </a:t>
            </a:r>
            <a:r>
              <a:rPr dirty="0" err="1"/>
              <a:t>البقاء</a:t>
            </a:r>
            <a:r>
              <a:rPr dirty="0"/>
              <a:t> </a:t>
            </a:r>
            <a:r>
              <a:rPr dirty="0" err="1"/>
              <a:t>والتطور</a:t>
            </a:r>
            <a:r>
              <a:rPr dirty="0"/>
              <a:t>.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المهم</a:t>
            </a:r>
            <a:r>
              <a:rPr dirty="0"/>
              <a:t> </a:t>
            </a:r>
            <a:r>
              <a:rPr dirty="0" err="1"/>
              <a:t>للمنظمات</a:t>
            </a:r>
            <a:r>
              <a:rPr dirty="0"/>
              <a:t> </a:t>
            </a:r>
            <a:r>
              <a:rPr dirty="0" err="1"/>
              <a:t>تبني</a:t>
            </a:r>
            <a:r>
              <a:rPr dirty="0"/>
              <a:t> </a:t>
            </a:r>
            <a:r>
              <a:rPr dirty="0" err="1"/>
              <a:t>ثقافة</a:t>
            </a:r>
            <a:r>
              <a:rPr dirty="0"/>
              <a:t> </a:t>
            </a:r>
            <a:r>
              <a:rPr dirty="0" err="1"/>
              <a:t>تدعم</a:t>
            </a:r>
            <a:r>
              <a:rPr dirty="0"/>
              <a:t> </a:t>
            </a:r>
            <a:r>
              <a:rPr dirty="0" err="1"/>
              <a:t>الابتكار</a:t>
            </a:r>
            <a:r>
              <a:rPr dirty="0"/>
              <a:t> </a:t>
            </a:r>
            <a:r>
              <a:rPr dirty="0" err="1"/>
              <a:t>وتشجع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التفكير</a:t>
            </a:r>
            <a:r>
              <a:rPr dirty="0"/>
              <a:t> </a:t>
            </a:r>
            <a:r>
              <a:rPr dirty="0" err="1"/>
              <a:t>غير</a:t>
            </a:r>
            <a:r>
              <a:rPr dirty="0"/>
              <a:t> </a:t>
            </a:r>
            <a:r>
              <a:rPr dirty="0" err="1"/>
              <a:t>التقليدي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dirty="0" err="1"/>
              <a:t>مقدمة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lang="ar-IQ" dirty="0"/>
              <a:t>ي</a:t>
            </a:r>
            <a:r>
              <a:rPr dirty="0" err="1"/>
              <a:t>ُعد</a:t>
            </a:r>
            <a:r>
              <a:rPr dirty="0"/>
              <a:t>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التنظيمي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العوامل</a:t>
            </a:r>
            <a:r>
              <a:rPr dirty="0"/>
              <a:t> </a:t>
            </a:r>
            <a:r>
              <a:rPr dirty="0" err="1"/>
              <a:t>الحيوية</a:t>
            </a:r>
            <a:r>
              <a:rPr dirty="0"/>
              <a:t> </a:t>
            </a:r>
            <a:r>
              <a:rPr dirty="0" err="1"/>
              <a:t>لنجاح</a:t>
            </a:r>
            <a:r>
              <a:rPr dirty="0"/>
              <a:t> </a:t>
            </a:r>
            <a:r>
              <a:rPr dirty="0" err="1"/>
              <a:t>المنظمات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بيئة</a:t>
            </a:r>
            <a:r>
              <a:rPr dirty="0"/>
              <a:t> </a:t>
            </a:r>
            <a:r>
              <a:rPr dirty="0" err="1"/>
              <a:t>العمل</a:t>
            </a:r>
            <a:r>
              <a:rPr dirty="0"/>
              <a:t> </a:t>
            </a:r>
            <a:r>
              <a:rPr dirty="0" err="1"/>
              <a:t>الديناميكية</a:t>
            </a:r>
            <a:r>
              <a:rPr dirty="0"/>
              <a:t>، </a:t>
            </a:r>
            <a:r>
              <a:rPr dirty="0" err="1"/>
              <a:t>ويشير</a:t>
            </a:r>
            <a:r>
              <a:rPr dirty="0"/>
              <a:t> </a:t>
            </a:r>
            <a:r>
              <a:rPr dirty="0" err="1"/>
              <a:t>إلى</a:t>
            </a:r>
            <a:r>
              <a:rPr dirty="0"/>
              <a:t> </a:t>
            </a:r>
            <a:r>
              <a:rPr dirty="0" err="1"/>
              <a:t>قدرة</a:t>
            </a:r>
            <a:r>
              <a:rPr dirty="0"/>
              <a:t> </a:t>
            </a:r>
            <a:r>
              <a:rPr dirty="0" err="1"/>
              <a:t>المنظمة</a:t>
            </a:r>
            <a:r>
              <a:rPr dirty="0"/>
              <a:t> </a:t>
            </a:r>
            <a:r>
              <a:rPr dirty="0" err="1"/>
              <a:t>على</a:t>
            </a:r>
            <a:r>
              <a:rPr dirty="0"/>
              <a:t> </a:t>
            </a:r>
            <a:r>
              <a:rPr dirty="0" err="1"/>
              <a:t>توليد</a:t>
            </a:r>
            <a:r>
              <a:rPr dirty="0"/>
              <a:t> </a:t>
            </a:r>
            <a:r>
              <a:rPr dirty="0" err="1"/>
              <a:t>أفكار</a:t>
            </a:r>
            <a:r>
              <a:rPr dirty="0"/>
              <a:t> </a:t>
            </a:r>
            <a:r>
              <a:rPr dirty="0" err="1"/>
              <a:t>وأساليب</a:t>
            </a:r>
            <a:r>
              <a:rPr dirty="0"/>
              <a:t> </a:t>
            </a:r>
            <a:r>
              <a:rPr dirty="0" err="1"/>
              <a:t>جديدة</a:t>
            </a:r>
            <a:r>
              <a:rPr dirty="0"/>
              <a:t> </a:t>
            </a:r>
            <a:r>
              <a:rPr dirty="0" err="1"/>
              <a:t>لتحسين</a:t>
            </a:r>
            <a:r>
              <a:rPr dirty="0"/>
              <a:t> </a:t>
            </a:r>
            <a:r>
              <a:rPr dirty="0" err="1"/>
              <a:t>الأداء</a:t>
            </a:r>
            <a:r>
              <a:rPr dirty="0"/>
              <a:t> </a:t>
            </a:r>
            <a:r>
              <a:rPr dirty="0" err="1"/>
              <a:t>وتحقيق</a:t>
            </a:r>
            <a:r>
              <a:rPr dirty="0"/>
              <a:t> </a:t>
            </a:r>
            <a:r>
              <a:rPr dirty="0" err="1"/>
              <a:t>الأهداف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تعريف</a:t>
            </a:r>
            <a:r>
              <a:rPr dirty="0"/>
              <a:t>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التنظيمي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 rtl="1">
              <a:buNone/>
            </a:pP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التنظيمي</a:t>
            </a:r>
            <a:r>
              <a:rPr dirty="0"/>
              <a:t> </a:t>
            </a:r>
            <a:r>
              <a:rPr dirty="0" err="1"/>
              <a:t>هو</a:t>
            </a:r>
            <a:r>
              <a:rPr dirty="0"/>
              <a:t> </a:t>
            </a:r>
            <a:r>
              <a:rPr dirty="0" err="1"/>
              <a:t>عملية</a:t>
            </a:r>
            <a:r>
              <a:rPr dirty="0"/>
              <a:t> </a:t>
            </a:r>
            <a:r>
              <a:rPr dirty="0" err="1"/>
              <a:t>إنتاج</a:t>
            </a:r>
            <a:r>
              <a:rPr dirty="0"/>
              <a:t> </a:t>
            </a:r>
            <a:r>
              <a:rPr dirty="0" err="1"/>
              <a:t>أفكار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حلول</a:t>
            </a:r>
            <a:r>
              <a:rPr dirty="0"/>
              <a:t> </a:t>
            </a:r>
            <a:r>
              <a:rPr dirty="0" err="1"/>
              <a:t>جديدة</a:t>
            </a:r>
            <a:r>
              <a:rPr dirty="0"/>
              <a:t> </a:t>
            </a:r>
            <a:r>
              <a:rPr dirty="0" err="1"/>
              <a:t>ومفيدة</a:t>
            </a:r>
            <a:r>
              <a:rPr dirty="0"/>
              <a:t> </a:t>
            </a:r>
            <a:r>
              <a:rPr dirty="0" err="1"/>
              <a:t>تتعلق</a:t>
            </a:r>
            <a:r>
              <a:rPr dirty="0"/>
              <a:t> </a:t>
            </a:r>
            <a:r>
              <a:rPr dirty="0" err="1"/>
              <a:t>بالمنتجات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الخدمات</a:t>
            </a:r>
            <a:r>
              <a:rPr dirty="0"/>
              <a:t> </a:t>
            </a:r>
            <a:r>
              <a:rPr dirty="0" err="1"/>
              <a:t>أو</a:t>
            </a:r>
            <a:r>
              <a:rPr dirty="0"/>
              <a:t> </a:t>
            </a:r>
            <a:r>
              <a:rPr dirty="0" err="1"/>
              <a:t>العمليات</a:t>
            </a:r>
            <a:r>
              <a:rPr dirty="0"/>
              <a:t> </a:t>
            </a:r>
            <a:r>
              <a:rPr dirty="0" err="1"/>
              <a:t>داخل</a:t>
            </a:r>
            <a:r>
              <a:rPr dirty="0"/>
              <a:t> </a:t>
            </a:r>
            <a:r>
              <a:rPr dirty="0" err="1"/>
              <a:t>المنظمة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أهمية</a:t>
            </a:r>
            <a:r>
              <a:rPr dirty="0"/>
              <a:t>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المنظمات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زيادة</a:t>
            </a:r>
            <a:r>
              <a:rPr dirty="0"/>
              <a:t> </a:t>
            </a:r>
            <a:r>
              <a:rPr dirty="0" err="1"/>
              <a:t>القدرة</a:t>
            </a:r>
            <a:r>
              <a:rPr dirty="0"/>
              <a:t> </a:t>
            </a:r>
            <a:r>
              <a:rPr dirty="0" err="1"/>
              <a:t>التنافسية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تحسين</a:t>
            </a:r>
            <a:r>
              <a:rPr dirty="0"/>
              <a:t> </a:t>
            </a:r>
            <a:r>
              <a:rPr dirty="0" err="1"/>
              <a:t>جودة</a:t>
            </a:r>
            <a:r>
              <a:rPr dirty="0"/>
              <a:t> </a:t>
            </a:r>
            <a:r>
              <a:rPr dirty="0" err="1"/>
              <a:t>المنتجات</a:t>
            </a:r>
            <a:r>
              <a:rPr dirty="0"/>
              <a:t> </a:t>
            </a:r>
            <a:r>
              <a:rPr dirty="0" err="1"/>
              <a:t>والخدمات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تعزيز</a:t>
            </a:r>
            <a:r>
              <a:rPr dirty="0"/>
              <a:t> </a:t>
            </a:r>
            <a:r>
              <a:rPr dirty="0" err="1"/>
              <a:t>الكفاءة</a:t>
            </a:r>
            <a:r>
              <a:rPr dirty="0"/>
              <a:t> </a:t>
            </a:r>
            <a:r>
              <a:rPr dirty="0" err="1"/>
              <a:t>والإنتاجية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التكيف</a:t>
            </a:r>
            <a:r>
              <a:rPr dirty="0"/>
              <a:t> </a:t>
            </a:r>
            <a:r>
              <a:rPr dirty="0" err="1"/>
              <a:t>مع</a:t>
            </a:r>
            <a:r>
              <a:rPr dirty="0"/>
              <a:t> </a:t>
            </a:r>
            <a:r>
              <a:rPr dirty="0" err="1"/>
              <a:t>التغيرات</a:t>
            </a:r>
            <a:r>
              <a:rPr dirty="0"/>
              <a:t> </a:t>
            </a:r>
            <a:r>
              <a:rPr dirty="0" err="1"/>
              <a:t>الخارجية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رفع</a:t>
            </a:r>
            <a:r>
              <a:rPr dirty="0"/>
              <a:t> </a:t>
            </a:r>
            <a:r>
              <a:rPr dirty="0" err="1"/>
              <a:t>معنويات</a:t>
            </a:r>
            <a:r>
              <a:rPr dirty="0"/>
              <a:t> </a:t>
            </a:r>
            <a:r>
              <a:rPr dirty="0" err="1"/>
              <a:t>الموظفين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أنواع</a:t>
            </a:r>
            <a:r>
              <a:rPr dirty="0"/>
              <a:t>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التنظيمي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الفردي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الجماعي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الإداري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التقني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الإبداع</a:t>
            </a:r>
            <a:r>
              <a:rPr dirty="0"/>
              <a:t> </a:t>
            </a:r>
            <a:r>
              <a:rPr dirty="0" err="1"/>
              <a:t>الاستراتيجي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مراحل</a:t>
            </a:r>
            <a:r>
              <a:rPr dirty="0"/>
              <a:t> </a:t>
            </a:r>
            <a:r>
              <a:rPr dirty="0" err="1"/>
              <a:t>العملية</a:t>
            </a:r>
            <a:r>
              <a:rPr dirty="0"/>
              <a:t> </a:t>
            </a:r>
            <a:r>
              <a:rPr dirty="0" err="1"/>
              <a:t>الإبداعية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1. </a:t>
            </a:r>
            <a:r>
              <a:rPr dirty="0" err="1"/>
              <a:t>الإعداد</a:t>
            </a:r>
            <a:endParaRPr dirty="0"/>
          </a:p>
          <a:p>
            <a:pPr algn="r" rtl="1"/>
            <a:r>
              <a:rPr dirty="0"/>
              <a:t>2. </a:t>
            </a:r>
            <a:r>
              <a:rPr dirty="0" err="1"/>
              <a:t>الاحتضان</a:t>
            </a:r>
            <a:endParaRPr dirty="0"/>
          </a:p>
          <a:p>
            <a:pPr algn="r" rtl="1"/>
            <a:r>
              <a:rPr dirty="0"/>
              <a:t>3. </a:t>
            </a:r>
            <a:r>
              <a:rPr dirty="0" err="1"/>
              <a:t>الإلهام</a:t>
            </a:r>
            <a:endParaRPr dirty="0"/>
          </a:p>
          <a:p>
            <a:pPr algn="r" rtl="1"/>
            <a:r>
              <a:rPr dirty="0"/>
              <a:t>4. </a:t>
            </a:r>
            <a:r>
              <a:rPr dirty="0" err="1"/>
              <a:t>التحقق</a:t>
            </a:r>
            <a:r>
              <a:rPr dirty="0"/>
              <a:t> </a:t>
            </a:r>
            <a:r>
              <a:rPr dirty="0" err="1"/>
              <a:t>والتطبيق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عوامل</a:t>
            </a:r>
            <a:r>
              <a:rPr dirty="0"/>
              <a:t> </a:t>
            </a:r>
            <a:r>
              <a:rPr dirty="0" err="1"/>
              <a:t>تعزيز</a:t>
            </a:r>
            <a:r>
              <a:rPr dirty="0"/>
              <a:t> </a:t>
            </a:r>
            <a:r>
              <a:rPr dirty="0" err="1"/>
              <a:t>الإبداع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بيئة</a:t>
            </a:r>
            <a:r>
              <a:rPr dirty="0"/>
              <a:t> </a:t>
            </a:r>
            <a:r>
              <a:rPr dirty="0" err="1"/>
              <a:t>عمل</a:t>
            </a:r>
            <a:r>
              <a:rPr dirty="0"/>
              <a:t> </a:t>
            </a:r>
            <a:r>
              <a:rPr dirty="0" err="1"/>
              <a:t>مشجعة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دعم</a:t>
            </a:r>
            <a:r>
              <a:rPr dirty="0"/>
              <a:t> </a:t>
            </a:r>
            <a:r>
              <a:rPr dirty="0" err="1"/>
              <a:t>القيادة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التفاعل</a:t>
            </a:r>
            <a:r>
              <a:rPr dirty="0"/>
              <a:t> </a:t>
            </a:r>
            <a:r>
              <a:rPr dirty="0" err="1"/>
              <a:t>والتواصل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التدريب</a:t>
            </a:r>
            <a:r>
              <a:rPr dirty="0"/>
              <a:t> </a:t>
            </a:r>
            <a:r>
              <a:rPr dirty="0" err="1"/>
              <a:t>المستمر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التحفيز</a:t>
            </a:r>
            <a:r>
              <a:rPr dirty="0"/>
              <a:t> </a:t>
            </a:r>
            <a:r>
              <a:rPr dirty="0" err="1"/>
              <a:t>والمكافآت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معوقات</a:t>
            </a:r>
            <a:r>
              <a:rPr dirty="0"/>
              <a:t> </a:t>
            </a:r>
            <a:r>
              <a:rPr dirty="0" err="1"/>
              <a:t>الإبداع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مقاومة</a:t>
            </a:r>
            <a:r>
              <a:rPr dirty="0"/>
              <a:t> </a:t>
            </a:r>
            <a:r>
              <a:rPr dirty="0" err="1"/>
              <a:t>التغيير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البيروقراطية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الخوف</a:t>
            </a:r>
            <a:r>
              <a:rPr dirty="0"/>
              <a:t> </a:t>
            </a:r>
            <a:r>
              <a:rPr dirty="0" err="1"/>
              <a:t>من</a:t>
            </a:r>
            <a:r>
              <a:rPr dirty="0"/>
              <a:t> </a:t>
            </a:r>
            <a:r>
              <a:rPr dirty="0" err="1"/>
              <a:t>الفشل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ضعف</a:t>
            </a:r>
            <a:r>
              <a:rPr dirty="0"/>
              <a:t> </a:t>
            </a:r>
            <a:r>
              <a:rPr dirty="0" err="1"/>
              <a:t>الحوافز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غياب</a:t>
            </a:r>
            <a:r>
              <a:rPr dirty="0"/>
              <a:t> </a:t>
            </a:r>
            <a:r>
              <a:rPr dirty="0" err="1"/>
              <a:t>الرؤية</a:t>
            </a:r>
            <a:r>
              <a:rPr dirty="0"/>
              <a:t> </a:t>
            </a:r>
            <a:r>
              <a:rPr dirty="0" err="1"/>
              <a:t>الواضحة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dirty="0" err="1"/>
              <a:t>دور</a:t>
            </a:r>
            <a:r>
              <a:rPr dirty="0"/>
              <a:t> </a:t>
            </a:r>
            <a:r>
              <a:rPr dirty="0" err="1"/>
              <a:t>القائد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تنمية</a:t>
            </a:r>
            <a:r>
              <a:rPr dirty="0"/>
              <a:t> </a:t>
            </a:r>
            <a:r>
              <a:rPr dirty="0" err="1"/>
              <a:t>الإبداع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dirty="0"/>
              <a:t>• </a:t>
            </a:r>
            <a:r>
              <a:rPr dirty="0" err="1"/>
              <a:t>تشجيع</a:t>
            </a:r>
            <a:r>
              <a:rPr dirty="0"/>
              <a:t> </a:t>
            </a:r>
            <a:r>
              <a:rPr dirty="0" err="1"/>
              <a:t>طرح</a:t>
            </a:r>
            <a:r>
              <a:rPr dirty="0"/>
              <a:t> </a:t>
            </a:r>
            <a:r>
              <a:rPr dirty="0" err="1"/>
              <a:t>الأفكار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تقبّل</a:t>
            </a:r>
            <a:r>
              <a:rPr dirty="0"/>
              <a:t> </a:t>
            </a:r>
            <a:r>
              <a:rPr dirty="0" err="1"/>
              <a:t>التنوع</a:t>
            </a:r>
            <a:r>
              <a:rPr dirty="0"/>
              <a:t> </a:t>
            </a:r>
            <a:r>
              <a:rPr dirty="0" err="1"/>
              <a:t>في</a:t>
            </a:r>
            <a:r>
              <a:rPr dirty="0"/>
              <a:t> </a:t>
            </a:r>
            <a:r>
              <a:rPr dirty="0" err="1"/>
              <a:t>الآراء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خلق</a:t>
            </a:r>
            <a:r>
              <a:rPr dirty="0"/>
              <a:t> </a:t>
            </a:r>
            <a:r>
              <a:rPr dirty="0" err="1"/>
              <a:t>مناخ</a:t>
            </a:r>
            <a:r>
              <a:rPr dirty="0"/>
              <a:t> </a:t>
            </a:r>
            <a:r>
              <a:rPr dirty="0" err="1"/>
              <a:t>آمن</a:t>
            </a:r>
            <a:r>
              <a:rPr dirty="0"/>
              <a:t> </a:t>
            </a:r>
            <a:r>
              <a:rPr dirty="0" err="1"/>
              <a:t>للتجريب</a:t>
            </a:r>
            <a:endParaRPr dirty="0"/>
          </a:p>
          <a:p>
            <a:pPr algn="r" rtl="1"/>
            <a:r>
              <a:rPr dirty="0"/>
              <a:t>• </a:t>
            </a:r>
            <a:r>
              <a:rPr dirty="0" err="1"/>
              <a:t>تقديم</a:t>
            </a:r>
            <a:r>
              <a:rPr dirty="0"/>
              <a:t> </a:t>
            </a:r>
            <a:r>
              <a:rPr dirty="0" err="1"/>
              <a:t>الدعم</a:t>
            </a:r>
            <a:r>
              <a:rPr dirty="0"/>
              <a:t> </a:t>
            </a:r>
            <a:r>
              <a:rPr dirty="0" err="1"/>
              <a:t>والتغذية</a:t>
            </a:r>
            <a:r>
              <a:rPr dirty="0"/>
              <a:t> </a:t>
            </a:r>
            <a:r>
              <a:rPr dirty="0" err="1"/>
              <a:t>الراجعة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</TotalTime>
  <Words>227</Words>
  <Application>Microsoft Office PowerPoint</Application>
  <PresentationFormat>On-screen Show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Gallery</vt:lpstr>
      <vt:lpstr>الإبداع التنظيمي</vt:lpstr>
      <vt:lpstr>مقدمة</vt:lpstr>
      <vt:lpstr>تعريف الإبداع التنظيمي</vt:lpstr>
      <vt:lpstr>أهمية الإبداع في المنظمات</vt:lpstr>
      <vt:lpstr>أنواع الإبداع التنظيمي</vt:lpstr>
      <vt:lpstr>مراحل العملية الإبداعية</vt:lpstr>
      <vt:lpstr>عوامل تعزيز الإبداع</vt:lpstr>
      <vt:lpstr>معوقات الإبداع</vt:lpstr>
      <vt:lpstr>دور القائد في تنمية الإبداع</vt:lpstr>
      <vt:lpstr>خاتمة وتوصيات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Dr.Qutaiba</dc:creator>
  <cp:keywords/>
  <dc:description>generated using python-pptx</dc:description>
  <cp:lastModifiedBy>Dr.Qutaiba Al-Qazaz</cp:lastModifiedBy>
  <cp:revision>2</cp:revision>
  <dcterms:created xsi:type="dcterms:W3CDTF">2013-01-27T09:14:16Z</dcterms:created>
  <dcterms:modified xsi:type="dcterms:W3CDTF">2025-04-08T04:03:14Z</dcterms:modified>
  <cp:category/>
</cp:coreProperties>
</file>