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54131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3030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4099"/>
          <a:ext cx="9144000" cy="6671574"/>
          <a:chOff x="0" y="204099"/>
          <a:chExt cx="9144000" cy="6671574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9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30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2025-05-04T22:14:40Z</dcterms:created>
  <dcterms:modified xsi:type="dcterms:W3CDTF">2025-05-04T22:14:40Z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