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2" r:id="rId5"/>
    <p:sldId id="263"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DF3F1B-24BA-49F7-AE12-80AEE6688C40}"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en-US"/>
        </a:p>
      </dgm:t>
    </dgm:pt>
    <dgm:pt modelId="{07864464-2853-41A0-AC78-68E14046E6F9}">
      <dgm:prSet phldrT="[Text]"/>
      <dgm:spPr>
        <a:solidFill>
          <a:schemeClr val="accent1">
            <a:lumMod val="20000"/>
            <a:lumOff val="80000"/>
          </a:schemeClr>
        </a:solidFill>
        <a:ln>
          <a:solidFill>
            <a:schemeClr val="tx2">
              <a:lumMod val="20000"/>
              <a:lumOff val="80000"/>
            </a:schemeClr>
          </a:solidFill>
        </a:ln>
      </dgm:spPr>
      <dgm:t>
        <a:bodyPr/>
        <a:lstStyle/>
        <a:p>
          <a:r>
            <a:rPr lang="ar-IQ">
              <a:ln>
                <a:noFill/>
              </a:ln>
              <a:solidFill>
                <a:schemeClr val="tx1">
                  <a:alpha val="95000"/>
                </a:schemeClr>
              </a:solidFill>
            </a:rPr>
            <a:t>النموذج الخماسي لتخطيط المشروع</a:t>
          </a:r>
          <a:endParaRPr lang="en-US">
            <a:ln>
              <a:noFill/>
            </a:ln>
            <a:solidFill>
              <a:schemeClr val="tx1">
                <a:alpha val="95000"/>
              </a:schemeClr>
            </a:solidFill>
          </a:endParaRPr>
        </a:p>
      </dgm:t>
    </dgm:pt>
    <dgm:pt modelId="{9DE1267A-B993-4A98-A3B8-41DF2C7CB27A}" type="parTrans" cxnId="{FEDB27CA-BAE5-4188-8181-2CBA0C5A1E24}">
      <dgm:prSet/>
      <dgm:spPr/>
      <dgm:t>
        <a:bodyPr/>
        <a:lstStyle/>
        <a:p>
          <a:endParaRPr lang="en-US">
            <a:ln>
              <a:noFill/>
            </a:ln>
            <a:solidFill>
              <a:schemeClr val="tx1">
                <a:alpha val="95000"/>
              </a:schemeClr>
            </a:solidFill>
          </a:endParaRPr>
        </a:p>
      </dgm:t>
    </dgm:pt>
    <dgm:pt modelId="{D852B382-AA8F-4651-B43A-40F3C73E34E1}" type="sibTrans" cxnId="{FEDB27CA-BAE5-4188-8181-2CBA0C5A1E24}">
      <dgm:prSet/>
      <dgm:spPr/>
      <dgm:t>
        <a:bodyPr/>
        <a:lstStyle/>
        <a:p>
          <a:endParaRPr lang="en-US">
            <a:ln>
              <a:noFill/>
            </a:ln>
            <a:solidFill>
              <a:schemeClr val="tx1">
                <a:alpha val="95000"/>
              </a:schemeClr>
            </a:solidFill>
          </a:endParaRPr>
        </a:p>
      </dgm:t>
    </dgm:pt>
    <dgm:pt modelId="{4B68E82E-D7A2-4DD5-B0F8-58D83287E892}">
      <dgm:prSet phldrT="[Text]"/>
      <dgm:spPr/>
      <dgm:t>
        <a:bodyPr/>
        <a:lstStyle/>
        <a:p>
          <a:r>
            <a:rPr lang="ar-IQ" b="1">
              <a:ln>
                <a:noFill/>
              </a:ln>
              <a:solidFill>
                <a:schemeClr val="tx1">
                  <a:alpha val="95000"/>
                </a:schemeClr>
              </a:solidFill>
            </a:rPr>
            <a:t>نموذج المشروع </a:t>
          </a:r>
          <a:endParaRPr lang="en-US">
            <a:ln>
              <a:noFill/>
            </a:ln>
            <a:solidFill>
              <a:schemeClr val="tx1">
                <a:alpha val="95000"/>
              </a:schemeClr>
            </a:solidFill>
          </a:endParaRPr>
        </a:p>
      </dgm:t>
    </dgm:pt>
    <dgm:pt modelId="{E9F11C89-5FD7-4CBA-9A37-CB00EF0EEEDF}" type="parTrans" cxnId="{03DF5051-5EED-4660-8A9B-44D6048981FA}">
      <dgm:prSet/>
      <dgm:spPr/>
      <dgm:t>
        <a:bodyPr/>
        <a:lstStyle/>
        <a:p>
          <a:endParaRPr lang="en-US">
            <a:ln>
              <a:noFill/>
            </a:ln>
            <a:solidFill>
              <a:schemeClr val="tx1">
                <a:alpha val="95000"/>
              </a:schemeClr>
            </a:solidFill>
          </a:endParaRPr>
        </a:p>
      </dgm:t>
    </dgm:pt>
    <dgm:pt modelId="{3ACF1A77-5571-4306-9384-BA97884DF5BF}" type="sibTrans" cxnId="{03DF5051-5EED-4660-8A9B-44D6048981FA}">
      <dgm:prSet/>
      <dgm:spPr/>
      <dgm:t>
        <a:bodyPr/>
        <a:lstStyle/>
        <a:p>
          <a:endParaRPr lang="en-US">
            <a:ln>
              <a:noFill/>
            </a:ln>
            <a:solidFill>
              <a:schemeClr val="tx1">
                <a:alpha val="95000"/>
              </a:schemeClr>
            </a:solidFill>
          </a:endParaRPr>
        </a:p>
      </dgm:t>
    </dgm:pt>
    <dgm:pt modelId="{6B60AC5E-C0A5-442B-94F3-004C1555F185}">
      <dgm:prSet phldrT="[Text]"/>
      <dgm:spPr/>
      <dgm:t>
        <a:bodyPr/>
        <a:lstStyle/>
        <a:p>
          <a:r>
            <a:rPr lang="ar-IQ">
              <a:ln>
                <a:noFill/>
              </a:ln>
              <a:solidFill>
                <a:schemeClr val="tx1">
                  <a:alpha val="95000"/>
                </a:schemeClr>
              </a:solidFill>
            </a:rPr>
            <a:t>تقدير وجدولة المشروع</a:t>
          </a:r>
          <a:endParaRPr lang="en-US">
            <a:ln>
              <a:noFill/>
            </a:ln>
            <a:solidFill>
              <a:schemeClr val="tx1">
                <a:alpha val="95000"/>
              </a:schemeClr>
            </a:solidFill>
          </a:endParaRPr>
        </a:p>
      </dgm:t>
    </dgm:pt>
    <dgm:pt modelId="{0E54D47F-033A-4BF8-99B1-03003323A259}" type="parTrans" cxnId="{AAB654DB-80F7-4DA5-95A4-F9855996A811}">
      <dgm:prSet/>
      <dgm:spPr/>
      <dgm:t>
        <a:bodyPr/>
        <a:lstStyle/>
        <a:p>
          <a:endParaRPr lang="en-US">
            <a:ln>
              <a:noFill/>
            </a:ln>
            <a:solidFill>
              <a:schemeClr val="tx1">
                <a:alpha val="95000"/>
              </a:schemeClr>
            </a:solidFill>
          </a:endParaRPr>
        </a:p>
      </dgm:t>
    </dgm:pt>
    <dgm:pt modelId="{22546664-F438-44FD-A638-B4CA18AFCA42}" type="sibTrans" cxnId="{AAB654DB-80F7-4DA5-95A4-F9855996A811}">
      <dgm:prSet/>
      <dgm:spPr/>
      <dgm:t>
        <a:bodyPr/>
        <a:lstStyle/>
        <a:p>
          <a:endParaRPr lang="en-US">
            <a:ln>
              <a:noFill/>
            </a:ln>
            <a:solidFill>
              <a:schemeClr val="tx1">
                <a:alpha val="95000"/>
              </a:schemeClr>
            </a:solidFill>
          </a:endParaRPr>
        </a:p>
      </dgm:t>
    </dgm:pt>
    <dgm:pt modelId="{16136667-3381-4FDE-AA63-E4777B27B976}">
      <dgm:prSet phldrT="[Text]"/>
      <dgm:spPr/>
      <dgm:t>
        <a:bodyPr/>
        <a:lstStyle/>
        <a:p>
          <a:r>
            <a:rPr lang="ar-IQ">
              <a:ln>
                <a:noFill/>
              </a:ln>
              <a:solidFill>
                <a:schemeClr val="tx1">
                  <a:alpha val="95000"/>
                </a:schemeClr>
              </a:solidFill>
            </a:rPr>
            <a:t>موازنة المشروع</a:t>
          </a:r>
          <a:endParaRPr lang="en-US">
            <a:ln>
              <a:noFill/>
            </a:ln>
            <a:solidFill>
              <a:schemeClr val="tx1">
                <a:alpha val="95000"/>
              </a:schemeClr>
            </a:solidFill>
          </a:endParaRPr>
        </a:p>
      </dgm:t>
    </dgm:pt>
    <dgm:pt modelId="{11DDB992-DCC8-424A-9055-092982C57182}" type="parTrans" cxnId="{AEBB2C6E-26A2-4734-86A9-7D77E6D53363}">
      <dgm:prSet/>
      <dgm:spPr/>
      <dgm:t>
        <a:bodyPr/>
        <a:lstStyle/>
        <a:p>
          <a:endParaRPr lang="en-US">
            <a:ln>
              <a:noFill/>
            </a:ln>
            <a:solidFill>
              <a:schemeClr val="tx1">
                <a:alpha val="95000"/>
              </a:schemeClr>
            </a:solidFill>
          </a:endParaRPr>
        </a:p>
      </dgm:t>
    </dgm:pt>
    <dgm:pt modelId="{83B00BB8-7B24-4160-93E5-7A8E91FA9958}" type="sibTrans" cxnId="{AEBB2C6E-26A2-4734-86A9-7D77E6D53363}">
      <dgm:prSet/>
      <dgm:spPr/>
      <dgm:t>
        <a:bodyPr/>
        <a:lstStyle/>
        <a:p>
          <a:endParaRPr lang="en-US">
            <a:ln>
              <a:noFill/>
            </a:ln>
            <a:solidFill>
              <a:schemeClr val="tx1">
                <a:alpha val="95000"/>
              </a:schemeClr>
            </a:solidFill>
          </a:endParaRPr>
        </a:p>
      </dgm:t>
    </dgm:pt>
    <dgm:pt modelId="{BB786027-4B22-4690-8313-7E59FDE080EF}">
      <dgm:prSet phldrT="[Text]"/>
      <dgm:spPr/>
      <dgm:t>
        <a:bodyPr/>
        <a:lstStyle/>
        <a:p>
          <a:r>
            <a:rPr lang="ar-IQ" b="1">
              <a:ln>
                <a:noFill/>
              </a:ln>
              <a:solidFill>
                <a:schemeClr val="tx1">
                  <a:alpha val="95000"/>
                </a:schemeClr>
              </a:solidFill>
            </a:rPr>
            <a:t>الموافقة على الخطة ونشرها </a:t>
          </a:r>
          <a:endParaRPr lang="en-US">
            <a:ln>
              <a:noFill/>
            </a:ln>
            <a:solidFill>
              <a:schemeClr val="tx1">
                <a:alpha val="95000"/>
              </a:schemeClr>
            </a:solidFill>
          </a:endParaRPr>
        </a:p>
      </dgm:t>
    </dgm:pt>
    <dgm:pt modelId="{7FB4E875-0A84-4E6A-8875-8174A59C40B0}" type="parTrans" cxnId="{EA4FE04B-0257-49A0-9AB3-6C6091C64725}">
      <dgm:prSet/>
      <dgm:spPr/>
      <dgm:t>
        <a:bodyPr/>
        <a:lstStyle/>
        <a:p>
          <a:endParaRPr lang="en-US">
            <a:ln>
              <a:noFill/>
            </a:ln>
            <a:solidFill>
              <a:schemeClr val="tx1">
                <a:alpha val="95000"/>
              </a:schemeClr>
            </a:solidFill>
          </a:endParaRPr>
        </a:p>
      </dgm:t>
    </dgm:pt>
    <dgm:pt modelId="{A2D362FD-3FAC-46BC-A994-54B23B390E17}" type="sibTrans" cxnId="{EA4FE04B-0257-49A0-9AB3-6C6091C64725}">
      <dgm:prSet/>
      <dgm:spPr/>
      <dgm:t>
        <a:bodyPr/>
        <a:lstStyle/>
        <a:p>
          <a:endParaRPr lang="en-US">
            <a:ln>
              <a:noFill/>
            </a:ln>
            <a:solidFill>
              <a:schemeClr val="tx1">
                <a:alpha val="95000"/>
              </a:schemeClr>
            </a:solidFill>
          </a:endParaRPr>
        </a:p>
      </dgm:t>
    </dgm:pt>
    <dgm:pt modelId="{826D9053-0B59-4743-90E9-1DD9274FB385}">
      <dgm:prSet phldrT="[Text]"/>
      <dgm:spPr/>
      <dgm:t>
        <a:bodyPr/>
        <a:lstStyle/>
        <a:p>
          <a:r>
            <a:rPr lang="ar-IQ">
              <a:ln>
                <a:noFill/>
              </a:ln>
              <a:solidFill>
                <a:schemeClr val="tx1">
                  <a:alpha val="95000"/>
                </a:schemeClr>
              </a:solidFill>
            </a:rPr>
            <a:t>تعريف المشروع</a:t>
          </a:r>
          <a:endParaRPr lang="en-US">
            <a:ln>
              <a:noFill/>
            </a:ln>
            <a:solidFill>
              <a:schemeClr val="tx1">
                <a:alpha val="95000"/>
              </a:schemeClr>
            </a:solidFill>
          </a:endParaRPr>
        </a:p>
      </dgm:t>
    </dgm:pt>
    <dgm:pt modelId="{80AF560F-5BF7-42A3-A6F3-5CCFAE6F53FF}" type="sibTrans" cxnId="{E424E1C4-343F-4F23-8738-8066431F4D7F}">
      <dgm:prSet/>
      <dgm:spPr/>
      <dgm:t>
        <a:bodyPr/>
        <a:lstStyle/>
        <a:p>
          <a:endParaRPr lang="en-US">
            <a:ln>
              <a:noFill/>
            </a:ln>
            <a:solidFill>
              <a:schemeClr val="tx1">
                <a:alpha val="95000"/>
              </a:schemeClr>
            </a:solidFill>
          </a:endParaRPr>
        </a:p>
      </dgm:t>
    </dgm:pt>
    <dgm:pt modelId="{00015BAA-FFAF-44AC-920B-70A35105E813}" type="parTrans" cxnId="{E424E1C4-343F-4F23-8738-8066431F4D7F}">
      <dgm:prSet/>
      <dgm:spPr/>
      <dgm:t>
        <a:bodyPr/>
        <a:lstStyle/>
        <a:p>
          <a:endParaRPr lang="en-US">
            <a:ln>
              <a:noFill/>
            </a:ln>
            <a:solidFill>
              <a:schemeClr val="tx1">
                <a:alpha val="95000"/>
              </a:schemeClr>
            </a:solidFill>
          </a:endParaRPr>
        </a:p>
      </dgm:t>
    </dgm:pt>
    <dgm:pt modelId="{17A114F9-65D4-4F50-A871-1041546B8A6E}" type="pres">
      <dgm:prSet presAssocID="{D3DF3F1B-24BA-49F7-AE12-80AEE6688C40}" presName="Name0" presStyleCnt="0">
        <dgm:presLayoutVars>
          <dgm:chMax val="1"/>
          <dgm:dir/>
          <dgm:animLvl val="ctr"/>
          <dgm:resizeHandles val="exact"/>
        </dgm:presLayoutVars>
      </dgm:prSet>
      <dgm:spPr/>
      <dgm:t>
        <a:bodyPr/>
        <a:lstStyle/>
        <a:p>
          <a:endParaRPr lang="en-US"/>
        </a:p>
      </dgm:t>
    </dgm:pt>
    <dgm:pt modelId="{DE7EFB5E-A096-4C92-8B21-8CC0EB0E7F3D}" type="pres">
      <dgm:prSet presAssocID="{07864464-2853-41A0-AC78-68E14046E6F9}" presName="centerShape" presStyleLbl="node0" presStyleIdx="0" presStyleCnt="1"/>
      <dgm:spPr/>
      <dgm:t>
        <a:bodyPr/>
        <a:lstStyle/>
        <a:p>
          <a:endParaRPr lang="en-US"/>
        </a:p>
      </dgm:t>
    </dgm:pt>
    <dgm:pt modelId="{76F81EF4-D791-4C36-AF30-77E7023B9765}" type="pres">
      <dgm:prSet presAssocID="{826D9053-0B59-4743-90E9-1DD9274FB385}" presName="node" presStyleLbl="node1" presStyleIdx="0" presStyleCnt="5">
        <dgm:presLayoutVars>
          <dgm:bulletEnabled val="1"/>
        </dgm:presLayoutVars>
      </dgm:prSet>
      <dgm:spPr/>
      <dgm:t>
        <a:bodyPr/>
        <a:lstStyle/>
        <a:p>
          <a:endParaRPr lang="en-US"/>
        </a:p>
      </dgm:t>
    </dgm:pt>
    <dgm:pt modelId="{7C144FDF-9DE9-4C2A-87D8-6DC4AD58137C}" type="pres">
      <dgm:prSet presAssocID="{826D9053-0B59-4743-90E9-1DD9274FB385}" presName="dummy" presStyleCnt="0"/>
      <dgm:spPr/>
    </dgm:pt>
    <dgm:pt modelId="{5EAEE142-AA45-4328-8462-EE32AAD2E316}" type="pres">
      <dgm:prSet presAssocID="{80AF560F-5BF7-42A3-A6F3-5CCFAE6F53FF}" presName="sibTrans" presStyleLbl="sibTrans2D1" presStyleIdx="0" presStyleCnt="5"/>
      <dgm:spPr/>
      <dgm:t>
        <a:bodyPr/>
        <a:lstStyle/>
        <a:p>
          <a:endParaRPr lang="en-US"/>
        </a:p>
      </dgm:t>
    </dgm:pt>
    <dgm:pt modelId="{B5344ABF-9216-4081-81F8-F96D60A3540F}" type="pres">
      <dgm:prSet presAssocID="{4B68E82E-D7A2-4DD5-B0F8-58D83287E892}" presName="node" presStyleLbl="node1" presStyleIdx="1" presStyleCnt="5">
        <dgm:presLayoutVars>
          <dgm:bulletEnabled val="1"/>
        </dgm:presLayoutVars>
      </dgm:prSet>
      <dgm:spPr/>
      <dgm:t>
        <a:bodyPr/>
        <a:lstStyle/>
        <a:p>
          <a:endParaRPr lang="en-US"/>
        </a:p>
      </dgm:t>
    </dgm:pt>
    <dgm:pt modelId="{1F8B6F53-CB0B-45D8-B150-72BA3A9AA7BA}" type="pres">
      <dgm:prSet presAssocID="{4B68E82E-D7A2-4DD5-B0F8-58D83287E892}" presName="dummy" presStyleCnt="0"/>
      <dgm:spPr/>
    </dgm:pt>
    <dgm:pt modelId="{63AD943A-159C-4E4B-AA11-60672EA4912C}" type="pres">
      <dgm:prSet presAssocID="{3ACF1A77-5571-4306-9384-BA97884DF5BF}" presName="sibTrans" presStyleLbl="sibTrans2D1" presStyleIdx="1" presStyleCnt="5"/>
      <dgm:spPr/>
      <dgm:t>
        <a:bodyPr/>
        <a:lstStyle/>
        <a:p>
          <a:endParaRPr lang="en-US"/>
        </a:p>
      </dgm:t>
    </dgm:pt>
    <dgm:pt modelId="{A0E54606-DF38-43B7-B307-1C3BE8CAC688}" type="pres">
      <dgm:prSet presAssocID="{6B60AC5E-C0A5-442B-94F3-004C1555F185}" presName="node" presStyleLbl="node1" presStyleIdx="2" presStyleCnt="5">
        <dgm:presLayoutVars>
          <dgm:bulletEnabled val="1"/>
        </dgm:presLayoutVars>
      </dgm:prSet>
      <dgm:spPr/>
      <dgm:t>
        <a:bodyPr/>
        <a:lstStyle/>
        <a:p>
          <a:endParaRPr lang="en-US"/>
        </a:p>
      </dgm:t>
    </dgm:pt>
    <dgm:pt modelId="{4013728F-A568-46B0-93A6-192E42F0E589}" type="pres">
      <dgm:prSet presAssocID="{6B60AC5E-C0A5-442B-94F3-004C1555F185}" presName="dummy" presStyleCnt="0"/>
      <dgm:spPr/>
    </dgm:pt>
    <dgm:pt modelId="{E9A678BB-066E-40E5-8F9E-8D8B19A84936}" type="pres">
      <dgm:prSet presAssocID="{22546664-F438-44FD-A638-B4CA18AFCA42}" presName="sibTrans" presStyleLbl="sibTrans2D1" presStyleIdx="2" presStyleCnt="5"/>
      <dgm:spPr/>
      <dgm:t>
        <a:bodyPr/>
        <a:lstStyle/>
        <a:p>
          <a:endParaRPr lang="en-US"/>
        </a:p>
      </dgm:t>
    </dgm:pt>
    <dgm:pt modelId="{FDA62ABE-2DDA-4ACB-AC6D-645C6BFDF46C}" type="pres">
      <dgm:prSet presAssocID="{16136667-3381-4FDE-AA63-E4777B27B976}" presName="node" presStyleLbl="node1" presStyleIdx="3" presStyleCnt="5">
        <dgm:presLayoutVars>
          <dgm:bulletEnabled val="1"/>
        </dgm:presLayoutVars>
      </dgm:prSet>
      <dgm:spPr/>
      <dgm:t>
        <a:bodyPr/>
        <a:lstStyle/>
        <a:p>
          <a:endParaRPr lang="en-US"/>
        </a:p>
      </dgm:t>
    </dgm:pt>
    <dgm:pt modelId="{D99BB4CB-0338-46F7-B91C-4105DE678DF3}" type="pres">
      <dgm:prSet presAssocID="{16136667-3381-4FDE-AA63-E4777B27B976}" presName="dummy" presStyleCnt="0"/>
      <dgm:spPr/>
    </dgm:pt>
    <dgm:pt modelId="{A5D568BB-F17F-4E31-A04F-30433BF9DC40}" type="pres">
      <dgm:prSet presAssocID="{83B00BB8-7B24-4160-93E5-7A8E91FA9958}" presName="sibTrans" presStyleLbl="sibTrans2D1" presStyleIdx="3" presStyleCnt="5"/>
      <dgm:spPr/>
      <dgm:t>
        <a:bodyPr/>
        <a:lstStyle/>
        <a:p>
          <a:endParaRPr lang="en-US"/>
        </a:p>
      </dgm:t>
    </dgm:pt>
    <dgm:pt modelId="{5EDAB560-54CA-429C-9EC1-3DFB51E364E1}" type="pres">
      <dgm:prSet presAssocID="{BB786027-4B22-4690-8313-7E59FDE080EF}" presName="node" presStyleLbl="node1" presStyleIdx="4" presStyleCnt="5">
        <dgm:presLayoutVars>
          <dgm:bulletEnabled val="1"/>
        </dgm:presLayoutVars>
      </dgm:prSet>
      <dgm:spPr/>
      <dgm:t>
        <a:bodyPr/>
        <a:lstStyle/>
        <a:p>
          <a:endParaRPr lang="en-US"/>
        </a:p>
      </dgm:t>
    </dgm:pt>
    <dgm:pt modelId="{B49C0D4F-7F5E-4BE3-8DEA-DFEB63F6260F}" type="pres">
      <dgm:prSet presAssocID="{BB786027-4B22-4690-8313-7E59FDE080EF}" presName="dummy" presStyleCnt="0"/>
      <dgm:spPr/>
    </dgm:pt>
    <dgm:pt modelId="{E9155C57-7207-4780-A9AC-9FDEE0B74DB7}" type="pres">
      <dgm:prSet presAssocID="{A2D362FD-3FAC-46BC-A994-54B23B390E17}" presName="sibTrans" presStyleLbl="sibTrans2D1" presStyleIdx="4" presStyleCnt="5"/>
      <dgm:spPr/>
      <dgm:t>
        <a:bodyPr/>
        <a:lstStyle/>
        <a:p>
          <a:endParaRPr lang="en-US"/>
        </a:p>
      </dgm:t>
    </dgm:pt>
  </dgm:ptLst>
  <dgm:cxnLst>
    <dgm:cxn modelId="{FEDB27CA-BAE5-4188-8181-2CBA0C5A1E24}" srcId="{D3DF3F1B-24BA-49F7-AE12-80AEE6688C40}" destId="{07864464-2853-41A0-AC78-68E14046E6F9}" srcOrd="0" destOrd="0" parTransId="{9DE1267A-B993-4A98-A3B8-41DF2C7CB27A}" sibTransId="{D852B382-AA8F-4651-B43A-40F3C73E34E1}"/>
    <dgm:cxn modelId="{E424E1C4-343F-4F23-8738-8066431F4D7F}" srcId="{07864464-2853-41A0-AC78-68E14046E6F9}" destId="{826D9053-0B59-4743-90E9-1DD9274FB385}" srcOrd="0" destOrd="0" parTransId="{00015BAA-FFAF-44AC-920B-70A35105E813}" sibTransId="{80AF560F-5BF7-42A3-A6F3-5CCFAE6F53FF}"/>
    <dgm:cxn modelId="{2F748B41-8C1E-45C7-80E6-429017A6D353}" type="presOf" srcId="{07864464-2853-41A0-AC78-68E14046E6F9}" destId="{DE7EFB5E-A096-4C92-8B21-8CC0EB0E7F3D}" srcOrd="0" destOrd="0" presId="urn:microsoft.com/office/officeart/2005/8/layout/radial6"/>
    <dgm:cxn modelId="{95F5C9E9-F01B-407C-9E2C-0F153C0CFB24}" type="presOf" srcId="{16136667-3381-4FDE-AA63-E4777B27B976}" destId="{FDA62ABE-2DDA-4ACB-AC6D-645C6BFDF46C}" srcOrd="0" destOrd="0" presId="urn:microsoft.com/office/officeart/2005/8/layout/radial6"/>
    <dgm:cxn modelId="{EA4FE04B-0257-49A0-9AB3-6C6091C64725}" srcId="{07864464-2853-41A0-AC78-68E14046E6F9}" destId="{BB786027-4B22-4690-8313-7E59FDE080EF}" srcOrd="4" destOrd="0" parTransId="{7FB4E875-0A84-4E6A-8875-8174A59C40B0}" sibTransId="{A2D362FD-3FAC-46BC-A994-54B23B390E17}"/>
    <dgm:cxn modelId="{40E504DC-5EB5-48C8-8E9B-944F26B225EA}" type="presOf" srcId="{A2D362FD-3FAC-46BC-A994-54B23B390E17}" destId="{E9155C57-7207-4780-A9AC-9FDEE0B74DB7}" srcOrd="0" destOrd="0" presId="urn:microsoft.com/office/officeart/2005/8/layout/radial6"/>
    <dgm:cxn modelId="{478C0DB1-A175-4158-ADA2-A673A39F05F3}" type="presOf" srcId="{6B60AC5E-C0A5-442B-94F3-004C1555F185}" destId="{A0E54606-DF38-43B7-B307-1C3BE8CAC688}" srcOrd="0" destOrd="0" presId="urn:microsoft.com/office/officeart/2005/8/layout/radial6"/>
    <dgm:cxn modelId="{03DF5051-5EED-4660-8A9B-44D6048981FA}" srcId="{07864464-2853-41A0-AC78-68E14046E6F9}" destId="{4B68E82E-D7A2-4DD5-B0F8-58D83287E892}" srcOrd="1" destOrd="0" parTransId="{E9F11C89-5FD7-4CBA-9A37-CB00EF0EEEDF}" sibTransId="{3ACF1A77-5571-4306-9384-BA97884DF5BF}"/>
    <dgm:cxn modelId="{D9BA8FDF-2A51-4A28-8ECF-A320E324A11D}" type="presOf" srcId="{80AF560F-5BF7-42A3-A6F3-5CCFAE6F53FF}" destId="{5EAEE142-AA45-4328-8462-EE32AAD2E316}" srcOrd="0" destOrd="0" presId="urn:microsoft.com/office/officeart/2005/8/layout/radial6"/>
    <dgm:cxn modelId="{AAB654DB-80F7-4DA5-95A4-F9855996A811}" srcId="{07864464-2853-41A0-AC78-68E14046E6F9}" destId="{6B60AC5E-C0A5-442B-94F3-004C1555F185}" srcOrd="2" destOrd="0" parTransId="{0E54D47F-033A-4BF8-99B1-03003323A259}" sibTransId="{22546664-F438-44FD-A638-B4CA18AFCA42}"/>
    <dgm:cxn modelId="{1FF114F9-EC91-4F17-980D-160F02258003}" type="presOf" srcId="{22546664-F438-44FD-A638-B4CA18AFCA42}" destId="{E9A678BB-066E-40E5-8F9E-8D8B19A84936}" srcOrd="0" destOrd="0" presId="urn:microsoft.com/office/officeart/2005/8/layout/radial6"/>
    <dgm:cxn modelId="{AEBB2C6E-26A2-4734-86A9-7D77E6D53363}" srcId="{07864464-2853-41A0-AC78-68E14046E6F9}" destId="{16136667-3381-4FDE-AA63-E4777B27B976}" srcOrd="3" destOrd="0" parTransId="{11DDB992-DCC8-424A-9055-092982C57182}" sibTransId="{83B00BB8-7B24-4160-93E5-7A8E91FA9958}"/>
    <dgm:cxn modelId="{AC5961A3-97DB-439F-88AC-FA7F579BFBA6}" type="presOf" srcId="{BB786027-4B22-4690-8313-7E59FDE080EF}" destId="{5EDAB560-54CA-429C-9EC1-3DFB51E364E1}" srcOrd="0" destOrd="0" presId="urn:microsoft.com/office/officeart/2005/8/layout/radial6"/>
    <dgm:cxn modelId="{6CA06318-D6A7-4796-A749-0E97D694DCC9}" type="presOf" srcId="{D3DF3F1B-24BA-49F7-AE12-80AEE6688C40}" destId="{17A114F9-65D4-4F50-A871-1041546B8A6E}" srcOrd="0" destOrd="0" presId="urn:microsoft.com/office/officeart/2005/8/layout/radial6"/>
    <dgm:cxn modelId="{55205CFF-3647-49B2-B1DE-F7868A01F0D3}" type="presOf" srcId="{83B00BB8-7B24-4160-93E5-7A8E91FA9958}" destId="{A5D568BB-F17F-4E31-A04F-30433BF9DC40}" srcOrd="0" destOrd="0" presId="urn:microsoft.com/office/officeart/2005/8/layout/radial6"/>
    <dgm:cxn modelId="{608F344F-49F8-4366-BB00-7B702F753BA2}" type="presOf" srcId="{3ACF1A77-5571-4306-9384-BA97884DF5BF}" destId="{63AD943A-159C-4E4B-AA11-60672EA4912C}" srcOrd="0" destOrd="0" presId="urn:microsoft.com/office/officeart/2005/8/layout/radial6"/>
    <dgm:cxn modelId="{BD6C776C-4B39-42C6-B397-93924FDE33C2}" type="presOf" srcId="{4B68E82E-D7A2-4DD5-B0F8-58D83287E892}" destId="{B5344ABF-9216-4081-81F8-F96D60A3540F}" srcOrd="0" destOrd="0" presId="urn:microsoft.com/office/officeart/2005/8/layout/radial6"/>
    <dgm:cxn modelId="{2246ACCE-57FF-4F2B-BB7C-2BFF148B0B92}" type="presOf" srcId="{826D9053-0B59-4743-90E9-1DD9274FB385}" destId="{76F81EF4-D791-4C36-AF30-77E7023B9765}" srcOrd="0" destOrd="0" presId="urn:microsoft.com/office/officeart/2005/8/layout/radial6"/>
    <dgm:cxn modelId="{07D2A644-E3C2-41BB-BAD0-EFA2B34D1F73}" type="presParOf" srcId="{17A114F9-65D4-4F50-A871-1041546B8A6E}" destId="{DE7EFB5E-A096-4C92-8B21-8CC0EB0E7F3D}" srcOrd="0" destOrd="0" presId="urn:microsoft.com/office/officeart/2005/8/layout/radial6"/>
    <dgm:cxn modelId="{CF680A59-F172-45A7-96BF-7198321EAE08}" type="presParOf" srcId="{17A114F9-65D4-4F50-A871-1041546B8A6E}" destId="{76F81EF4-D791-4C36-AF30-77E7023B9765}" srcOrd="1" destOrd="0" presId="urn:microsoft.com/office/officeart/2005/8/layout/radial6"/>
    <dgm:cxn modelId="{F74DA437-1BAD-4C3A-8E4E-0C3E962F2702}" type="presParOf" srcId="{17A114F9-65D4-4F50-A871-1041546B8A6E}" destId="{7C144FDF-9DE9-4C2A-87D8-6DC4AD58137C}" srcOrd="2" destOrd="0" presId="urn:microsoft.com/office/officeart/2005/8/layout/radial6"/>
    <dgm:cxn modelId="{55AC18CA-FCFD-478E-995D-0C221B38CA5E}" type="presParOf" srcId="{17A114F9-65D4-4F50-A871-1041546B8A6E}" destId="{5EAEE142-AA45-4328-8462-EE32AAD2E316}" srcOrd="3" destOrd="0" presId="urn:microsoft.com/office/officeart/2005/8/layout/radial6"/>
    <dgm:cxn modelId="{A76A949B-3FA1-4BCB-A222-DDC8F4850D0D}" type="presParOf" srcId="{17A114F9-65D4-4F50-A871-1041546B8A6E}" destId="{B5344ABF-9216-4081-81F8-F96D60A3540F}" srcOrd="4" destOrd="0" presId="urn:microsoft.com/office/officeart/2005/8/layout/radial6"/>
    <dgm:cxn modelId="{CBA2808E-7522-4DEA-ABE5-8D565CC2F73F}" type="presParOf" srcId="{17A114F9-65D4-4F50-A871-1041546B8A6E}" destId="{1F8B6F53-CB0B-45D8-B150-72BA3A9AA7BA}" srcOrd="5" destOrd="0" presId="urn:microsoft.com/office/officeart/2005/8/layout/radial6"/>
    <dgm:cxn modelId="{261B4182-AD19-4708-A491-B31726DBFFEC}" type="presParOf" srcId="{17A114F9-65D4-4F50-A871-1041546B8A6E}" destId="{63AD943A-159C-4E4B-AA11-60672EA4912C}" srcOrd="6" destOrd="0" presId="urn:microsoft.com/office/officeart/2005/8/layout/radial6"/>
    <dgm:cxn modelId="{6A20C017-9E1F-4BAB-B113-956D1304570E}" type="presParOf" srcId="{17A114F9-65D4-4F50-A871-1041546B8A6E}" destId="{A0E54606-DF38-43B7-B307-1C3BE8CAC688}" srcOrd="7" destOrd="0" presId="urn:microsoft.com/office/officeart/2005/8/layout/radial6"/>
    <dgm:cxn modelId="{F779B3FE-E5C8-4158-BDF5-EB691AA73382}" type="presParOf" srcId="{17A114F9-65D4-4F50-A871-1041546B8A6E}" destId="{4013728F-A568-46B0-93A6-192E42F0E589}" srcOrd="8" destOrd="0" presId="urn:microsoft.com/office/officeart/2005/8/layout/radial6"/>
    <dgm:cxn modelId="{4A24299F-F9F2-4CC4-89D3-FA6147FC48F6}" type="presParOf" srcId="{17A114F9-65D4-4F50-A871-1041546B8A6E}" destId="{E9A678BB-066E-40E5-8F9E-8D8B19A84936}" srcOrd="9" destOrd="0" presId="urn:microsoft.com/office/officeart/2005/8/layout/radial6"/>
    <dgm:cxn modelId="{C9B6182B-09FF-4DB5-9D12-121CC13869AF}" type="presParOf" srcId="{17A114F9-65D4-4F50-A871-1041546B8A6E}" destId="{FDA62ABE-2DDA-4ACB-AC6D-645C6BFDF46C}" srcOrd="10" destOrd="0" presId="urn:microsoft.com/office/officeart/2005/8/layout/radial6"/>
    <dgm:cxn modelId="{13ADB8B5-9ADF-45A6-9940-5B395508C1E9}" type="presParOf" srcId="{17A114F9-65D4-4F50-A871-1041546B8A6E}" destId="{D99BB4CB-0338-46F7-B91C-4105DE678DF3}" srcOrd="11" destOrd="0" presId="urn:microsoft.com/office/officeart/2005/8/layout/radial6"/>
    <dgm:cxn modelId="{D92FAC2D-8ECB-4962-B2B1-EDC8A6CB7BFB}" type="presParOf" srcId="{17A114F9-65D4-4F50-A871-1041546B8A6E}" destId="{A5D568BB-F17F-4E31-A04F-30433BF9DC40}" srcOrd="12" destOrd="0" presId="urn:microsoft.com/office/officeart/2005/8/layout/radial6"/>
    <dgm:cxn modelId="{FB1F4BD1-612B-4FB7-AEA2-6071714F686A}" type="presParOf" srcId="{17A114F9-65D4-4F50-A871-1041546B8A6E}" destId="{5EDAB560-54CA-429C-9EC1-3DFB51E364E1}" srcOrd="13" destOrd="0" presId="urn:microsoft.com/office/officeart/2005/8/layout/radial6"/>
    <dgm:cxn modelId="{193B0139-58A2-4178-98E3-9BCC760ED713}" type="presParOf" srcId="{17A114F9-65D4-4F50-A871-1041546B8A6E}" destId="{B49C0D4F-7F5E-4BE3-8DEA-DFEB63F6260F}" srcOrd="14" destOrd="0" presId="urn:microsoft.com/office/officeart/2005/8/layout/radial6"/>
    <dgm:cxn modelId="{41B9C59B-3B30-4DB6-90D0-5D580A1BEF37}" type="presParOf" srcId="{17A114F9-65D4-4F50-A871-1041546B8A6E}" destId="{E9155C57-7207-4780-A9AC-9FDEE0B74DB7}" srcOrd="15" destOrd="0" presId="urn:microsoft.com/office/officeart/2005/8/layout/radial6"/>
  </dgm:cxnLst>
  <dgm:bg/>
  <dgm:whole>
    <a:ln cap="rnd">
      <a:solidFill>
        <a:schemeClr val="accent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155C57-7207-4780-A9AC-9FDEE0B74DB7}">
      <dsp:nvSpPr>
        <dsp:cNvPr id="0" name=""/>
        <dsp:cNvSpPr/>
      </dsp:nvSpPr>
      <dsp:spPr>
        <a:xfrm>
          <a:off x="1955207" y="702481"/>
          <a:ext cx="4685897" cy="4685897"/>
        </a:xfrm>
        <a:prstGeom prst="blockArc">
          <a:avLst>
            <a:gd name="adj1" fmla="val 11880000"/>
            <a:gd name="adj2" fmla="val 16200000"/>
            <a:gd name="adj3" fmla="val 4641"/>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D568BB-F17F-4E31-A04F-30433BF9DC40}">
      <dsp:nvSpPr>
        <dsp:cNvPr id="0" name=""/>
        <dsp:cNvSpPr/>
      </dsp:nvSpPr>
      <dsp:spPr>
        <a:xfrm>
          <a:off x="1955207" y="702481"/>
          <a:ext cx="4685897" cy="4685897"/>
        </a:xfrm>
        <a:prstGeom prst="blockArc">
          <a:avLst>
            <a:gd name="adj1" fmla="val 7560000"/>
            <a:gd name="adj2" fmla="val 11880000"/>
            <a:gd name="adj3" fmla="val 4641"/>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A678BB-066E-40E5-8F9E-8D8B19A84936}">
      <dsp:nvSpPr>
        <dsp:cNvPr id="0" name=""/>
        <dsp:cNvSpPr/>
      </dsp:nvSpPr>
      <dsp:spPr>
        <a:xfrm>
          <a:off x="1955207" y="702481"/>
          <a:ext cx="4685897" cy="4685897"/>
        </a:xfrm>
        <a:prstGeom prst="blockArc">
          <a:avLst>
            <a:gd name="adj1" fmla="val 3240000"/>
            <a:gd name="adj2" fmla="val 7560000"/>
            <a:gd name="adj3" fmla="val 464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AD943A-159C-4E4B-AA11-60672EA4912C}">
      <dsp:nvSpPr>
        <dsp:cNvPr id="0" name=""/>
        <dsp:cNvSpPr/>
      </dsp:nvSpPr>
      <dsp:spPr>
        <a:xfrm>
          <a:off x="1955207" y="702481"/>
          <a:ext cx="4685897" cy="4685897"/>
        </a:xfrm>
        <a:prstGeom prst="blockArc">
          <a:avLst>
            <a:gd name="adj1" fmla="val 20520000"/>
            <a:gd name="adj2" fmla="val 3240000"/>
            <a:gd name="adj3" fmla="val 464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AEE142-AA45-4328-8462-EE32AAD2E316}">
      <dsp:nvSpPr>
        <dsp:cNvPr id="0" name=""/>
        <dsp:cNvSpPr/>
      </dsp:nvSpPr>
      <dsp:spPr>
        <a:xfrm>
          <a:off x="1955207" y="702481"/>
          <a:ext cx="4685897" cy="4685897"/>
        </a:xfrm>
        <a:prstGeom prst="blockArc">
          <a:avLst>
            <a:gd name="adj1" fmla="val 16200000"/>
            <a:gd name="adj2" fmla="val 20520000"/>
            <a:gd name="adj3" fmla="val 464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7EFB5E-A096-4C92-8B21-8CC0EB0E7F3D}">
      <dsp:nvSpPr>
        <dsp:cNvPr id="0" name=""/>
        <dsp:cNvSpPr/>
      </dsp:nvSpPr>
      <dsp:spPr>
        <a:xfrm>
          <a:off x="3219419" y="1966693"/>
          <a:ext cx="2157472" cy="2157472"/>
        </a:xfrm>
        <a:prstGeom prst="ellipse">
          <a:avLst/>
        </a:prstGeom>
        <a:solidFill>
          <a:schemeClr val="accent1">
            <a:lumMod val="20000"/>
            <a:lumOff val="80000"/>
          </a:schemeClr>
        </a:solidFill>
        <a:ln w="19050" cap="rnd" cmpd="sng" algn="ctr">
          <a:solidFill>
            <a:schemeClr val="tx2">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IQ" sz="2600" kern="1200">
              <a:ln>
                <a:noFill/>
              </a:ln>
              <a:solidFill>
                <a:schemeClr val="tx1">
                  <a:alpha val="95000"/>
                </a:schemeClr>
              </a:solidFill>
            </a:rPr>
            <a:t>النموذج الخماسي لتخطيط المشروع</a:t>
          </a:r>
          <a:endParaRPr lang="en-US" sz="2600" kern="1200">
            <a:ln>
              <a:noFill/>
            </a:ln>
            <a:solidFill>
              <a:schemeClr val="tx1">
                <a:alpha val="95000"/>
              </a:schemeClr>
            </a:solidFill>
          </a:endParaRPr>
        </a:p>
      </dsp:txBody>
      <dsp:txXfrm>
        <a:off x="3535373" y="2282647"/>
        <a:ext cx="1525564" cy="1525564"/>
      </dsp:txXfrm>
    </dsp:sp>
    <dsp:sp modelId="{76F81EF4-D791-4C36-AF30-77E7023B9765}">
      <dsp:nvSpPr>
        <dsp:cNvPr id="0" name=""/>
        <dsp:cNvSpPr/>
      </dsp:nvSpPr>
      <dsp:spPr>
        <a:xfrm>
          <a:off x="3543040" y="1734"/>
          <a:ext cx="1510230" cy="1510230"/>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ar-IQ" sz="1700" kern="1200">
              <a:ln>
                <a:noFill/>
              </a:ln>
              <a:solidFill>
                <a:schemeClr val="tx1">
                  <a:alpha val="95000"/>
                </a:schemeClr>
              </a:solidFill>
            </a:rPr>
            <a:t>تعريف المشروع</a:t>
          </a:r>
          <a:endParaRPr lang="en-US" sz="1700" kern="1200">
            <a:ln>
              <a:noFill/>
            </a:ln>
            <a:solidFill>
              <a:schemeClr val="tx1">
                <a:alpha val="95000"/>
              </a:schemeClr>
            </a:solidFill>
          </a:endParaRPr>
        </a:p>
      </dsp:txBody>
      <dsp:txXfrm>
        <a:off x="3764208" y="222902"/>
        <a:ext cx="1067894" cy="1067894"/>
      </dsp:txXfrm>
    </dsp:sp>
    <dsp:sp modelId="{B5344ABF-9216-4081-81F8-F96D60A3540F}">
      <dsp:nvSpPr>
        <dsp:cNvPr id="0" name=""/>
        <dsp:cNvSpPr/>
      </dsp:nvSpPr>
      <dsp:spPr>
        <a:xfrm>
          <a:off x="5719609" y="1583104"/>
          <a:ext cx="1510230" cy="1510230"/>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ar-IQ" sz="1700" b="1" kern="1200">
              <a:ln>
                <a:noFill/>
              </a:ln>
              <a:solidFill>
                <a:schemeClr val="tx1">
                  <a:alpha val="95000"/>
                </a:schemeClr>
              </a:solidFill>
            </a:rPr>
            <a:t>نموذج المشروع </a:t>
          </a:r>
          <a:endParaRPr lang="en-US" sz="1700" kern="1200">
            <a:ln>
              <a:noFill/>
            </a:ln>
            <a:solidFill>
              <a:schemeClr val="tx1">
                <a:alpha val="95000"/>
              </a:schemeClr>
            </a:solidFill>
          </a:endParaRPr>
        </a:p>
      </dsp:txBody>
      <dsp:txXfrm>
        <a:off x="5940777" y="1804272"/>
        <a:ext cx="1067894" cy="1067894"/>
      </dsp:txXfrm>
    </dsp:sp>
    <dsp:sp modelId="{A0E54606-DF38-43B7-B307-1C3BE8CAC688}">
      <dsp:nvSpPr>
        <dsp:cNvPr id="0" name=""/>
        <dsp:cNvSpPr/>
      </dsp:nvSpPr>
      <dsp:spPr>
        <a:xfrm>
          <a:off x="4888234" y="4141814"/>
          <a:ext cx="1510230" cy="1510230"/>
        </a:xfrm>
        <a:prstGeom prst="ellipse">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ar-IQ" sz="1700" kern="1200">
              <a:ln>
                <a:noFill/>
              </a:ln>
              <a:solidFill>
                <a:schemeClr val="tx1">
                  <a:alpha val="95000"/>
                </a:schemeClr>
              </a:solidFill>
            </a:rPr>
            <a:t>تقدير وجدولة المشروع</a:t>
          </a:r>
          <a:endParaRPr lang="en-US" sz="1700" kern="1200">
            <a:ln>
              <a:noFill/>
            </a:ln>
            <a:solidFill>
              <a:schemeClr val="tx1">
                <a:alpha val="95000"/>
              </a:schemeClr>
            </a:solidFill>
          </a:endParaRPr>
        </a:p>
      </dsp:txBody>
      <dsp:txXfrm>
        <a:off x="5109402" y="4362982"/>
        <a:ext cx="1067894" cy="1067894"/>
      </dsp:txXfrm>
    </dsp:sp>
    <dsp:sp modelId="{FDA62ABE-2DDA-4ACB-AC6D-645C6BFDF46C}">
      <dsp:nvSpPr>
        <dsp:cNvPr id="0" name=""/>
        <dsp:cNvSpPr/>
      </dsp:nvSpPr>
      <dsp:spPr>
        <a:xfrm>
          <a:off x="2197846" y="4141814"/>
          <a:ext cx="1510230" cy="1510230"/>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ar-IQ" sz="1700" kern="1200">
              <a:ln>
                <a:noFill/>
              </a:ln>
              <a:solidFill>
                <a:schemeClr val="tx1">
                  <a:alpha val="95000"/>
                </a:schemeClr>
              </a:solidFill>
            </a:rPr>
            <a:t>موازنة المشروع</a:t>
          </a:r>
          <a:endParaRPr lang="en-US" sz="1700" kern="1200">
            <a:ln>
              <a:noFill/>
            </a:ln>
            <a:solidFill>
              <a:schemeClr val="tx1">
                <a:alpha val="95000"/>
              </a:schemeClr>
            </a:solidFill>
          </a:endParaRPr>
        </a:p>
      </dsp:txBody>
      <dsp:txXfrm>
        <a:off x="2419014" y="4362982"/>
        <a:ext cx="1067894" cy="1067894"/>
      </dsp:txXfrm>
    </dsp:sp>
    <dsp:sp modelId="{5EDAB560-54CA-429C-9EC1-3DFB51E364E1}">
      <dsp:nvSpPr>
        <dsp:cNvPr id="0" name=""/>
        <dsp:cNvSpPr/>
      </dsp:nvSpPr>
      <dsp:spPr>
        <a:xfrm>
          <a:off x="1366471" y="1583104"/>
          <a:ext cx="1510230" cy="1510230"/>
        </a:xfrm>
        <a:prstGeom prst="ellipse">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ar-IQ" sz="1700" b="1" kern="1200">
              <a:ln>
                <a:noFill/>
              </a:ln>
              <a:solidFill>
                <a:schemeClr val="tx1">
                  <a:alpha val="95000"/>
                </a:schemeClr>
              </a:solidFill>
            </a:rPr>
            <a:t>الموافقة على الخطة ونشرها </a:t>
          </a:r>
          <a:endParaRPr lang="en-US" sz="1700" kern="1200">
            <a:ln>
              <a:noFill/>
            </a:ln>
            <a:solidFill>
              <a:schemeClr val="tx1">
                <a:alpha val="95000"/>
              </a:schemeClr>
            </a:solidFill>
          </a:endParaRPr>
        </a:p>
      </dsp:txBody>
      <dsp:txXfrm>
        <a:off x="1587639" y="1804272"/>
        <a:ext cx="1067894" cy="106789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050833"/>
            <a:ext cx="7766936" cy="1646302"/>
          </a:xfrm>
        </p:spPr>
        <p:txBody>
          <a:bodyPr/>
          <a:lstStyle/>
          <a:p>
            <a:pPr algn="ctr"/>
            <a:r>
              <a:rPr lang="ar-IQ" dirty="0" smtClean="0"/>
              <a:t>محاضرة بعنوان</a:t>
            </a:r>
            <a:br>
              <a:rPr lang="ar-IQ" dirty="0" smtClean="0"/>
            </a:br>
            <a:r>
              <a:rPr lang="ar-IQ" b="1" dirty="0"/>
              <a:t>تخطيط المشروع</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Autofit/>
          </a:bodyPr>
          <a:lstStyle/>
          <a:p>
            <a:pPr lvl="0" algn="just" rtl="1"/>
            <a:r>
              <a:rPr lang="ar-IQ" sz="2400" b="1" dirty="0"/>
              <a:t>تحديد مفهوم تخطيط المشروع.</a:t>
            </a:r>
            <a:endParaRPr lang="en-US" sz="2400" b="1" dirty="0"/>
          </a:p>
          <a:p>
            <a:pPr lvl="0" algn="just" rtl="1"/>
            <a:r>
              <a:rPr lang="ar-IQ" sz="2400" b="1" dirty="0"/>
              <a:t>وصف العناصر الأساسية لخطة المشروع.</a:t>
            </a:r>
            <a:endParaRPr lang="en-US" sz="2400" b="1" dirty="0"/>
          </a:p>
          <a:p>
            <a:pPr lvl="0" algn="just" rtl="1"/>
            <a:r>
              <a:rPr lang="ar-IQ" sz="2400" b="1" dirty="0"/>
              <a:t>وصف التفكير الاستراتيجي للمشروع والغرض منه.</a:t>
            </a:r>
            <a:endParaRPr lang="en-US" sz="2400" b="1" dirty="0"/>
          </a:p>
          <a:p>
            <a:pPr lvl="0" algn="just" rtl="1"/>
            <a:r>
              <a:rPr lang="ar-IQ" sz="2400" b="1" dirty="0"/>
              <a:t>عرض النموذج الخماسي للمشروع وآلية عمله</a:t>
            </a:r>
            <a:r>
              <a:rPr lang="ar-IQ" sz="2400" b="1" dirty="0" smtClean="0"/>
              <a:t>.</a:t>
            </a:r>
            <a:endParaRPr lang="ar-EG" sz="2400" b="1" dirty="0" smtClean="0"/>
          </a:p>
          <a:p>
            <a:pPr lvl="0" algn="just" rtl="1"/>
            <a:r>
              <a:rPr lang="ar-IQ" sz="2400" b="1" dirty="0"/>
              <a:t>فهم تأثير الاختيار على الاستراتيجية للمنظمة بشكل عام.</a:t>
            </a:r>
            <a:endParaRPr lang="en-US" sz="2400" b="1" dirty="0"/>
          </a:p>
          <a:p>
            <a:pPr lvl="0" algn="just" rtl="1"/>
            <a:r>
              <a:rPr lang="ar-IQ" sz="2400" b="1" dirty="0"/>
              <a:t>تحديد الخطة الاستراتيجية للمشروع.</a:t>
            </a:r>
            <a:endParaRPr lang="en-US" sz="2400" b="1" dirty="0"/>
          </a:p>
          <a:p>
            <a:pPr lvl="0" algn="just" rtl="1"/>
            <a:r>
              <a:rPr lang="ar-IQ" sz="2400" b="1" dirty="0"/>
              <a:t>فهم ومعرفة ثقافة تنفيذ خطة المشروع.</a:t>
            </a:r>
            <a:endParaRPr lang="en-US" sz="2400" b="1" dirty="0"/>
          </a:p>
          <a:p>
            <a:pPr lvl="0" algn="just" rtl="1"/>
            <a:r>
              <a:rPr lang="ar-IQ" sz="2400" b="1" dirty="0"/>
              <a:t>القدرة على جعل خطة المشروع خطة متكاملة.</a:t>
            </a:r>
            <a:endParaRPr lang="en-US" sz="2400" b="1" dirty="0"/>
          </a:p>
          <a:p>
            <a:pPr lvl="0" algn="just" rtl="1"/>
            <a:endParaRPr lang="en-US" sz="2400" b="1" dirty="0"/>
          </a:p>
          <a:p>
            <a:pPr algn="just" rtl="1"/>
            <a:endParaRPr lang="en-US" sz="2400"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a:t>
            </a:r>
            <a:r>
              <a:rPr lang="ar-IQ" b="1" dirty="0"/>
              <a:t>تخطيط المشروع </a:t>
            </a:r>
            <a:r>
              <a:rPr lang="ar-IQ" b="1" dirty="0" smtClean="0"/>
              <a:t> </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sz="2800" dirty="0"/>
              <a:t>يواجه كل مشروع بشكل عام العديد من المتغيرات في الواقع العملي التي لا يمكن السيطرة عليها مثال ذلك : (قد تكون مهارة العاملين دون المستوى المطلوب، او لا يوفر المجهز المواد بالوقت او الجودة المطلوبة)، وهنا يأتي دور التخطيط من خلال رسم الاستجابات المطلوبة لحل كل مشكلة قبل وقوعها وهذا الامر يرتبط بقدرة مخطط المشروع على التنبؤ بالمشاكل والمصاعب التي </a:t>
            </a:r>
            <a:r>
              <a:rPr lang="ar-IQ" sz="2800" dirty="0" err="1"/>
              <a:t>سيواجهها</a:t>
            </a:r>
            <a:r>
              <a:rPr lang="ar-IQ" sz="2800" dirty="0"/>
              <a:t> المشروع في مرحلة التنفيذ، اي ان تخطيط المشروع هو اداة لبناء تصور سابق عن مراحل التنفيذ المشروع والمخاطر المتوقعة التي </a:t>
            </a:r>
            <a:r>
              <a:rPr lang="ar-IQ" sz="2800" dirty="0" err="1"/>
              <a:t>سيواجهها</a:t>
            </a:r>
            <a:r>
              <a:rPr lang="ar-IQ" sz="2800" dirty="0"/>
              <a:t> والاستجابات اللازمة للمعالجة</a:t>
            </a:r>
            <a:r>
              <a:rPr lang="en-US" sz="2800" dirty="0"/>
              <a:t> . </a:t>
            </a:r>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rtl="1"/>
            <a:r>
              <a:rPr lang="ar-IQ" sz="2800" b="1" dirty="0"/>
              <a:t>يجب أن تحتوي أي خطة مشروع على العناصر الآتية</a:t>
            </a:r>
            <a:endParaRPr lang="en-US" sz="2800" b="1"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b="1" dirty="0"/>
              <a:t>العرض العام </a:t>
            </a:r>
            <a:endParaRPr lang="ar-EG" b="1" dirty="0" smtClean="0"/>
          </a:p>
          <a:p>
            <a:pPr algn="just" rtl="1"/>
            <a:r>
              <a:rPr lang="ar-IQ" b="1" dirty="0"/>
              <a:t>الأهداف </a:t>
            </a:r>
            <a:endParaRPr lang="ar-EG" b="1" dirty="0" smtClean="0"/>
          </a:p>
          <a:p>
            <a:pPr algn="just" rtl="1"/>
            <a:r>
              <a:rPr lang="ar-IQ" b="1" dirty="0"/>
              <a:t>المدخل العام </a:t>
            </a:r>
            <a:endParaRPr lang="ar-EG" b="1" dirty="0" smtClean="0"/>
          </a:p>
          <a:p>
            <a:pPr algn="just" rtl="1"/>
            <a:r>
              <a:rPr lang="ar-IQ" b="1" dirty="0"/>
              <a:t>الجوانب التعاقدية </a:t>
            </a:r>
            <a:endParaRPr lang="ar-EG" b="1" dirty="0" smtClean="0"/>
          </a:p>
          <a:p>
            <a:pPr algn="just" rtl="1"/>
            <a:r>
              <a:rPr lang="ar-IQ" b="1" dirty="0"/>
              <a:t>الجدولة </a:t>
            </a:r>
            <a:endParaRPr lang="ar-EG" b="1" dirty="0" smtClean="0"/>
          </a:p>
          <a:p>
            <a:pPr algn="just" rtl="1"/>
            <a:r>
              <a:rPr lang="ar-IQ" b="1" dirty="0"/>
              <a:t>الموارد </a:t>
            </a:r>
            <a:endParaRPr lang="ar-EG" b="1" dirty="0" smtClean="0"/>
          </a:p>
          <a:p>
            <a:pPr algn="just" rtl="1"/>
            <a:r>
              <a:rPr lang="ar-IQ" b="1" dirty="0"/>
              <a:t>العاملون </a:t>
            </a:r>
            <a:endParaRPr lang="ar-EG" b="1" dirty="0" smtClean="0"/>
          </a:p>
          <a:p>
            <a:pPr algn="just" rtl="1"/>
            <a:r>
              <a:rPr lang="ar-IQ" b="1" dirty="0"/>
              <a:t>خطط إدارة المخاطر </a:t>
            </a:r>
            <a:endParaRPr lang="ar-EG" b="1" dirty="0" smtClean="0"/>
          </a:p>
          <a:p>
            <a:pPr algn="just" rtl="1"/>
            <a:r>
              <a:rPr lang="ar-IQ" b="1" dirty="0"/>
              <a:t>طرق التقييم </a:t>
            </a:r>
            <a:endParaRPr lang="en-US" sz="2800" dirty="0"/>
          </a:p>
        </p:txBody>
      </p:sp>
    </p:spTree>
    <p:extLst>
      <p:ext uri="{BB962C8B-B14F-4D97-AF65-F5344CB8AC3E}">
        <p14:creationId xmlns:p14="http://schemas.microsoft.com/office/powerpoint/2010/main" val="3325228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54226964"/>
              </p:ext>
            </p:extLst>
          </p:nvPr>
        </p:nvGraphicFramePr>
        <p:xfrm>
          <a:off x="677863" y="348344"/>
          <a:ext cx="8596312" cy="5693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584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TotalTime>
  <Words>203</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Tahoma</vt:lpstr>
      <vt:lpstr>Trebuchet MS</vt:lpstr>
      <vt:lpstr>Wingdings 3</vt:lpstr>
      <vt:lpstr>Facet</vt:lpstr>
      <vt:lpstr>محاضرة بعنوان تخطيط المشروع   </vt:lpstr>
      <vt:lpstr>الأهداف خلال المحاضرة:</vt:lpstr>
      <vt:lpstr>مفهوم تخطيط المشروع  </vt:lpstr>
      <vt:lpstr>يجب أن تحتوي أي خطة مشروع على العناصر الآتية</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24</cp:revision>
  <dcterms:created xsi:type="dcterms:W3CDTF">2025-09-26T09:12:09Z</dcterms:created>
  <dcterms:modified xsi:type="dcterms:W3CDTF">2025-09-26T15:11:38Z</dcterms:modified>
</cp:coreProperties>
</file>