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61" r:id="rId5"/>
    <p:sldId id="262" r:id="rId6"/>
    <p:sldId id="263" r:id="rId7"/>
    <p:sldId id="25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7C8A03-C280-4441-9B7E-B3CE0E7C2924}" type="doc">
      <dgm:prSet loTypeId="urn:microsoft.com/office/officeart/2005/8/layout/pyramid1" loCatId="pyramid" qsTypeId="urn:microsoft.com/office/officeart/2005/8/quickstyle/3d5" qsCatId="3D" csTypeId="urn:microsoft.com/office/officeart/2005/8/colors/accent1_2" csCatId="accent1" phldr="1"/>
      <dgm:spPr/>
    </dgm:pt>
    <dgm:pt modelId="{34B55955-48BB-4DB3-B028-FE2D9ABBEBA1}">
      <dgm:prSet phldrT="[Text]"/>
      <dgm:spPr/>
      <dgm:t>
        <a:bodyPr/>
        <a:lstStyle/>
        <a:p>
          <a:r>
            <a:rPr lang="ar-EG" dirty="0" smtClean="0"/>
            <a:t>اختيار احد نماذج القرار</a:t>
          </a:r>
          <a:endParaRPr lang="en-US" dirty="0"/>
        </a:p>
      </dgm:t>
    </dgm:pt>
    <dgm:pt modelId="{79D76509-4130-4C80-A216-8108B654BDDE}" type="parTrans" cxnId="{2EE53794-751B-46E9-AECF-F31720447A72}">
      <dgm:prSet/>
      <dgm:spPr/>
      <dgm:t>
        <a:bodyPr/>
        <a:lstStyle/>
        <a:p>
          <a:endParaRPr lang="en-US"/>
        </a:p>
      </dgm:t>
    </dgm:pt>
    <dgm:pt modelId="{C98D976A-958C-4124-93CB-B2DE815B5FC9}" type="sibTrans" cxnId="{2EE53794-751B-46E9-AECF-F31720447A72}">
      <dgm:prSet/>
      <dgm:spPr/>
      <dgm:t>
        <a:bodyPr/>
        <a:lstStyle/>
        <a:p>
          <a:endParaRPr lang="en-US"/>
        </a:p>
      </dgm:t>
    </dgm:pt>
    <dgm:pt modelId="{F6D128B3-1818-4C5B-BF40-97ACE95F9EBB}">
      <dgm:prSet phldrT="[Text]"/>
      <dgm:spPr/>
      <dgm:t>
        <a:bodyPr/>
        <a:lstStyle/>
        <a:p>
          <a:r>
            <a:rPr lang="ar-IQ" b="1" dirty="0" smtClean="0"/>
            <a:t>تعريف المشكلة</a:t>
          </a:r>
          <a:endParaRPr lang="en-US" dirty="0"/>
        </a:p>
      </dgm:t>
    </dgm:pt>
    <dgm:pt modelId="{FC0EA6A3-2B59-4348-84A0-7A60121DEB40}" type="parTrans" cxnId="{16958785-5461-454A-9509-1CB37FCB711D}">
      <dgm:prSet/>
      <dgm:spPr/>
      <dgm:t>
        <a:bodyPr/>
        <a:lstStyle/>
        <a:p>
          <a:endParaRPr lang="en-US"/>
        </a:p>
      </dgm:t>
    </dgm:pt>
    <dgm:pt modelId="{ED22A29F-C14A-4A64-9CA1-A8A9FABC8B3F}" type="sibTrans" cxnId="{16958785-5461-454A-9509-1CB37FCB711D}">
      <dgm:prSet/>
      <dgm:spPr/>
      <dgm:t>
        <a:bodyPr/>
        <a:lstStyle/>
        <a:p>
          <a:endParaRPr lang="en-US"/>
        </a:p>
      </dgm:t>
    </dgm:pt>
    <dgm:pt modelId="{57099BCE-6E56-42FF-9BD9-ED00C996C6FB}">
      <dgm:prSet/>
      <dgm:spPr/>
      <dgm:t>
        <a:bodyPr/>
        <a:lstStyle/>
        <a:p>
          <a:r>
            <a:rPr lang="ar-IQ" dirty="0" smtClean="0"/>
            <a:t>تحديد المردود </a:t>
          </a:r>
          <a:endParaRPr lang="en-US" dirty="0"/>
        </a:p>
      </dgm:t>
    </dgm:pt>
    <dgm:pt modelId="{8A5A0620-E8B0-4D65-B247-1161E29FDDE9}" type="parTrans" cxnId="{04B8A110-A5DA-4B5B-BF40-F484770389BB}">
      <dgm:prSet/>
      <dgm:spPr/>
      <dgm:t>
        <a:bodyPr/>
        <a:lstStyle/>
        <a:p>
          <a:endParaRPr lang="en-US"/>
        </a:p>
      </dgm:t>
    </dgm:pt>
    <dgm:pt modelId="{1C2851DE-B620-4438-9A2D-9C3827388900}" type="sibTrans" cxnId="{04B8A110-A5DA-4B5B-BF40-F484770389BB}">
      <dgm:prSet/>
      <dgm:spPr/>
      <dgm:t>
        <a:bodyPr/>
        <a:lstStyle/>
        <a:p>
          <a:endParaRPr lang="en-US"/>
        </a:p>
      </dgm:t>
    </dgm:pt>
    <dgm:pt modelId="{A3F8D207-2992-4A69-9BCB-FB86385B4881}">
      <dgm:prSet/>
      <dgm:spPr/>
      <dgm:t>
        <a:bodyPr/>
        <a:lstStyle/>
        <a:p>
          <a:r>
            <a:rPr lang="ar-IQ" b="1" dirty="0" smtClean="0"/>
            <a:t>تحديد النتائج الممكنة</a:t>
          </a:r>
          <a:endParaRPr lang="en-US" dirty="0"/>
        </a:p>
      </dgm:t>
    </dgm:pt>
    <dgm:pt modelId="{0DB5A1AD-0C56-4BD3-9E41-39828C83C166}" type="parTrans" cxnId="{7153B887-9BB6-4494-A827-8EE2F5E858E6}">
      <dgm:prSet/>
      <dgm:spPr/>
      <dgm:t>
        <a:bodyPr/>
        <a:lstStyle/>
        <a:p>
          <a:endParaRPr lang="en-US"/>
        </a:p>
      </dgm:t>
    </dgm:pt>
    <dgm:pt modelId="{A18F2160-5842-414C-9F67-0D3DEBF15962}" type="sibTrans" cxnId="{7153B887-9BB6-4494-A827-8EE2F5E858E6}">
      <dgm:prSet/>
      <dgm:spPr/>
      <dgm:t>
        <a:bodyPr/>
        <a:lstStyle/>
        <a:p>
          <a:endParaRPr lang="en-US"/>
        </a:p>
      </dgm:t>
    </dgm:pt>
    <dgm:pt modelId="{F6FFAB79-57AF-42FB-ABE5-1E8085B80AED}">
      <dgm:prSet/>
      <dgm:spPr/>
      <dgm:t>
        <a:bodyPr/>
        <a:lstStyle/>
        <a:p>
          <a:r>
            <a:rPr lang="ar-IQ" b="1" smtClean="0"/>
            <a:t>تحديد البدائل المتاحة</a:t>
          </a:r>
          <a:endParaRPr lang="en-US"/>
        </a:p>
      </dgm:t>
    </dgm:pt>
    <dgm:pt modelId="{2654390B-7CE3-4862-BA09-003D0C364900}" type="parTrans" cxnId="{D8F020DD-2775-4E0A-82B6-5896BD45397D}">
      <dgm:prSet/>
      <dgm:spPr/>
      <dgm:t>
        <a:bodyPr/>
        <a:lstStyle/>
        <a:p>
          <a:endParaRPr lang="en-US"/>
        </a:p>
      </dgm:t>
    </dgm:pt>
    <dgm:pt modelId="{F3EA6B2D-0B24-4ED8-B0C6-AE39F8E4D762}" type="sibTrans" cxnId="{D8F020DD-2775-4E0A-82B6-5896BD45397D}">
      <dgm:prSet/>
      <dgm:spPr/>
      <dgm:t>
        <a:bodyPr/>
        <a:lstStyle/>
        <a:p>
          <a:endParaRPr lang="en-US"/>
        </a:p>
      </dgm:t>
    </dgm:pt>
    <dgm:pt modelId="{3B7A5567-54C2-4ABF-96DB-04C65D7EA971}" type="pres">
      <dgm:prSet presAssocID="{A87C8A03-C280-4441-9B7E-B3CE0E7C2924}" presName="Name0" presStyleCnt="0">
        <dgm:presLayoutVars>
          <dgm:dir/>
          <dgm:animLvl val="lvl"/>
          <dgm:resizeHandles val="exact"/>
        </dgm:presLayoutVars>
      </dgm:prSet>
      <dgm:spPr/>
    </dgm:pt>
    <dgm:pt modelId="{17BE22A4-E6DA-4F59-ACA7-483653A9C4DF}" type="pres">
      <dgm:prSet presAssocID="{34B55955-48BB-4DB3-B028-FE2D9ABBEBA1}" presName="Name8" presStyleCnt="0"/>
      <dgm:spPr/>
    </dgm:pt>
    <dgm:pt modelId="{9949DAAC-5BDA-4009-B2B7-86DF4F06E307}" type="pres">
      <dgm:prSet presAssocID="{34B55955-48BB-4DB3-B028-FE2D9ABBEBA1}" presName="level" presStyleLbl="node1" presStyleIdx="0" presStyleCnt="5">
        <dgm:presLayoutVars>
          <dgm:chMax val="1"/>
          <dgm:bulletEnabled val="1"/>
        </dgm:presLayoutVars>
      </dgm:prSet>
      <dgm:spPr/>
      <dgm:t>
        <a:bodyPr/>
        <a:lstStyle/>
        <a:p>
          <a:endParaRPr lang="en-US"/>
        </a:p>
      </dgm:t>
    </dgm:pt>
    <dgm:pt modelId="{18D3DABE-FB4B-4186-B9BA-C6E11D093551}" type="pres">
      <dgm:prSet presAssocID="{34B55955-48BB-4DB3-B028-FE2D9ABBEBA1}" presName="levelTx" presStyleLbl="revTx" presStyleIdx="0" presStyleCnt="0">
        <dgm:presLayoutVars>
          <dgm:chMax val="1"/>
          <dgm:bulletEnabled val="1"/>
        </dgm:presLayoutVars>
      </dgm:prSet>
      <dgm:spPr/>
      <dgm:t>
        <a:bodyPr/>
        <a:lstStyle/>
        <a:p>
          <a:endParaRPr lang="en-US"/>
        </a:p>
      </dgm:t>
    </dgm:pt>
    <dgm:pt modelId="{622E9792-7D6A-4EAA-9625-A7539CB376C2}" type="pres">
      <dgm:prSet presAssocID="{57099BCE-6E56-42FF-9BD9-ED00C996C6FB}" presName="Name8" presStyleCnt="0"/>
      <dgm:spPr/>
    </dgm:pt>
    <dgm:pt modelId="{B29A7BD7-EC7B-4848-AFE9-230A8F4DAA35}" type="pres">
      <dgm:prSet presAssocID="{57099BCE-6E56-42FF-9BD9-ED00C996C6FB}" presName="level" presStyleLbl="node1" presStyleIdx="1" presStyleCnt="5">
        <dgm:presLayoutVars>
          <dgm:chMax val="1"/>
          <dgm:bulletEnabled val="1"/>
        </dgm:presLayoutVars>
      </dgm:prSet>
      <dgm:spPr/>
      <dgm:t>
        <a:bodyPr/>
        <a:lstStyle/>
        <a:p>
          <a:endParaRPr lang="en-US"/>
        </a:p>
      </dgm:t>
    </dgm:pt>
    <dgm:pt modelId="{BB006503-DB47-448B-BD6B-5655A975A6FF}" type="pres">
      <dgm:prSet presAssocID="{57099BCE-6E56-42FF-9BD9-ED00C996C6FB}" presName="levelTx" presStyleLbl="revTx" presStyleIdx="0" presStyleCnt="0">
        <dgm:presLayoutVars>
          <dgm:chMax val="1"/>
          <dgm:bulletEnabled val="1"/>
        </dgm:presLayoutVars>
      </dgm:prSet>
      <dgm:spPr/>
      <dgm:t>
        <a:bodyPr/>
        <a:lstStyle/>
        <a:p>
          <a:endParaRPr lang="en-US"/>
        </a:p>
      </dgm:t>
    </dgm:pt>
    <dgm:pt modelId="{194EA8ED-DDE4-41F4-933B-E25E37E8D450}" type="pres">
      <dgm:prSet presAssocID="{A3F8D207-2992-4A69-9BCB-FB86385B4881}" presName="Name8" presStyleCnt="0"/>
      <dgm:spPr/>
    </dgm:pt>
    <dgm:pt modelId="{C79CC961-6178-4071-A297-DB90ADE27600}" type="pres">
      <dgm:prSet presAssocID="{A3F8D207-2992-4A69-9BCB-FB86385B4881}" presName="level" presStyleLbl="node1" presStyleIdx="2" presStyleCnt="5">
        <dgm:presLayoutVars>
          <dgm:chMax val="1"/>
          <dgm:bulletEnabled val="1"/>
        </dgm:presLayoutVars>
      </dgm:prSet>
      <dgm:spPr/>
      <dgm:t>
        <a:bodyPr/>
        <a:lstStyle/>
        <a:p>
          <a:endParaRPr lang="en-US"/>
        </a:p>
      </dgm:t>
    </dgm:pt>
    <dgm:pt modelId="{B987DCDB-F926-4B63-9476-52069C9411EE}" type="pres">
      <dgm:prSet presAssocID="{A3F8D207-2992-4A69-9BCB-FB86385B4881}" presName="levelTx" presStyleLbl="revTx" presStyleIdx="0" presStyleCnt="0">
        <dgm:presLayoutVars>
          <dgm:chMax val="1"/>
          <dgm:bulletEnabled val="1"/>
        </dgm:presLayoutVars>
      </dgm:prSet>
      <dgm:spPr/>
      <dgm:t>
        <a:bodyPr/>
        <a:lstStyle/>
        <a:p>
          <a:endParaRPr lang="en-US"/>
        </a:p>
      </dgm:t>
    </dgm:pt>
    <dgm:pt modelId="{F2C1F67A-BB66-4CB2-A27E-6870D434A654}" type="pres">
      <dgm:prSet presAssocID="{F6FFAB79-57AF-42FB-ABE5-1E8085B80AED}" presName="Name8" presStyleCnt="0"/>
      <dgm:spPr/>
    </dgm:pt>
    <dgm:pt modelId="{6AA90353-DE25-41A6-847C-4070E701059B}" type="pres">
      <dgm:prSet presAssocID="{F6FFAB79-57AF-42FB-ABE5-1E8085B80AED}" presName="level" presStyleLbl="node1" presStyleIdx="3" presStyleCnt="5">
        <dgm:presLayoutVars>
          <dgm:chMax val="1"/>
          <dgm:bulletEnabled val="1"/>
        </dgm:presLayoutVars>
      </dgm:prSet>
      <dgm:spPr/>
      <dgm:t>
        <a:bodyPr/>
        <a:lstStyle/>
        <a:p>
          <a:endParaRPr lang="en-US"/>
        </a:p>
      </dgm:t>
    </dgm:pt>
    <dgm:pt modelId="{6EA45BC2-B577-42A8-BD53-4A80C049750F}" type="pres">
      <dgm:prSet presAssocID="{F6FFAB79-57AF-42FB-ABE5-1E8085B80AED}" presName="levelTx" presStyleLbl="revTx" presStyleIdx="0" presStyleCnt="0">
        <dgm:presLayoutVars>
          <dgm:chMax val="1"/>
          <dgm:bulletEnabled val="1"/>
        </dgm:presLayoutVars>
      </dgm:prSet>
      <dgm:spPr/>
      <dgm:t>
        <a:bodyPr/>
        <a:lstStyle/>
        <a:p>
          <a:endParaRPr lang="en-US"/>
        </a:p>
      </dgm:t>
    </dgm:pt>
    <dgm:pt modelId="{73B06C15-955F-4CEC-91E7-8DEADEA45392}" type="pres">
      <dgm:prSet presAssocID="{F6D128B3-1818-4C5B-BF40-97ACE95F9EBB}" presName="Name8" presStyleCnt="0"/>
      <dgm:spPr/>
    </dgm:pt>
    <dgm:pt modelId="{66356B54-F30A-4F5E-923C-69FAA9B49E69}" type="pres">
      <dgm:prSet presAssocID="{F6D128B3-1818-4C5B-BF40-97ACE95F9EBB}" presName="level" presStyleLbl="node1" presStyleIdx="4" presStyleCnt="5">
        <dgm:presLayoutVars>
          <dgm:chMax val="1"/>
          <dgm:bulletEnabled val="1"/>
        </dgm:presLayoutVars>
      </dgm:prSet>
      <dgm:spPr/>
      <dgm:t>
        <a:bodyPr/>
        <a:lstStyle/>
        <a:p>
          <a:endParaRPr lang="en-US"/>
        </a:p>
      </dgm:t>
    </dgm:pt>
    <dgm:pt modelId="{1F50B6CF-A464-4E89-91AA-98489DFAD9E2}" type="pres">
      <dgm:prSet presAssocID="{F6D128B3-1818-4C5B-BF40-97ACE95F9EBB}" presName="levelTx" presStyleLbl="revTx" presStyleIdx="0" presStyleCnt="0">
        <dgm:presLayoutVars>
          <dgm:chMax val="1"/>
          <dgm:bulletEnabled val="1"/>
        </dgm:presLayoutVars>
      </dgm:prSet>
      <dgm:spPr/>
      <dgm:t>
        <a:bodyPr/>
        <a:lstStyle/>
        <a:p>
          <a:endParaRPr lang="en-US"/>
        </a:p>
      </dgm:t>
    </dgm:pt>
  </dgm:ptLst>
  <dgm:cxnLst>
    <dgm:cxn modelId="{169AB305-1FF3-4B84-AD29-5B5BF385A86B}" type="presOf" srcId="{F6FFAB79-57AF-42FB-ABE5-1E8085B80AED}" destId="{6AA90353-DE25-41A6-847C-4070E701059B}" srcOrd="0" destOrd="0" presId="urn:microsoft.com/office/officeart/2005/8/layout/pyramid1"/>
    <dgm:cxn modelId="{3D785434-8B13-4B52-AFB4-00618A9C4259}" type="presOf" srcId="{F6D128B3-1818-4C5B-BF40-97ACE95F9EBB}" destId="{66356B54-F30A-4F5E-923C-69FAA9B49E69}" srcOrd="0" destOrd="0" presId="urn:microsoft.com/office/officeart/2005/8/layout/pyramid1"/>
    <dgm:cxn modelId="{58154070-2A29-4C7D-BAF3-580D518DB2D4}" type="presOf" srcId="{A3F8D207-2992-4A69-9BCB-FB86385B4881}" destId="{B987DCDB-F926-4B63-9476-52069C9411EE}" srcOrd="1" destOrd="0" presId="urn:microsoft.com/office/officeart/2005/8/layout/pyramid1"/>
    <dgm:cxn modelId="{04B8A110-A5DA-4B5B-BF40-F484770389BB}" srcId="{A87C8A03-C280-4441-9B7E-B3CE0E7C2924}" destId="{57099BCE-6E56-42FF-9BD9-ED00C996C6FB}" srcOrd="1" destOrd="0" parTransId="{8A5A0620-E8B0-4D65-B247-1161E29FDDE9}" sibTransId="{1C2851DE-B620-4438-9A2D-9C3827388900}"/>
    <dgm:cxn modelId="{7153B887-9BB6-4494-A827-8EE2F5E858E6}" srcId="{A87C8A03-C280-4441-9B7E-B3CE0E7C2924}" destId="{A3F8D207-2992-4A69-9BCB-FB86385B4881}" srcOrd="2" destOrd="0" parTransId="{0DB5A1AD-0C56-4BD3-9E41-39828C83C166}" sibTransId="{A18F2160-5842-414C-9F67-0D3DEBF15962}"/>
    <dgm:cxn modelId="{BFE14B3D-1C13-4EC9-AB18-91F6B0609C27}" type="presOf" srcId="{34B55955-48BB-4DB3-B028-FE2D9ABBEBA1}" destId="{18D3DABE-FB4B-4186-B9BA-C6E11D093551}" srcOrd="1" destOrd="0" presId="urn:microsoft.com/office/officeart/2005/8/layout/pyramid1"/>
    <dgm:cxn modelId="{92038B49-9893-481F-A210-3A9A14D165D7}" type="presOf" srcId="{F6D128B3-1818-4C5B-BF40-97ACE95F9EBB}" destId="{1F50B6CF-A464-4E89-91AA-98489DFAD9E2}" srcOrd="1" destOrd="0" presId="urn:microsoft.com/office/officeart/2005/8/layout/pyramid1"/>
    <dgm:cxn modelId="{37A3FE61-8360-4E93-BC43-A9CA8F0C6548}" type="presOf" srcId="{57099BCE-6E56-42FF-9BD9-ED00C996C6FB}" destId="{BB006503-DB47-448B-BD6B-5655A975A6FF}" srcOrd="1" destOrd="0" presId="urn:microsoft.com/office/officeart/2005/8/layout/pyramid1"/>
    <dgm:cxn modelId="{EDB9010F-D855-4CB9-A348-68421E08F84B}" type="presOf" srcId="{F6FFAB79-57AF-42FB-ABE5-1E8085B80AED}" destId="{6EA45BC2-B577-42A8-BD53-4A80C049750F}" srcOrd="1" destOrd="0" presId="urn:microsoft.com/office/officeart/2005/8/layout/pyramid1"/>
    <dgm:cxn modelId="{9465E8ED-F74C-406D-A51A-B3CDC2BECB70}" type="presOf" srcId="{57099BCE-6E56-42FF-9BD9-ED00C996C6FB}" destId="{B29A7BD7-EC7B-4848-AFE9-230A8F4DAA35}" srcOrd="0" destOrd="0" presId="urn:microsoft.com/office/officeart/2005/8/layout/pyramid1"/>
    <dgm:cxn modelId="{16958785-5461-454A-9509-1CB37FCB711D}" srcId="{A87C8A03-C280-4441-9B7E-B3CE0E7C2924}" destId="{F6D128B3-1818-4C5B-BF40-97ACE95F9EBB}" srcOrd="4" destOrd="0" parTransId="{FC0EA6A3-2B59-4348-84A0-7A60121DEB40}" sibTransId="{ED22A29F-C14A-4A64-9CA1-A8A9FABC8B3F}"/>
    <dgm:cxn modelId="{2EE53794-751B-46E9-AECF-F31720447A72}" srcId="{A87C8A03-C280-4441-9B7E-B3CE0E7C2924}" destId="{34B55955-48BB-4DB3-B028-FE2D9ABBEBA1}" srcOrd="0" destOrd="0" parTransId="{79D76509-4130-4C80-A216-8108B654BDDE}" sibTransId="{C98D976A-958C-4124-93CB-B2DE815B5FC9}"/>
    <dgm:cxn modelId="{D8F020DD-2775-4E0A-82B6-5896BD45397D}" srcId="{A87C8A03-C280-4441-9B7E-B3CE0E7C2924}" destId="{F6FFAB79-57AF-42FB-ABE5-1E8085B80AED}" srcOrd="3" destOrd="0" parTransId="{2654390B-7CE3-4862-BA09-003D0C364900}" sibTransId="{F3EA6B2D-0B24-4ED8-B0C6-AE39F8E4D762}"/>
    <dgm:cxn modelId="{941CE91A-A6B0-449C-AF5F-FC5D53A28570}" type="presOf" srcId="{A3F8D207-2992-4A69-9BCB-FB86385B4881}" destId="{C79CC961-6178-4071-A297-DB90ADE27600}" srcOrd="0" destOrd="0" presId="urn:microsoft.com/office/officeart/2005/8/layout/pyramid1"/>
    <dgm:cxn modelId="{69716DD6-E62A-4F40-8E81-84D10A37C203}" type="presOf" srcId="{34B55955-48BB-4DB3-B028-FE2D9ABBEBA1}" destId="{9949DAAC-5BDA-4009-B2B7-86DF4F06E307}" srcOrd="0" destOrd="0" presId="urn:microsoft.com/office/officeart/2005/8/layout/pyramid1"/>
    <dgm:cxn modelId="{D03A18B9-B779-445B-A077-D53D337F92C3}" type="presOf" srcId="{A87C8A03-C280-4441-9B7E-B3CE0E7C2924}" destId="{3B7A5567-54C2-4ABF-96DB-04C65D7EA971}" srcOrd="0" destOrd="0" presId="urn:microsoft.com/office/officeart/2005/8/layout/pyramid1"/>
    <dgm:cxn modelId="{54A1E61F-9926-409C-B8AF-8D58901A90D7}" type="presParOf" srcId="{3B7A5567-54C2-4ABF-96DB-04C65D7EA971}" destId="{17BE22A4-E6DA-4F59-ACA7-483653A9C4DF}" srcOrd="0" destOrd="0" presId="urn:microsoft.com/office/officeart/2005/8/layout/pyramid1"/>
    <dgm:cxn modelId="{AAFF4B9A-ED0B-47D4-BFD2-5AF2D0545AE7}" type="presParOf" srcId="{17BE22A4-E6DA-4F59-ACA7-483653A9C4DF}" destId="{9949DAAC-5BDA-4009-B2B7-86DF4F06E307}" srcOrd="0" destOrd="0" presId="urn:microsoft.com/office/officeart/2005/8/layout/pyramid1"/>
    <dgm:cxn modelId="{B2E6B116-3A0A-43E4-ACAE-D8CF32A1A0D5}" type="presParOf" srcId="{17BE22A4-E6DA-4F59-ACA7-483653A9C4DF}" destId="{18D3DABE-FB4B-4186-B9BA-C6E11D093551}" srcOrd="1" destOrd="0" presId="urn:microsoft.com/office/officeart/2005/8/layout/pyramid1"/>
    <dgm:cxn modelId="{BA74008E-1B9B-48DF-922F-5459256816A5}" type="presParOf" srcId="{3B7A5567-54C2-4ABF-96DB-04C65D7EA971}" destId="{622E9792-7D6A-4EAA-9625-A7539CB376C2}" srcOrd="1" destOrd="0" presId="urn:microsoft.com/office/officeart/2005/8/layout/pyramid1"/>
    <dgm:cxn modelId="{4EF137A8-5479-4081-AB14-EE592052252B}" type="presParOf" srcId="{622E9792-7D6A-4EAA-9625-A7539CB376C2}" destId="{B29A7BD7-EC7B-4848-AFE9-230A8F4DAA35}" srcOrd="0" destOrd="0" presId="urn:microsoft.com/office/officeart/2005/8/layout/pyramid1"/>
    <dgm:cxn modelId="{F4671331-C2BB-4289-8DD6-36EF217EE15C}" type="presParOf" srcId="{622E9792-7D6A-4EAA-9625-A7539CB376C2}" destId="{BB006503-DB47-448B-BD6B-5655A975A6FF}" srcOrd="1" destOrd="0" presId="urn:microsoft.com/office/officeart/2005/8/layout/pyramid1"/>
    <dgm:cxn modelId="{A16F1747-AA9D-4651-A5EA-8C0BCED9829E}" type="presParOf" srcId="{3B7A5567-54C2-4ABF-96DB-04C65D7EA971}" destId="{194EA8ED-DDE4-41F4-933B-E25E37E8D450}" srcOrd="2" destOrd="0" presId="urn:microsoft.com/office/officeart/2005/8/layout/pyramid1"/>
    <dgm:cxn modelId="{4C3BCA74-BF3C-44E0-9292-D430CDC3B4AA}" type="presParOf" srcId="{194EA8ED-DDE4-41F4-933B-E25E37E8D450}" destId="{C79CC961-6178-4071-A297-DB90ADE27600}" srcOrd="0" destOrd="0" presId="urn:microsoft.com/office/officeart/2005/8/layout/pyramid1"/>
    <dgm:cxn modelId="{4B8B2260-66AF-48E9-A2BD-605CD799A760}" type="presParOf" srcId="{194EA8ED-DDE4-41F4-933B-E25E37E8D450}" destId="{B987DCDB-F926-4B63-9476-52069C9411EE}" srcOrd="1" destOrd="0" presId="urn:microsoft.com/office/officeart/2005/8/layout/pyramid1"/>
    <dgm:cxn modelId="{541A3AA3-D671-4B80-BEC2-201D861A0597}" type="presParOf" srcId="{3B7A5567-54C2-4ABF-96DB-04C65D7EA971}" destId="{F2C1F67A-BB66-4CB2-A27E-6870D434A654}" srcOrd="3" destOrd="0" presId="urn:microsoft.com/office/officeart/2005/8/layout/pyramid1"/>
    <dgm:cxn modelId="{4BD9873D-BA07-4A67-A6F7-1D1193206418}" type="presParOf" srcId="{F2C1F67A-BB66-4CB2-A27E-6870D434A654}" destId="{6AA90353-DE25-41A6-847C-4070E701059B}" srcOrd="0" destOrd="0" presId="urn:microsoft.com/office/officeart/2005/8/layout/pyramid1"/>
    <dgm:cxn modelId="{57ACF05A-8566-473E-B4A8-C3D05B51BA8E}" type="presParOf" srcId="{F2C1F67A-BB66-4CB2-A27E-6870D434A654}" destId="{6EA45BC2-B577-42A8-BD53-4A80C049750F}" srcOrd="1" destOrd="0" presId="urn:microsoft.com/office/officeart/2005/8/layout/pyramid1"/>
    <dgm:cxn modelId="{E9CEF8AD-C1C4-4F3D-99E4-BC224EA4CD41}" type="presParOf" srcId="{3B7A5567-54C2-4ABF-96DB-04C65D7EA971}" destId="{73B06C15-955F-4CEC-91E7-8DEADEA45392}" srcOrd="4" destOrd="0" presId="urn:microsoft.com/office/officeart/2005/8/layout/pyramid1"/>
    <dgm:cxn modelId="{04300DBE-2D99-4891-B69E-334E725A8A47}" type="presParOf" srcId="{73B06C15-955F-4CEC-91E7-8DEADEA45392}" destId="{66356B54-F30A-4F5E-923C-69FAA9B49E69}" srcOrd="0" destOrd="0" presId="urn:microsoft.com/office/officeart/2005/8/layout/pyramid1"/>
    <dgm:cxn modelId="{72CFBCE9-0C50-4A46-A356-9D00DE418EE5}" type="presParOf" srcId="{73B06C15-955F-4CEC-91E7-8DEADEA45392}" destId="{1F50B6CF-A464-4E89-91AA-98489DFAD9E2}"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C6C783F-4C09-44E3-BB71-6EF6B29BF56B}"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en-US"/>
        </a:p>
      </dgm:t>
    </dgm:pt>
    <dgm:pt modelId="{5ACBFB24-A773-466C-8C7D-F632066C933D}">
      <dgm:prSet phldrT="[Text]"/>
      <dgm:spPr/>
      <dgm:t>
        <a:bodyPr/>
        <a:lstStyle/>
        <a:p>
          <a:pPr rtl="1"/>
          <a:r>
            <a:rPr lang="ar-IQ" dirty="0" smtClean="0"/>
            <a:t>تحديد البدائل الممكنة</a:t>
          </a:r>
          <a:endParaRPr lang="en-US" dirty="0"/>
        </a:p>
      </dgm:t>
    </dgm:pt>
    <dgm:pt modelId="{188C2F2B-B60D-43DB-AF1F-514B0F3AEAA4}" type="parTrans" cxnId="{58B73C00-6FE6-4B2D-B1EC-38F909741F2E}">
      <dgm:prSet/>
      <dgm:spPr/>
      <dgm:t>
        <a:bodyPr/>
        <a:lstStyle/>
        <a:p>
          <a:endParaRPr lang="en-US"/>
        </a:p>
      </dgm:t>
    </dgm:pt>
    <dgm:pt modelId="{94287A29-F2A0-499B-A96C-619FC88B3D3F}" type="sibTrans" cxnId="{58B73C00-6FE6-4B2D-B1EC-38F909741F2E}">
      <dgm:prSet/>
      <dgm:spPr/>
      <dgm:t>
        <a:bodyPr/>
        <a:lstStyle/>
        <a:p>
          <a:endParaRPr lang="en-US"/>
        </a:p>
      </dgm:t>
    </dgm:pt>
    <dgm:pt modelId="{AC498858-A9D9-45DF-9D37-C5F3D4CD15F4}">
      <dgm:prSet phldrT="[Text]"/>
      <dgm:spPr/>
      <dgm:t>
        <a:bodyPr/>
        <a:lstStyle/>
        <a:p>
          <a:r>
            <a:rPr lang="ar-IQ" dirty="0" smtClean="0"/>
            <a:t>تحديد الاحداث </a:t>
          </a:r>
          <a:endParaRPr lang="en-US" dirty="0"/>
        </a:p>
      </dgm:t>
    </dgm:pt>
    <dgm:pt modelId="{FFBEBA5B-62ED-44A3-A4C2-55F920A1B989}" type="parTrans" cxnId="{6573B8BE-9F25-435A-9F71-C472B00DEDBB}">
      <dgm:prSet/>
      <dgm:spPr/>
      <dgm:t>
        <a:bodyPr/>
        <a:lstStyle/>
        <a:p>
          <a:endParaRPr lang="en-US"/>
        </a:p>
      </dgm:t>
    </dgm:pt>
    <dgm:pt modelId="{8A1D271D-BDC6-4940-855A-6B6070F2CFD5}" type="sibTrans" cxnId="{6573B8BE-9F25-435A-9F71-C472B00DEDBB}">
      <dgm:prSet/>
      <dgm:spPr/>
      <dgm:t>
        <a:bodyPr/>
        <a:lstStyle/>
        <a:p>
          <a:endParaRPr lang="en-US"/>
        </a:p>
      </dgm:t>
    </dgm:pt>
    <dgm:pt modelId="{FAF0E0A7-96E2-4AD7-8BDC-CC5F7EE5D60C}">
      <dgm:prSet phldrT="[Text]"/>
      <dgm:spPr/>
      <dgm:t>
        <a:bodyPr/>
        <a:lstStyle/>
        <a:p>
          <a:r>
            <a:rPr lang="ar-IQ" dirty="0" smtClean="0"/>
            <a:t>اعداد جدول بالعائد</a:t>
          </a:r>
          <a:r>
            <a:rPr lang="ar-IQ" i="1" dirty="0" smtClean="0"/>
            <a:t> </a:t>
          </a:r>
          <a:endParaRPr lang="en-US" dirty="0"/>
        </a:p>
      </dgm:t>
    </dgm:pt>
    <dgm:pt modelId="{70677E8B-29FC-44F3-AFEF-0CA2C6D5891C}" type="parTrans" cxnId="{BB04ED9D-BE77-4FDB-B0AC-35391DD86E0C}">
      <dgm:prSet/>
      <dgm:spPr/>
      <dgm:t>
        <a:bodyPr/>
        <a:lstStyle/>
        <a:p>
          <a:endParaRPr lang="en-US"/>
        </a:p>
      </dgm:t>
    </dgm:pt>
    <dgm:pt modelId="{F75C2863-8A10-4B4D-A69F-FC8514167EF8}" type="sibTrans" cxnId="{BB04ED9D-BE77-4FDB-B0AC-35391DD86E0C}">
      <dgm:prSet/>
      <dgm:spPr/>
      <dgm:t>
        <a:bodyPr/>
        <a:lstStyle/>
        <a:p>
          <a:endParaRPr lang="en-US"/>
        </a:p>
      </dgm:t>
    </dgm:pt>
    <dgm:pt modelId="{B38E532F-C866-42AD-8D34-3884A9FC4F54}">
      <dgm:prSet/>
      <dgm:spPr/>
      <dgm:t>
        <a:bodyPr/>
        <a:lstStyle/>
        <a:p>
          <a:r>
            <a:rPr lang="ar-IQ" dirty="0" smtClean="0"/>
            <a:t>الاستعانة بالبيانات السابقة </a:t>
          </a:r>
          <a:endParaRPr lang="en-US" dirty="0"/>
        </a:p>
      </dgm:t>
    </dgm:pt>
    <dgm:pt modelId="{4E100F0B-6C3E-43D3-8653-44A4463C122F}" type="parTrans" cxnId="{B90C0D63-ED58-43F5-8303-4093570B4052}">
      <dgm:prSet/>
      <dgm:spPr/>
      <dgm:t>
        <a:bodyPr/>
        <a:lstStyle/>
        <a:p>
          <a:endParaRPr lang="en-US"/>
        </a:p>
      </dgm:t>
    </dgm:pt>
    <dgm:pt modelId="{76DD9060-7714-493A-95EF-F66C50C913AF}" type="sibTrans" cxnId="{B90C0D63-ED58-43F5-8303-4093570B4052}">
      <dgm:prSet/>
      <dgm:spPr/>
      <dgm:t>
        <a:bodyPr/>
        <a:lstStyle/>
        <a:p>
          <a:endParaRPr lang="en-US"/>
        </a:p>
      </dgm:t>
    </dgm:pt>
    <dgm:pt modelId="{7DDB436A-5EB6-4368-916D-A49BB0CB7260}">
      <dgm:prSet/>
      <dgm:spPr/>
      <dgm:t>
        <a:bodyPr/>
        <a:lstStyle/>
        <a:p>
          <a:r>
            <a:rPr lang="ar-IQ" dirty="0" smtClean="0"/>
            <a:t>اختيار قاعدة قرار </a:t>
          </a:r>
          <a:endParaRPr lang="en-US" dirty="0"/>
        </a:p>
      </dgm:t>
    </dgm:pt>
    <dgm:pt modelId="{325B7B22-A7FF-4DD3-98B0-7F778C4BE6C8}" type="parTrans" cxnId="{4542EEF7-E47F-4241-9260-07360D30BB44}">
      <dgm:prSet/>
      <dgm:spPr/>
      <dgm:t>
        <a:bodyPr/>
        <a:lstStyle/>
        <a:p>
          <a:endParaRPr lang="en-US"/>
        </a:p>
      </dgm:t>
    </dgm:pt>
    <dgm:pt modelId="{8A298BF3-3D2B-4940-BE4F-E8349EFA3478}" type="sibTrans" cxnId="{4542EEF7-E47F-4241-9260-07360D30BB44}">
      <dgm:prSet/>
      <dgm:spPr/>
      <dgm:t>
        <a:bodyPr/>
        <a:lstStyle/>
        <a:p>
          <a:endParaRPr lang="en-US"/>
        </a:p>
      </dgm:t>
    </dgm:pt>
    <dgm:pt modelId="{54BDC7DA-BB9F-4981-849F-D2F29802E8D2}" type="pres">
      <dgm:prSet presAssocID="{AC6C783F-4C09-44E3-BB71-6EF6B29BF56B}" presName="rootnode" presStyleCnt="0">
        <dgm:presLayoutVars>
          <dgm:chMax/>
          <dgm:chPref/>
          <dgm:dir/>
          <dgm:animLvl val="lvl"/>
        </dgm:presLayoutVars>
      </dgm:prSet>
      <dgm:spPr/>
    </dgm:pt>
    <dgm:pt modelId="{78C11A04-80CA-469C-931E-BBE2F2040EEB}" type="pres">
      <dgm:prSet presAssocID="{5ACBFB24-A773-466C-8C7D-F632066C933D}" presName="composite" presStyleCnt="0"/>
      <dgm:spPr/>
    </dgm:pt>
    <dgm:pt modelId="{6F1BB7E5-A3D2-4C27-9986-885049C2902D}" type="pres">
      <dgm:prSet presAssocID="{5ACBFB24-A773-466C-8C7D-F632066C933D}" presName="bentUpArrow1" presStyleLbl="alignImgPlace1" presStyleIdx="0" presStyleCnt="4"/>
      <dgm:spPr/>
    </dgm:pt>
    <dgm:pt modelId="{358032CF-4A35-4299-8C87-012EA88452AB}" type="pres">
      <dgm:prSet presAssocID="{5ACBFB24-A773-466C-8C7D-F632066C933D}" presName="ParentText" presStyleLbl="node1" presStyleIdx="0" presStyleCnt="5">
        <dgm:presLayoutVars>
          <dgm:chMax val="1"/>
          <dgm:chPref val="1"/>
          <dgm:bulletEnabled val="1"/>
        </dgm:presLayoutVars>
      </dgm:prSet>
      <dgm:spPr/>
      <dgm:t>
        <a:bodyPr/>
        <a:lstStyle/>
        <a:p>
          <a:endParaRPr lang="en-US"/>
        </a:p>
      </dgm:t>
    </dgm:pt>
    <dgm:pt modelId="{3D29DC86-F941-421E-A51A-74BDBF2ACC75}" type="pres">
      <dgm:prSet presAssocID="{5ACBFB24-A773-466C-8C7D-F632066C933D}" presName="ChildText" presStyleLbl="revTx" presStyleIdx="0" presStyleCnt="4">
        <dgm:presLayoutVars>
          <dgm:chMax val="0"/>
          <dgm:chPref val="0"/>
          <dgm:bulletEnabled val="1"/>
        </dgm:presLayoutVars>
      </dgm:prSet>
      <dgm:spPr/>
      <dgm:t>
        <a:bodyPr/>
        <a:lstStyle/>
        <a:p>
          <a:endParaRPr lang="en-US"/>
        </a:p>
      </dgm:t>
    </dgm:pt>
    <dgm:pt modelId="{F7A2D93E-2DB0-4633-87A8-B2E116C10C05}" type="pres">
      <dgm:prSet presAssocID="{94287A29-F2A0-499B-A96C-619FC88B3D3F}" presName="sibTrans" presStyleCnt="0"/>
      <dgm:spPr/>
    </dgm:pt>
    <dgm:pt modelId="{F000FCA4-2769-488D-842C-609C0DCD595E}" type="pres">
      <dgm:prSet presAssocID="{AC498858-A9D9-45DF-9D37-C5F3D4CD15F4}" presName="composite" presStyleCnt="0"/>
      <dgm:spPr/>
    </dgm:pt>
    <dgm:pt modelId="{820AF0B7-42EF-4356-8D0E-A3987C5C9B71}" type="pres">
      <dgm:prSet presAssocID="{AC498858-A9D9-45DF-9D37-C5F3D4CD15F4}" presName="bentUpArrow1" presStyleLbl="alignImgPlace1" presStyleIdx="1" presStyleCnt="4"/>
      <dgm:spPr/>
    </dgm:pt>
    <dgm:pt modelId="{1D4D7052-7114-49EF-9684-277E402B8520}" type="pres">
      <dgm:prSet presAssocID="{AC498858-A9D9-45DF-9D37-C5F3D4CD15F4}" presName="ParentText" presStyleLbl="node1" presStyleIdx="1" presStyleCnt="5">
        <dgm:presLayoutVars>
          <dgm:chMax val="1"/>
          <dgm:chPref val="1"/>
          <dgm:bulletEnabled val="1"/>
        </dgm:presLayoutVars>
      </dgm:prSet>
      <dgm:spPr/>
      <dgm:t>
        <a:bodyPr/>
        <a:lstStyle/>
        <a:p>
          <a:endParaRPr lang="en-US"/>
        </a:p>
      </dgm:t>
    </dgm:pt>
    <dgm:pt modelId="{21877444-C3BD-418A-92E3-163923E59DE8}" type="pres">
      <dgm:prSet presAssocID="{AC498858-A9D9-45DF-9D37-C5F3D4CD15F4}" presName="ChildText" presStyleLbl="revTx" presStyleIdx="1" presStyleCnt="4">
        <dgm:presLayoutVars>
          <dgm:chMax val="0"/>
          <dgm:chPref val="0"/>
          <dgm:bulletEnabled val="1"/>
        </dgm:presLayoutVars>
      </dgm:prSet>
      <dgm:spPr/>
      <dgm:t>
        <a:bodyPr/>
        <a:lstStyle/>
        <a:p>
          <a:endParaRPr lang="en-US"/>
        </a:p>
      </dgm:t>
    </dgm:pt>
    <dgm:pt modelId="{34A7B26C-18B1-4A2E-B1CF-670DE594BCB5}" type="pres">
      <dgm:prSet presAssocID="{8A1D271D-BDC6-4940-855A-6B6070F2CFD5}" presName="sibTrans" presStyleCnt="0"/>
      <dgm:spPr/>
    </dgm:pt>
    <dgm:pt modelId="{76C53789-44C5-4BD2-BC04-3A6A2F0240B4}" type="pres">
      <dgm:prSet presAssocID="{FAF0E0A7-96E2-4AD7-8BDC-CC5F7EE5D60C}" presName="composite" presStyleCnt="0"/>
      <dgm:spPr/>
    </dgm:pt>
    <dgm:pt modelId="{9DF8FB18-5848-4E2A-B8F6-37B11D91F75F}" type="pres">
      <dgm:prSet presAssocID="{FAF0E0A7-96E2-4AD7-8BDC-CC5F7EE5D60C}" presName="bentUpArrow1" presStyleLbl="alignImgPlace1" presStyleIdx="2" presStyleCnt="4"/>
      <dgm:spPr/>
    </dgm:pt>
    <dgm:pt modelId="{370BA49D-A3D5-44D1-838E-789C115F568E}" type="pres">
      <dgm:prSet presAssocID="{FAF0E0A7-96E2-4AD7-8BDC-CC5F7EE5D60C}" presName="ParentText" presStyleLbl="node1" presStyleIdx="2" presStyleCnt="5">
        <dgm:presLayoutVars>
          <dgm:chMax val="1"/>
          <dgm:chPref val="1"/>
          <dgm:bulletEnabled val="1"/>
        </dgm:presLayoutVars>
      </dgm:prSet>
      <dgm:spPr/>
      <dgm:t>
        <a:bodyPr/>
        <a:lstStyle/>
        <a:p>
          <a:endParaRPr lang="en-US"/>
        </a:p>
      </dgm:t>
    </dgm:pt>
    <dgm:pt modelId="{4133118A-9633-4D0B-B35C-3385D691BD04}" type="pres">
      <dgm:prSet presAssocID="{FAF0E0A7-96E2-4AD7-8BDC-CC5F7EE5D60C}" presName="ChildText" presStyleLbl="revTx" presStyleIdx="2" presStyleCnt="4">
        <dgm:presLayoutVars>
          <dgm:chMax val="0"/>
          <dgm:chPref val="0"/>
          <dgm:bulletEnabled val="1"/>
        </dgm:presLayoutVars>
      </dgm:prSet>
      <dgm:spPr/>
    </dgm:pt>
    <dgm:pt modelId="{42045B00-0205-48F4-BEE7-BC60D6AAD92A}" type="pres">
      <dgm:prSet presAssocID="{F75C2863-8A10-4B4D-A69F-FC8514167EF8}" presName="sibTrans" presStyleCnt="0"/>
      <dgm:spPr/>
    </dgm:pt>
    <dgm:pt modelId="{76CBDD1C-37FF-4636-970A-0BDBF39BCB34}" type="pres">
      <dgm:prSet presAssocID="{B38E532F-C866-42AD-8D34-3884A9FC4F54}" presName="composite" presStyleCnt="0"/>
      <dgm:spPr/>
    </dgm:pt>
    <dgm:pt modelId="{609C0B51-ADD9-480E-9732-07016658FE83}" type="pres">
      <dgm:prSet presAssocID="{B38E532F-C866-42AD-8D34-3884A9FC4F54}" presName="bentUpArrow1" presStyleLbl="alignImgPlace1" presStyleIdx="3" presStyleCnt="4"/>
      <dgm:spPr/>
    </dgm:pt>
    <dgm:pt modelId="{80521113-FCC8-432D-AF86-445CAC51DB61}" type="pres">
      <dgm:prSet presAssocID="{B38E532F-C866-42AD-8D34-3884A9FC4F54}" presName="ParentText" presStyleLbl="node1" presStyleIdx="3" presStyleCnt="5">
        <dgm:presLayoutVars>
          <dgm:chMax val="1"/>
          <dgm:chPref val="1"/>
          <dgm:bulletEnabled val="1"/>
        </dgm:presLayoutVars>
      </dgm:prSet>
      <dgm:spPr/>
      <dgm:t>
        <a:bodyPr/>
        <a:lstStyle/>
        <a:p>
          <a:endParaRPr lang="en-US"/>
        </a:p>
      </dgm:t>
    </dgm:pt>
    <dgm:pt modelId="{9EF0361D-4A83-4098-9AC8-8AF25F2DEB91}" type="pres">
      <dgm:prSet presAssocID="{B38E532F-C866-42AD-8D34-3884A9FC4F54}" presName="ChildText" presStyleLbl="revTx" presStyleIdx="3" presStyleCnt="4">
        <dgm:presLayoutVars>
          <dgm:chMax val="0"/>
          <dgm:chPref val="0"/>
          <dgm:bulletEnabled val="1"/>
        </dgm:presLayoutVars>
      </dgm:prSet>
      <dgm:spPr/>
    </dgm:pt>
    <dgm:pt modelId="{91A1F42B-86C7-4779-BB86-6347D4DF644A}" type="pres">
      <dgm:prSet presAssocID="{76DD9060-7714-493A-95EF-F66C50C913AF}" presName="sibTrans" presStyleCnt="0"/>
      <dgm:spPr/>
    </dgm:pt>
    <dgm:pt modelId="{3B4607DA-486B-4231-A8E4-DC8F93969D7E}" type="pres">
      <dgm:prSet presAssocID="{7DDB436A-5EB6-4368-916D-A49BB0CB7260}" presName="composite" presStyleCnt="0"/>
      <dgm:spPr/>
    </dgm:pt>
    <dgm:pt modelId="{FDE8254A-E627-452D-8E08-6E7FFF3839FA}" type="pres">
      <dgm:prSet presAssocID="{7DDB436A-5EB6-4368-916D-A49BB0CB7260}" presName="ParentText" presStyleLbl="node1" presStyleIdx="4" presStyleCnt="5">
        <dgm:presLayoutVars>
          <dgm:chMax val="1"/>
          <dgm:chPref val="1"/>
          <dgm:bulletEnabled val="1"/>
        </dgm:presLayoutVars>
      </dgm:prSet>
      <dgm:spPr/>
      <dgm:t>
        <a:bodyPr/>
        <a:lstStyle/>
        <a:p>
          <a:endParaRPr lang="en-US"/>
        </a:p>
      </dgm:t>
    </dgm:pt>
  </dgm:ptLst>
  <dgm:cxnLst>
    <dgm:cxn modelId="{7E9EED7E-27E4-42E5-829A-5908D1EFAE09}" type="presOf" srcId="{B38E532F-C866-42AD-8D34-3884A9FC4F54}" destId="{80521113-FCC8-432D-AF86-445CAC51DB61}" srcOrd="0" destOrd="0" presId="urn:microsoft.com/office/officeart/2005/8/layout/StepDownProcess"/>
    <dgm:cxn modelId="{CE0A10B9-185D-45E3-881B-1B4491C17949}" type="presOf" srcId="{7DDB436A-5EB6-4368-916D-A49BB0CB7260}" destId="{FDE8254A-E627-452D-8E08-6E7FFF3839FA}" srcOrd="0" destOrd="0" presId="urn:microsoft.com/office/officeart/2005/8/layout/StepDownProcess"/>
    <dgm:cxn modelId="{BB04ED9D-BE77-4FDB-B0AC-35391DD86E0C}" srcId="{AC6C783F-4C09-44E3-BB71-6EF6B29BF56B}" destId="{FAF0E0A7-96E2-4AD7-8BDC-CC5F7EE5D60C}" srcOrd="2" destOrd="0" parTransId="{70677E8B-29FC-44F3-AFEF-0CA2C6D5891C}" sibTransId="{F75C2863-8A10-4B4D-A69F-FC8514167EF8}"/>
    <dgm:cxn modelId="{B90C0D63-ED58-43F5-8303-4093570B4052}" srcId="{AC6C783F-4C09-44E3-BB71-6EF6B29BF56B}" destId="{B38E532F-C866-42AD-8D34-3884A9FC4F54}" srcOrd="3" destOrd="0" parTransId="{4E100F0B-6C3E-43D3-8653-44A4463C122F}" sibTransId="{76DD9060-7714-493A-95EF-F66C50C913AF}"/>
    <dgm:cxn modelId="{2E6A1083-B3A2-48CF-9192-27BB1DB90A31}" type="presOf" srcId="{FAF0E0A7-96E2-4AD7-8BDC-CC5F7EE5D60C}" destId="{370BA49D-A3D5-44D1-838E-789C115F568E}" srcOrd="0" destOrd="0" presId="urn:microsoft.com/office/officeart/2005/8/layout/StepDownProcess"/>
    <dgm:cxn modelId="{F717A68B-3489-4F1B-B3B9-4A1A918C1354}" type="presOf" srcId="{AC6C783F-4C09-44E3-BB71-6EF6B29BF56B}" destId="{54BDC7DA-BB9F-4981-849F-D2F29802E8D2}" srcOrd="0" destOrd="0" presId="urn:microsoft.com/office/officeart/2005/8/layout/StepDownProcess"/>
    <dgm:cxn modelId="{F6AF4742-EBBF-4886-A1F7-F226D1C8FFCD}" type="presOf" srcId="{5ACBFB24-A773-466C-8C7D-F632066C933D}" destId="{358032CF-4A35-4299-8C87-012EA88452AB}" srcOrd="0" destOrd="0" presId="urn:microsoft.com/office/officeart/2005/8/layout/StepDownProcess"/>
    <dgm:cxn modelId="{6573B8BE-9F25-435A-9F71-C472B00DEDBB}" srcId="{AC6C783F-4C09-44E3-BB71-6EF6B29BF56B}" destId="{AC498858-A9D9-45DF-9D37-C5F3D4CD15F4}" srcOrd="1" destOrd="0" parTransId="{FFBEBA5B-62ED-44A3-A4C2-55F920A1B989}" sibTransId="{8A1D271D-BDC6-4940-855A-6B6070F2CFD5}"/>
    <dgm:cxn modelId="{37E458A8-EE8E-45E5-9502-A9808C0C02B4}" type="presOf" srcId="{AC498858-A9D9-45DF-9D37-C5F3D4CD15F4}" destId="{1D4D7052-7114-49EF-9684-277E402B8520}" srcOrd="0" destOrd="0" presId="urn:microsoft.com/office/officeart/2005/8/layout/StepDownProcess"/>
    <dgm:cxn modelId="{58B73C00-6FE6-4B2D-B1EC-38F909741F2E}" srcId="{AC6C783F-4C09-44E3-BB71-6EF6B29BF56B}" destId="{5ACBFB24-A773-466C-8C7D-F632066C933D}" srcOrd="0" destOrd="0" parTransId="{188C2F2B-B60D-43DB-AF1F-514B0F3AEAA4}" sibTransId="{94287A29-F2A0-499B-A96C-619FC88B3D3F}"/>
    <dgm:cxn modelId="{4542EEF7-E47F-4241-9260-07360D30BB44}" srcId="{AC6C783F-4C09-44E3-BB71-6EF6B29BF56B}" destId="{7DDB436A-5EB6-4368-916D-A49BB0CB7260}" srcOrd="4" destOrd="0" parTransId="{325B7B22-A7FF-4DD3-98B0-7F778C4BE6C8}" sibTransId="{8A298BF3-3D2B-4940-BE4F-E8349EFA3478}"/>
    <dgm:cxn modelId="{74589374-0074-409D-9ABB-8DF3A63550DD}" type="presParOf" srcId="{54BDC7DA-BB9F-4981-849F-D2F29802E8D2}" destId="{78C11A04-80CA-469C-931E-BBE2F2040EEB}" srcOrd="0" destOrd="0" presId="urn:microsoft.com/office/officeart/2005/8/layout/StepDownProcess"/>
    <dgm:cxn modelId="{AAC76DC9-6B7D-4524-A909-539FA4E5AC00}" type="presParOf" srcId="{78C11A04-80CA-469C-931E-BBE2F2040EEB}" destId="{6F1BB7E5-A3D2-4C27-9986-885049C2902D}" srcOrd="0" destOrd="0" presId="urn:microsoft.com/office/officeart/2005/8/layout/StepDownProcess"/>
    <dgm:cxn modelId="{BD122067-AD96-4BE0-AF4C-CF1CE81B2422}" type="presParOf" srcId="{78C11A04-80CA-469C-931E-BBE2F2040EEB}" destId="{358032CF-4A35-4299-8C87-012EA88452AB}" srcOrd="1" destOrd="0" presId="urn:microsoft.com/office/officeart/2005/8/layout/StepDownProcess"/>
    <dgm:cxn modelId="{A876B758-C913-42C9-9C74-20224A527BB1}" type="presParOf" srcId="{78C11A04-80CA-469C-931E-BBE2F2040EEB}" destId="{3D29DC86-F941-421E-A51A-74BDBF2ACC75}" srcOrd="2" destOrd="0" presId="urn:microsoft.com/office/officeart/2005/8/layout/StepDownProcess"/>
    <dgm:cxn modelId="{C8D56517-2993-441A-9A90-D290304FC7DA}" type="presParOf" srcId="{54BDC7DA-BB9F-4981-849F-D2F29802E8D2}" destId="{F7A2D93E-2DB0-4633-87A8-B2E116C10C05}" srcOrd="1" destOrd="0" presId="urn:microsoft.com/office/officeart/2005/8/layout/StepDownProcess"/>
    <dgm:cxn modelId="{086A470D-9F81-4142-8D80-789443509E7D}" type="presParOf" srcId="{54BDC7DA-BB9F-4981-849F-D2F29802E8D2}" destId="{F000FCA4-2769-488D-842C-609C0DCD595E}" srcOrd="2" destOrd="0" presId="urn:microsoft.com/office/officeart/2005/8/layout/StepDownProcess"/>
    <dgm:cxn modelId="{50BFB482-EB0E-461A-887D-E4B24B9FCB71}" type="presParOf" srcId="{F000FCA4-2769-488D-842C-609C0DCD595E}" destId="{820AF0B7-42EF-4356-8D0E-A3987C5C9B71}" srcOrd="0" destOrd="0" presId="urn:microsoft.com/office/officeart/2005/8/layout/StepDownProcess"/>
    <dgm:cxn modelId="{E0D12AC0-C5B8-4640-8DF9-9AC0E8094ACA}" type="presParOf" srcId="{F000FCA4-2769-488D-842C-609C0DCD595E}" destId="{1D4D7052-7114-49EF-9684-277E402B8520}" srcOrd="1" destOrd="0" presId="urn:microsoft.com/office/officeart/2005/8/layout/StepDownProcess"/>
    <dgm:cxn modelId="{6108704C-2210-4D64-96F9-F914E135CD9B}" type="presParOf" srcId="{F000FCA4-2769-488D-842C-609C0DCD595E}" destId="{21877444-C3BD-418A-92E3-163923E59DE8}" srcOrd="2" destOrd="0" presId="urn:microsoft.com/office/officeart/2005/8/layout/StepDownProcess"/>
    <dgm:cxn modelId="{F355D8A3-1258-42A9-8C41-7C85A7521E07}" type="presParOf" srcId="{54BDC7DA-BB9F-4981-849F-D2F29802E8D2}" destId="{34A7B26C-18B1-4A2E-B1CF-670DE594BCB5}" srcOrd="3" destOrd="0" presId="urn:microsoft.com/office/officeart/2005/8/layout/StepDownProcess"/>
    <dgm:cxn modelId="{19BD9A12-BE75-4241-B6F5-83EA910F7539}" type="presParOf" srcId="{54BDC7DA-BB9F-4981-849F-D2F29802E8D2}" destId="{76C53789-44C5-4BD2-BC04-3A6A2F0240B4}" srcOrd="4" destOrd="0" presId="urn:microsoft.com/office/officeart/2005/8/layout/StepDownProcess"/>
    <dgm:cxn modelId="{B6B86BDC-7892-48E3-BE1E-27BC633F3C11}" type="presParOf" srcId="{76C53789-44C5-4BD2-BC04-3A6A2F0240B4}" destId="{9DF8FB18-5848-4E2A-B8F6-37B11D91F75F}" srcOrd="0" destOrd="0" presId="urn:microsoft.com/office/officeart/2005/8/layout/StepDownProcess"/>
    <dgm:cxn modelId="{2CB64C42-7B5A-43CF-96C7-B6FAA6692569}" type="presParOf" srcId="{76C53789-44C5-4BD2-BC04-3A6A2F0240B4}" destId="{370BA49D-A3D5-44D1-838E-789C115F568E}" srcOrd="1" destOrd="0" presId="urn:microsoft.com/office/officeart/2005/8/layout/StepDownProcess"/>
    <dgm:cxn modelId="{50233F22-9122-481D-BA73-CEDDFC0548E6}" type="presParOf" srcId="{76C53789-44C5-4BD2-BC04-3A6A2F0240B4}" destId="{4133118A-9633-4D0B-B35C-3385D691BD04}" srcOrd="2" destOrd="0" presId="urn:microsoft.com/office/officeart/2005/8/layout/StepDownProcess"/>
    <dgm:cxn modelId="{C3D6E291-D11C-4F0B-98C3-B610435A2201}" type="presParOf" srcId="{54BDC7DA-BB9F-4981-849F-D2F29802E8D2}" destId="{42045B00-0205-48F4-BEE7-BC60D6AAD92A}" srcOrd="5" destOrd="0" presId="urn:microsoft.com/office/officeart/2005/8/layout/StepDownProcess"/>
    <dgm:cxn modelId="{D3D97FFC-1276-434B-82F7-0135E8F99B5C}" type="presParOf" srcId="{54BDC7DA-BB9F-4981-849F-D2F29802E8D2}" destId="{76CBDD1C-37FF-4636-970A-0BDBF39BCB34}" srcOrd="6" destOrd="0" presId="urn:microsoft.com/office/officeart/2005/8/layout/StepDownProcess"/>
    <dgm:cxn modelId="{B0221837-AD11-4ED3-86CA-3C1B06C05B63}" type="presParOf" srcId="{76CBDD1C-37FF-4636-970A-0BDBF39BCB34}" destId="{609C0B51-ADD9-480E-9732-07016658FE83}" srcOrd="0" destOrd="0" presId="urn:microsoft.com/office/officeart/2005/8/layout/StepDownProcess"/>
    <dgm:cxn modelId="{09BC45F7-BA09-4779-A775-2AB946CBFED5}" type="presParOf" srcId="{76CBDD1C-37FF-4636-970A-0BDBF39BCB34}" destId="{80521113-FCC8-432D-AF86-445CAC51DB61}" srcOrd="1" destOrd="0" presId="urn:microsoft.com/office/officeart/2005/8/layout/StepDownProcess"/>
    <dgm:cxn modelId="{B8F974AA-C2FB-4115-ACD3-FBC6E7927E7A}" type="presParOf" srcId="{76CBDD1C-37FF-4636-970A-0BDBF39BCB34}" destId="{9EF0361D-4A83-4098-9AC8-8AF25F2DEB91}" srcOrd="2" destOrd="0" presId="urn:microsoft.com/office/officeart/2005/8/layout/StepDownProcess"/>
    <dgm:cxn modelId="{E32CACAB-D8B0-4309-A628-30F6C93631A8}" type="presParOf" srcId="{54BDC7DA-BB9F-4981-849F-D2F29802E8D2}" destId="{91A1F42B-86C7-4779-BB86-6347D4DF644A}" srcOrd="7" destOrd="0" presId="urn:microsoft.com/office/officeart/2005/8/layout/StepDownProcess"/>
    <dgm:cxn modelId="{DB76FDA9-DF59-4DBC-8BAA-57A0F4FC8604}" type="presParOf" srcId="{54BDC7DA-BB9F-4981-849F-D2F29802E8D2}" destId="{3B4607DA-486B-4231-A8E4-DC8F93969D7E}" srcOrd="8" destOrd="0" presId="urn:microsoft.com/office/officeart/2005/8/layout/StepDownProcess"/>
    <dgm:cxn modelId="{B4845C27-C759-49F6-9034-61237CFDF240}" type="presParOf" srcId="{3B4607DA-486B-4231-A8E4-DC8F93969D7E}" destId="{FDE8254A-E627-452D-8E08-6E7FFF3839FA}"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49DAAC-5BDA-4009-B2B7-86DF4F06E307}">
      <dsp:nvSpPr>
        <dsp:cNvPr id="0" name=""/>
        <dsp:cNvSpPr/>
      </dsp:nvSpPr>
      <dsp:spPr>
        <a:xfrm>
          <a:off x="3781243" y="0"/>
          <a:ext cx="1890621" cy="894896"/>
        </a:xfrm>
        <a:prstGeom prst="trapezoid">
          <a:avLst>
            <a:gd name="adj" fmla="val 105634"/>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r>
            <a:rPr lang="ar-EG" sz="2900" kern="1200" dirty="0" smtClean="0"/>
            <a:t>اختيار احد نماذج القرار</a:t>
          </a:r>
          <a:endParaRPr lang="en-US" sz="2900" kern="1200" dirty="0"/>
        </a:p>
      </dsp:txBody>
      <dsp:txXfrm>
        <a:off x="3781243" y="0"/>
        <a:ext cx="1890621" cy="894896"/>
      </dsp:txXfrm>
    </dsp:sp>
    <dsp:sp modelId="{B29A7BD7-EC7B-4848-AFE9-230A8F4DAA35}">
      <dsp:nvSpPr>
        <dsp:cNvPr id="0" name=""/>
        <dsp:cNvSpPr/>
      </dsp:nvSpPr>
      <dsp:spPr>
        <a:xfrm>
          <a:off x="2835932" y="894896"/>
          <a:ext cx="3781243" cy="894896"/>
        </a:xfrm>
        <a:prstGeom prst="trapezoid">
          <a:avLst>
            <a:gd name="adj" fmla="val 105634"/>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r>
            <a:rPr lang="ar-IQ" sz="2900" kern="1200" dirty="0" smtClean="0"/>
            <a:t>تحديد المردود </a:t>
          </a:r>
          <a:endParaRPr lang="en-US" sz="2900" kern="1200" dirty="0"/>
        </a:p>
      </dsp:txBody>
      <dsp:txXfrm>
        <a:off x="3497649" y="894896"/>
        <a:ext cx="2457808" cy="894896"/>
      </dsp:txXfrm>
    </dsp:sp>
    <dsp:sp modelId="{C79CC961-6178-4071-A297-DB90ADE27600}">
      <dsp:nvSpPr>
        <dsp:cNvPr id="0" name=""/>
        <dsp:cNvSpPr/>
      </dsp:nvSpPr>
      <dsp:spPr>
        <a:xfrm>
          <a:off x="1890621" y="1789792"/>
          <a:ext cx="5671864" cy="894896"/>
        </a:xfrm>
        <a:prstGeom prst="trapezoid">
          <a:avLst>
            <a:gd name="adj" fmla="val 105634"/>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r>
            <a:rPr lang="ar-IQ" sz="2900" b="1" kern="1200" dirty="0" smtClean="0"/>
            <a:t>تحديد النتائج الممكنة</a:t>
          </a:r>
          <a:endParaRPr lang="en-US" sz="2900" kern="1200" dirty="0"/>
        </a:p>
      </dsp:txBody>
      <dsp:txXfrm>
        <a:off x="2883197" y="1789792"/>
        <a:ext cx="3686712" cy="894896"/>
      </dsp:txXfrm>
    </dsp:sp>
    <dsp:sp modelId="{6AA90353-DE25-41A6-847C-4070E701059B}">
      <dsp:nvSpPr>
        <dsp:cNvPr id="0" name=""/>
        <dsp:cNvSpPr/>
      </dsp:nvSpPr>
      <dsp:spPr>
        <a:xfrm>
          <a:off x="945310" y="2684689"/>
          <a:ext cx="7562486" cy="894896"/>
        </a:xfrm>
        <a:prstGeom prst="trapezoid">
          <a:avLst>
            <a:gd name="adj" fmla="val 105634"/>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r>
            <a:rPr lang="ar-IQ" sz="2900" b="1" kern="1200" smtClean="0"/>
            <a:t>تحديد البدائل المتاحة</a:t>
          </a:r>
          <a:endParaRPr lang="en-US" sz="2900" kern="1200"/>
        </a:p>
      </dsp:txBody>
      <dsp:txXfrm>
        <a:off x="2268745" y="2684689"/>
        <a:ext cx="4915616" cy="894896"/>
      </dsp:txXfrm>
    </dsp:sp>
    <dsp:sp modelId="{66356B54-F30A-4F5E-923C-69FAA9B49E69}">
      <dsp:nvSpPr>
        <dsp:cNvPr id="0" name=""/>
        <dsp:cNvSpPr/>
      </dsp:nvSpPr>
      <dsp:spPr>
        <a:xfrm>
          <a:off x="0" y="3579585"/>
          <a:ext cx="9453108" cy="894896"/>
        </a:xfrm>
        <a:prstGeom prst="trapezoid">
          <a:avLst>
            <a:gd name="adj" fmla="val 105634"/>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r>
            <a:rPr lang="ar-IQ" sz="2900" b="1" kern="1200" dirty="0" smtClean="0"/>
            <a:t>تعريف المشكلة</a:t>
          </a:r>
          <a:endParaRPr lang="en-US" sz="2900" kern="1200" dirty="0"/>
        </a:p>
      </dsp:txBody>
      <dsp:txXfrm>
        <a:off x="1654293" y="3579585"/>
        <a:ext cx="6144520" cy="8948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1BB7E5-A3D2-4C27-9986-885049C2902D}">
      <dsp:nvSpPr>
        <dsp:cNvPr id="0" name=""/>
        <dsp:cNvSpPr/>
      </dsp:nvSpPr>
      <dsp:spPr>
        <a:xfrm rot="5400000">
          <a:off x="1279256" y="949999"/>
          <a:ext cx="826770" cy="941248"/>
        </a:xfrm>
        <a:prstGeom prst="bentUpArrow">
          <a:avLst>
            <a:gd name="adj1" fmla="val 32840"/>
            <a:gd name="adj2" fmla="val 25000"/>
            <a:gd name="adj3" fmla="val 35780"/>
          </a:avLst>
        </a:prstGeom>
        <a:solidFill>
          <a:schemeClr val="accent1">
            <a:tint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58032CF-4A35-4299-8C87-012EA88452AB}">
      <dsp:nvSpPr>
        <dsp:cNvPr id="0" name=""/>
        <dsp:cNvSpPr/>
      </dsp:nvSpPr>
      <dsp:spPr>
        <a:xfrm>
          <a:off x="1060212" y="33507"/>
          <a:ext cx="1391794" cy="974210"/>
        </a:xfrm>
        <a:prstGeom prst="roundRect">
          <a:avLst>
            <a:gd name="adj" fmla="val 1667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1">
            <a:lnSpc>
              <a:spcPct val="90000"/>
            </a:lnSpc>
            <a:spcBef>
              <a:spcPct val="0"/>
            </a:spcBef>
            <a:spcAft>
              <a:spcPct val="35000"/>
            </a:spcAft>
          </a:pPr>
          <a:r>
            <a:rPr lang="ar-IQ" sz="1700" kern="1200" dirty="0" smtClean="0"/>
            <a:t>تحديد البدائل الممكنة</a:t>
          </a:r>
          <a:endParaRPr lang="en-US" sz="1700" kern="1200" dirty="0"/>
        </a:p>
      </dsp:txBody>
      <dsp:txXfrm>
        <a:off x="1107778" y="81073"/>
        <a:ext cx="1296662" cy="879078"/>
      </dsp:txXfrm>
    </dsp:sp>
    <dsp:sp modelId="{3D29DC86-F941-421E-A51A-74BDBF2ACC75}">
      <dsp:nvSpPr>
        <dsp:cNvPr id="0" name=""/>
        <dsp:cNvSpPr/>
      </dsp:nvSpPr>
      <dsp:spPr>
        <a:xfrm>
          <a:off x="2452006" y="126421"/>
          <a:ext cx="1012258" cy="787400"/>
        </a:xfrm>
        <a:prstGeom prst="rect">
          <a:avLst/>
        </a:prstGeom>
        <a:noFill/>
        <a:ln>
          <a:noFill/>
        </a:ln>
        <a:effectLst/>
      </dsp:spPr>
      <dsp:style>
        <a:lnRef idx="0">
          <a:scrgbClr r="0" g="0" b="0"/>
        </a:lnRef>
        <a:fillRef idx="0">
          <a:scrgbClr r="0" g="0" b="0"/>
        </a:fillRef>
        <a:effectRef idx="0">
          <a:scrgbClr r="0" g="0" b="0"/>
        </a:effectRef>
        <a:fontRef idx="minor"/>
      </dsp:style>
    </dsp:sp>
    <dsp:sp modelId="{820AF0B7-42EF-4356-8D0E-A3987C5C9B71}">
      <dsp:nvSpPr>
        <dsp:cNvPr id="0" name=""/>
        <dsp:cNvSpPr/>
      </dsp:nvSpPr>
      <dsp:spPr>
        <a:xfrm rot="5400000">
          <a:off x="2433201" y="2044359"/>
          <a:ext cx="826770" cy="941248"/>
        </a:xfrm>
        <a:prstGeom prst="bentUpArrow">
          <a:avLst>
            <a:gd name="adj1" fmla="val 32840"/>
            <a:gd name="adj2" fmla="val 25000"/>
            <a:gd name="adj3" fmla="val 35780"/>
          </a:avLst>
        </a:prstGeom>
        <a:solidFill>
          <a:schemeClr val="accent1">
            <a:tint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D4D7052-7114-49EF-9684-277E402B8520}">
      <dsp:nvSpPr>
        <dsp:cNvPr id="0" name=""/>
        <dsp:cNvSpPr/>
      </dsp:nvSpPr>
      <dsp:spPr>
        <a:xfrm>
          <a:off x="2214157" y="1127868"/>
          <a:ext cx="1391794" cy="974210"/>
        </a:xfrm>
        <a:prstGeom prst="roundRect">
          <a:avLst>
            <a:gd name="adj" fmla="val 1667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ar-IQ" sz="1700" kern="1200" dirty="0" smtClean="0"/>
            <a:t>تحديد الاحداث </a:t>
          </a:r>
          <a:endParaRPr lang="en-US" sz="1700" kern="1200" dirty="0"/>
        </a:p>
      </dsp:txBody>
      <dsp:txXfrm>
        <a:off x="2261723" y="1175434"/>
        <a:ext cx="1296662" cy="879078"/>
      </dsp:txXfrm>
    </dsp:sp>
    <dsp:sp modelId="{21877444-C3BD-418A-92E3-163923E59DE8}">
      <dsp:nvSpPr>
        <dsp:cNvPr id="0" name=""/>
        <dsp:cNvSpPr/>
      </dsp:nvSpPr>
      <dsp:spPr>
        <a:xfrm>
          <a:off x="3605951" y="1220781"/>
          <a:ext cx="1012258" cy="787400"/>
        </a:xfrm>
        <a:prstGeom prst="rect">
          <a:avLst/>
        </a:prstGeom>
        <a:noFill/>
        <a:ln>
          <a:noFill/>
        </a:ln>
        <a:effectLst/>
      </dsp:spPr>
      <dsp:style>
        <a:lnRef idx="0">
          <a:scrgbClr r="0" g="0" b="0"/>
        </a:lnRef>
        <a:fillRef idx="0">
          <a:scrgbClr r="0" g="0" b="0"/>
        </a:fillRef>
        <a:effectRef idx="0">
          <a:scrgbClr r="0" g="0" b="0"/>
        </a:effectRef>
        <a:fontRef idx="minor"/>
      </dsp:style>
    </dsp:sp>
    <dsp:sp modelId="{9DF8FB18-5848-4E2A-B8F6-37B11D91F75F}">
      <dsp:nvSpPr>
        <dsp:cNvPr id="0" name=""/>
        <dsp:cNvSpPr/>
      </dsp:nvSpPr>
      <dsp:spPr>
        <a:xfrm rot="5400000">
          <a:off x="3587146" y="3138719"/>
          <a:ext cx="826770" cy="941248"/>
        </a:xfrm>
        <a:prstGeom prst="bentUpArrow">
          <a:avLst>
            <a:gd name="adj1" fmla="val 32840"/>
            <a:gd name="adj2" fmla="val 25000"/>
            <a:gd name="adj3" fmla="val 35780"/>
          </a:avLst>
        </a:prstGeom>
        <a:solidFill>
          <a:schemeClr val="accent1">
            <a:tint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70BA49D-A3D5-44D1-838E-789C115F568E}">
      <dsp:nvSpPr>
        <dsp:cNvPr id="0" name=""/>
        <dsp:cNvSpPr/>
      </dsp:nvSpPr>
      <dsp:spPr>
        <a:xfrm>
          <a:off x="3368102" y="2222228"/>
          <a:ext cx="1391794" cy="974210"/>
        </a:xfrm>
        <a:prstGeom prst="roundRect">
          <a:avLst>
            <a:gd name="adj" fmla="val 1667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ar-IQ" sz="1700" kern="1200" dirty="0" smtClean="0"/>
            <a:t>اعداد جدول بالعائد</a:t>
          </a:r>
          <a:r>
            <a:rPr lang="ar-IQ" sz="1700" i="1" kern="1200" dirty="0" smtClean="0"/>
            <a:t> </a:t>
          </a:r>
          <a:endParaRPr lang="en-US" sz="1700" kern="1200" dirty="0"/>
        </a:p>
      </dsp:txBody>
      <dsp:txXfrm>
        <a:off x="3415668" y="2269794"/>
        <a:ext cx="1296662" cy="879078"/>
      </dsp:txXfrm>
    </dsp:sp>
    <dsp:sp modelId="{4133118A-9633-4D0B-B35C-3385D691BD04}">
      <dsp:nvSpPr>
        <dsp:cNvPr id="0" name=""/>
        <dsp:cNvSpPr/>
      </dsp:nvSpPr>
      <dsp:spPr>
        <a:xfrm>
          <a:off x="4759897" y="2315141"/>
          <a:ext cx="1012258" cy="787400"/>
        </a:xfrm>
        <a:prstGeom prst="rect">
          <a:avLst/>
        </a:prstGeom>
        <a:noFill/>
        <a:ln>
          <a:noFill/>
        </a:ln>
        <a:effectLst/>
      </dsp:spPr>
      <dsp:style>
        <a:lnRef idx="0">
          <a:scrgbClr r="0" g="0" b="0"/>
        </a:lnRef>
        <a:fillRef idx="0">
          <a:scrgbClr r="0" g="0" b="0"/>
        </a:fillRef>
        <a:effectRef idx="0">
          <a:scrgbClr r="0" g="0" b="0"/>
        </a:effectRef>
        <a:fontRef idx="minor"/>
      </dsp:style>
    </dsp:sp>
    <dsp:sp modelId="{609C0B51-ADD9-480E-9732-07016658FE83}">
      <dsp:nvSpPr>
        <dsp:cNvPr id="0" name=""/>
        <dsp:cNvSpPr/>
      </dsp:nvSpPr>
      <dsp:spPr>
        <a:xfrm rot="5400000">
          <a:off x="4741091" y="4233079"/>
          <a:ext cx="826770" cy="941248"/>
        </a:xfrm>
        <a:prstGeom prst="bentUpArrow">
          <a:avLst>
            <a:gd name="adj1" fmla="val 32840"/>
            <a:gd name="adj2" fmla="val 25000"/>
            <a:gd name="adj3" fmla="val 35780"/>
          </a:avLst>
        </a:prstGeom>
        <a:solidFill>
          <a:schemeClr val="accent1">
            <a:tint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0521113-FCC8-432D-AF86-445CAC51DB61}">
      <dsp:nvSpPr>
        <dsp:cNvPr id="0" name=""/>
        <dsp:cNvSpPr/>
      </dsp:nvSpPr>
      <dsp:spPr>
        <a:xfrm>
          <a:off x="4522048" y="3316588"/>
          <a:ext cx="1391794" cy="974210"/>
        </a:xfrm>
        <a:prstGeom prst="roundRect">
          <a:avLst>
            <a:gd name="adj" fmla="val 1667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ar-IQ" sz="1700" kern="1200" dirty="0" smtClean="0"/>
            <a:t>الاستعانة بالبيانات السابقة </a:t>
          </a:r>
          <a:endParaRPr lang="en-US" sz="1700" kern="1200" dirty="0"/>
        </a:p>
      </dsp:txBody>
      <dsp:txXfrm>
        <a:off x="4569614" y="3364154"/>
        <a:ext cx="1296662" cy="879078"/>
      </dsp:txXfrm>
    </dsp:sp>
    <dsp:sp modelId="{9EF0361D-4A83-4098-9AC8-8AF25F2DEB91}">
      <dsp:nvSpPr>
        <dsp:cNvPr id="0" name=""/>
        <dsp:cNvSpPr/>
      </dsp:nvSpPr>
      <dsp:spPr>
        <a:xfrm>
          <a:off x="5913842" y="3409501"/>
          <a:ext cx="1012258" cy="787400"/>
        </a:xfrm>
        <a:prstGeom prst="rect">
          <a:avLst/>
        </a:prstGeom>
        <a:noFill/>
        <a:ln>
          <a:noFill/>
        </a:ln>
        <a:effectLst/>
      </dsp:spPr>
      <dsp:style>
        <a:lnRef idx="0">
          <a:scrgbClr r="0" g="0" b="0"/>
        </a:lnRef>
        <a:fillRef idx="0">
          <a:scrgbClr r="0" g="0" b="0"/>
        </a:fillRef>
        <a:effectRef idx="0">
          <a:scrgbClr r="0" g="0" b="0"/>
        </a:effectRef>
        <a:fontRef idx="minor"/>
      </dsp:style>
    </dsp:sp>
    <dsp:sp modelId="{FDE8254A-E627-452D-8E08-6E7FFF3839FA}">
      <dsp:nvSpPr>
        <dsp:cNvPr id="0" name=""/>
        <dsp:cNvSpPr/>
      </dsp:nvSpPr>
      <dsp:spPr>
        <a:xfrm>
          <a:off x="5675993" y="4410948"/>
          <a:ext cx="1391794" cy="974210"/>
        </a:xfrm>
        <a:prstGeom prst="roundRect">
          <a:avLst>
            <a:gd name="adj" fmla="val 1667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ar-IQ" sz="1700" kern="1200" dirty="0" smtClean="0"/>
            <a:t>اختيار قاعدة قرار </a:t>
          </a:r>
          <a:endParaRPr lang="en-US" sz="1700" kern="1200" dirty="0"/>
        </a:p>
      </dsp:txBody>
      <dsp:txXfrm>
        <a:off x="5723559" y="4458514"/>
        <a:ext cx="1296662" cy="879078"/>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933470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671122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8351901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2729030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831063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1877664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603165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785587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735193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474867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5C4ED48-6B57-4E7A-A011-F53165FB1752}"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4170540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5C4ED48-6B57-4E7A-A011-F53165FB1752}" type="datetimeFigureOut">
              <a:rPr lang="en-US" smtClean="0"/>
              <a:t>9/26/2025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4061395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5C4ED48-6B57-4E7A-A011-F53165FB1752}" type="datetimeFigureOut">
              <a:rPr lang="en-US" smtClean="0"/>
              <a:t>9/26/2025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844232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C4ED48-6B57-4E7A-A011-F53165FB1752}" type="datetimeFigureOut">
              <a:rPr lang="en-US" smtClean="0"/>
              <a:t>9/26/2025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910340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5C4ED48-6B57-4E7A-A011-F53165FB1752}"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63336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5C4ED48-6B57-4E7A-A011-F53165FB1752}"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147828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5C4ED48-6B57-4E7A-A011-F53165FB1752}" type="datetimeFigureOut">
              <a:rPr lang="en-US" smtClean="0"/>
              <a:t>9/26/2025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EC9BF03-8B7F-4656-A037-133A0583A0D0}" type="slidenum">
              <a:rPr lang="en-US" smtClean="0"/>
              <a:t>‹#›</a:t>
            </a:fld>
            <a:endParaRPr lang="en-US"/>
          </a:p>
        </p:txBody>
      </p:sp>
    </p:spTree>
    <p:extLst>
      <p:ext uri="{BB962C8B-B14F-4D97-AF65-F5344CB8AC3E}">
        <p14:creationId xmlns:p14="http://schemas.microsoft.com/office/powerpoint/2010/main" val="41959300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4324581"/>
            <a:ext cx="7766936" cy="1646302"/>
          </a:xfrm>
        </p:spPr>
        <p:txBody>
          <a:bodyPr/>
          <a:lstStyle/>
          <a:p>
            <a:pPr algn="ctr" rtl="1"/>
            <a:r>
              <a:rPr lang="ar-IQ" dirty="0" smtClean="0"/>
              <a:t>محاضرة بعنوان</a:t>
            </a:r>
            <a:br>
              <a:rPr lang="ar-IQ" dirty="0" smtClean="0"/>
            </a:br>
            <a:r>
              <a:rPr lang="ar-IQ" b="1" dirty="0"/>
              <a:t>نظرية القرار </a:t>
            </a:r>
            <a:r>
              <a:rPr lang="en-US" b="1" dirty="0"/>
              <a:t>Decision Theory</a:t>
            </a:r>
            <a:r>
              <a:rPr lang="en-US" dirty="0"/>
              <a:t/>
            </a:r>
            <a:br>
              <a:rPr lang="en-US" dirty="0"/>
            </a:br>
            <a:r>
              <a:rPr lang="en-US" dirty="0"/>
              <a:t/>
            </a:r>
            <a:br>
              <a:rPr lang="en-US" dirty="0"/>
            </a:br>
            <a:r>
              <a:rPr lang="en-US" dirty="0" smtClean="0"/>
              <a:t/>
            </a:r>
            <a:br>
              <a:rPr lang="en-US" dirty="0" smtClean="0"/>
            </a:br>
            <a:endParaRPr lang="en-US" dirty="0"/>
          </a:p>
        </p:txBody>
      </p:sp>
      <p:sp>
        <p:nvSpPr>
          <p:cNvPr id="3" name="Subtitle 2"/>
          <p:cNvSpPr>
            <a:spLocks noGrp="1"/>
          </p:cNvSpPr>
          <p:nvPr>
            <p:ph type="subTitle" idx="1"/>
          </p:nvPr>
        </p:nvSpPr>
        <p:spPr/>
        <p:txBody>
          <a:bodyPr>
            <a:noAutofit/>
          </a:bodyPr>
          <a:lstStyle/>
          <a:p>
            <a:pPr algn="ctr"/>
            <a:r>
              <a:rPr lang="ar-IQ" sz="3200" b="1" dirty="0" smtClean="0"/>
              <a:t>إعداد</a:t>
            </a:r>
          </a:p>
          <a:p>
            <a:pPr algn="ctr"/>
            <a:r>
              <a:rPr lang="ar-IQ" sz="3200" b="1" dirty="0" smtClean="0"/>
              <a:t>أ.م.د. سهى جمال مولود</a:t>
            </a:r>
          </a:p>
          <a:p>
            <a:pPr algn="ctr"/>
            <a:endParaRPr lang="en-US" sz="3200" b="1" dirty="0"/>
          </a:p>
        </p:txBody>
      </p:sp>
    </p:spTree>
    <p:extLst>
      <p:ext uri="{BB962C8B-B14F-4D97-AF65-F5344CB8AC3E}">
        <p14:creationId xmlns:p14="http://schemas.microsoft.com/office/powerpoint/2010/main" val="1493844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IQ" b="1" dirty="0"/>
              <a:t>الأهداف </a:t>
            </a:r>
            <a:r>
              <a:rPr lang="ar-IQ" b="1" dirty="0" smtClean="0"/>
              <a:t>خلال المحاضرة:</a:t>
            </a:r>
            <a:endParaRPr lang="en-US" dirty="0"/>
          </a:p>
        </p:txBody>
      </p:sp>
      <p:sp>
        <p:nvSpPr>
          <p:cNvPr id="3" name="Content Placeholder 2"/>
          <p:cNvSpPr>
            <a:spLocks noGrp="1"/>
          </p:cNvSpPr>
          <p:nvPr>
            <p:ph idx="1"/>
          </p:nvPr>
        </p:nvSpPr>
        <p:spPr>
          <a:xfrm>
            <a:off x="677334" y="1565503"/>
            <a:ext cx="8596668" cy="3880773"/>
          </a:xfrm>
        </p:spPr>
        <p:txBody>
          <a:bodyPr>
            <a:normAutofit lnSpcReduction="10000"/>
          </a:bodyPr>
          <a:lstStyle/>
          <a:p>
            <a:pPr lvl="0" algn="just" rtl="1"/>
            <a:r>
              <a:rPr lang="ar-IQ" b="1" dirty="0"/>
              <a:t>تعريف نظرية القرار</a:t>
            </a:r>
            <a:endParaRPr lang="en-US" b="1" dirty="0"/>
          </a:p>
          <a:p>
            <a:pPr lvl="0" algn="just" rtl="1"/>
            <a:r>
              <a:rPr lang="ar-IQ" b="1" dirty="0"/>
              <a:t>تحديد مراحل صنع القرار</a:t>
            </a:r>
            <a:endParaRPr lang="en-US" b="1" dirty="0"/>
          </a:p>
          <a:p>
            <a:pPr lvl="0" algn="just" rtl="1"/>
            <a:r>
              <a:rPr lang="ar-IQ" b="1" dirty="0"/>
              <a:t>التمييز بين حالة التأكد وعدم التأكد والمخاطرة</a:t>
            </a:r>
            <a:endParaRPr lang="en-US" b="1" dirty="0"/>
          </a:p>
          <a:p>
            <a:pPr lvl="0" algn="just" rtl="1"/>
            <a:r>
              <a:rPr lang="ar-IQ" b="1" dirty="0"/>
              <a:t>تطبيق معايير صنع القرار في حالة عدم التأكد</a:t>
            </a:r>
            <a:endParaRPr lang="en-US" b="1" dirty="0"/>
          </a:p>
          <a:p>
            <a:pPr lvl="0" algn="just" rtl="1"/>
            <a:r>
              <a:rPr lang="ar-IQ" b="1" dirty="0"/>
              <a:t>اعداد جدول العائد </a:t>
            </a:r>
            <a:r>
              <a:rPr lang="en-US" b="1" i="1" dirty="0"/>
              <a:t>payoff table </a:t>
            </a:r>
            <a:r>
              <a:rPr lang="ar-IQ" b="1" dirty="0"/>
              <a:t>وتفسير معناه</a:t>
            </a:r>
            <a:endParaRPr lang="en-US" b="1" dirty="0"/>
          </a:p>
          <a:p>
            <a:pPr lvl="0" algn="just" rtl="1"/>
            <a:r>
              <a:rPr lang="ar-IQ" b="1" dirty="0"/>
              <a:t>اعداد جدول الندم </a:t>
            </a:r>
            <a:r>
              <a:rPr lang="en-US" b="1" i="1" dirty="0"/>
              <a:t>minimax regret table</a:t>
            </a:r>
            <a:endParaRPr lang="en-US" b="1" dirty="0"/>
          </a:p>
          <a:p>
            <a:pPr lvl="0" algn="just" rtl="1"/>
            <a:r>
              <a:rPr lang="ar-IQ" b="1" dirty="0"/>
              <a:t>تطبيق معيار القيمة النقدية المتوقعة   </a:t>
            </a:r>
            <a:r>
              <a:rPr lang="en-US" b="1" i="1" dirty="0"/>
              <a:t>EMV</a:t>
            </a:r>
            <a:r>
              <a:rPr lang="en-US" b="1" dirty="0"/>
              <a:t>   </a:t>
            </a:r>
          </a:p>
          <a:p>
            <a:pPr lvl="0" algn="just" rtl="1"/>
            <a:r>
              <a:rPr lang="ar-IQ" b="1" dirty="0"/>
              <a:t>تطبيق معيار خسارة الفرصة المتوقعة </a:t>
            </a:r>
            <a:r>
              <a:rPr lang="en-US" b="1" i="1" dirty="0"/>
              <a:t>EOL</a:t>
            </a:r>
            <a:endParaRPr lang="en-US" b="1" dirty="0"/>
          </a:p>
          <a:p>
            <a:pPr lvl="0" algn="just" rtl="1"/>
            <a:r>
              <a:rPr lang="ar-IQ" b="1" dirty="0"/>
              <a:t>حساب القيمة المتوقعة للمعلومات المؤكدة </a:t>
            </a:r>
            <a:r>
              <a:rPr lang="en-US" b="1" i="1" dirty="0"/>
              <a:t>EVPI</a:t>
            </a:r>
            <a:endParaRPr lang="en-US" b="1" dirty="0"/>
          </a:p>
          <a:p>
            <a:pPr lvl="0" algn="just" rtl="1"/>
            <a:r>
              <a:rPr lang="ar-IQ" b="1" dirty="0"/>
              <a:t>تحليل القرار بأستخدام شجرة القرار</a:t>
            </a:r>
            <a:endParaRPr lang="en-US" b="1" dirty="0"/>
          </a:p>
        </p:txBody>
      </p:sp>
    </p:spTree>
    <p:extLst>
      <p:ext uri="{BB962C8B-B14F-4D97-AF65-F5344CB8AC3E}">
        <p14:creationId xmlns:p14="http://schemas.microsoft.com/office/powerpoint/2010/main" val="2393417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IQ" b="1" dirty="0"/>
              <a:t>مفهوم </a:t>
            </a:r>
            <a:r>
              <a:rPr lang="ar-EG" b="1" dirty="0" smtClean="0"/>
              <a:t>نظرية القرار</a:t>
            </a:r>
            <a:endParaRPr lang="en-US" dirty="0"/>
          </a:p>
        </p:txBody>
      </p:sp>
      <p:sp>
        <p:nvSpPr>
          <p:cNvPr id="3" name="Content Placeholder 2"/>
          <p:cNvSpPr>
            <a:spLocks noGrp="1"/>
          </p:cNvSpPr>
          <p:nvPr>
            <p:ph idx="1"/>
          </p:nvPr>
        </p:nvSpPr>
        <p:spPr>
          <a:xfrm>
            <a:off x="677334" y="1465943"/>
            <a:ext cx="8596668" cy="4575419"/>
          </a:xfrm>
        </p:spPr>
        <p:txBody>
          <a:bodyPr>
            <a:noAutofit/>
          </a:bodyPr>
          <a:lstStyle/>
          <a:p>
            <a:pPr algn="just" rtl="1"/>
            <a:r>
              <a:rPr lang="ar-IQ" b="1" dirty="0"/>
              <a:t>تعرف نظرية القرار على انها مدخل عام لصنع القرار </a:t>
            </a:r>
            <a:r>
              <a:rPr lang="en-US" b="1" i="1" dirty="0"/>
              <a:t>Decision Making</a:t>
            </a:r>
            <a:r>
              <a:rPr lang="ar-IQ" b="1" dirty="0"/>
              <a:t> عندما تكون نتائج القرار المقترن بالبدائل في حالة شك او حالة عدم يقين،  كما يعرف صنع القرار بأنه احد الوظائف الاساسية للمدير وجوهر العملية الادارية، وقد وصفها احد علماء الادارة </a:t>
            </a:r>
            <a:r>
              <a:rPr lang="ar-IQ" b="1" dirty="0" err="1"/>
              <a:t>هربرت</a:t>
            </a:r>
            <a:r>
              <a:rPr lang="ar-IQ" b="1" dirty="0"/>
              <a:t> سايمون</a:t>
            </a:r>
            <a:r>
              <a:rPr lang="en-US" b="1" i="1" dirty="0"/>
              <a:t>H. Simon</a:t>
            </a:r>
            <a:r>
              <a:rPr lang="ar-IQ" b="1" dirty="0"/>
              <a:t> بأنها القلب النابض </a:t>
            </a:r>
            <a:r>
              <a:rPr lang="ar-IQ" b="1" dirty="0" err="1"/>
              <a:t>للادارة</a:t>
            </a:r>
            <a:r>
              <a:rPr lang="ar-IQ" b="1" dirty="0"/>
              <a:t>.  تساعد هذه النظرية المدراء في اتخاذ قرارات بشأن العديد من المعضلات الاستراتيجية التي تشوبها حالة من عدم التأكد ، مثل قرارات العمليات والطاقة والموقع والخزين والاستثمار وغيرها.  ان معظم القرارات التي يصنعها المدراء تتم تحت ظروف عدم التأكد </a:t>
            </a:r>
            <a:r>
              <a:rPr lang="en-US" b="1" i="1" dirty="0"/>
              <a:t>uncertainty</a:t>
            </a:r>
            <a:r>
              <a:rPr lang="ar-IQ" b="1" dirty="0"/>
              <a:t> او المخاطرة </a:t>
            </a:r>
            <a:r>
              <a:rPr lang="en-US" b="1" i="1" dirty="0"/>
              <a:t>Risk</a:t>
            </a:r>
            <a:r>
              <a:rPr lang="ar-IQ" b="1" dirty="0"/>
              <a:t>، وفي الغالب يصنع المدراء قراراتهم بالاعتماد على معرفة ناقصة </a:t>
            </a:r>
            <a:r>
              <a:rPr lang="en-US" b="1" i="1" dirty="0"/>
              <a:t>incomplete knowledge</a:t>
            </a:r>
            <a:r>
              <a:rPr lang="ar-IQ" b="1" dirty="0"/>
              <a:t> او انهم على الاقل يعلمون بأن نتائج قراراتهم ستكون غير اكيدة.  على الرغم من عدم وجود حلول سحرية للتعامل مع حالات عدم التأكد والمخاطرة في القرارات الادارية،  إلا ان نظرية القرار تعد من الاساليب الكمية التي  تساعد المدراء في التعامل مع حالات عدم التِأكد والمخاطرة  في صنع القرار.  لذلك فإن هذا الفصل سيساعد الطالب في التعرف على المشكلات التي تنطوي عليها عملية صنع القرار تحت هذه الظروف وكيفية توظيف الاحتمالات </a:t>
            </a:r>
            <a:r>
              <a:rPr lang="en-US" b="1" i="1" dirty="0"/>
              <a:t>probabilities</a:t>
            </a:r>
            <a:r>
              <a:rPr lang="ar-IQ" b="1" dirty="0"/>
              <a:t> في عملية صنع القرار.</a:t>
            </a:r>
            <a:endParaRPr lang="en-US" b="1" dirty="0"/>
          </a:p>
        </p:txBody>
      </p:sp>
    </p:spTree>
    <p:extLst>
      <p:ext uri="{BB962C8B-B14F-4D97-AF65-F5344CB8AC3E}">
        <p14:creationId xmlns:p14="http://schemas.microsoft.com/office/powerpoint/2010/main" val="8947165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IQ" b="1" dirty="0"/>
              <a:t>مراحل صنع القرار</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75705634"/>
              </p:ext>
            </p:extLst>
          </p:nvPr>
        </p:nvGraphicFramePr>
        <p:xfrm>
          <a:off x="677863" y="1567544"/>
          <a:ext cx="9453108" cy="4474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086533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18533"/>
            <a:ext cx="8596668" cy="1320800"/>
          </a:xfrm>
        </p:spPr>
        <p:txBody>
          <a:bodyPr/>
          <a:lstStyle/>
          <a:p>
            <a:pPr algn="ctr" rtl="1"/>
            <a:r>
              <a:rPr lang="ar-IQ" b="1" dirty="0"/>
              <a:t>خطوات مدخل نظرية القرار</a:t>
            </a:r>
            <a:endParaRPr lang="en-US" dirty="0"/>
          </a:p>
        </p:txBody>
      </p:sp>
      <p:graphicFrame>
        <p:nvGraphicFramePr>
          <p:cNvPr id="4" name="Diagram 3"/>
          <p:cNvGraphicFramePr/>
          <p:nvPr>
            <p:extLst>
              <p:ext uri="{D42A27DB-BD31-4B8C-83A1-F6EECF244321}">
                <p14:modId xmlns:p14="http://schemas.microsoft.com/office/powerpoint/2010/main" val="345542220"/>
              </p:ext>
            </p:extLst>
          </p:nvPr>
        </p:nvGraphicFramePr>
        <p:xfrm>
          <a:off x="677334" y="1439333"/>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001785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IQ" b="1" dirty="0"/>
              <a:t>انواع بيئة صنع القرار</a:t>
            </a:r>
            <a:endParaRPr lang="en-US" dirty="0"/>
          </a:p>
        </p:txBody>
      </p:sp>
      <p:sp>
        <p:nvSpPr>
          <p:cNvPr id="3" name="Content Placeholder 2"/>
          <p:cNvSpPr>
            <a:spLocks noGrp="1"/>
          </p:cNvSpPr>
          <p:nvPr>
            <p:ph idx="1"/>
          </p:nvPr>
        </p:nvSpPr>
        <p:spPr/>
        <p:txBody>
          <a:bodyPr>
            <a:normAutofit/>
          </a:bodyPr>
          <a:lstStyle/>
          <a:p>
            <a:pPr lvl="0" algn="just" rtl="1"/>
            <a:r>
              <a:rPr lang="ar-IQ" sz="2000" b="1" dirty="0"/>
              <a:t>القرارات في حالة التأكد                   </a:t>
            </a:r>
            <a:r>
              <a:rPr lang="en-US" sz="2000" b="1" i="1" dirty="0"/>
              <a:t>Decisions under Certainty</a:t>
            </a:r>
            <a:endParaRPr lang="en-US" sz="2000" b="1" dirty="0"/>
          </a:p>
          <a:p>
            <a:pPr lvl="0" algn="just" rtl="1"/>
            <a:r>
              <a:rPr lang="ar-IQ" sz="2000" b="1" dirty="0"/>
              <a:t>القرارات في حالة عدم التأكد             </a:t>
            </a:r>
            <a:r>
              <a:rPr lang="en-US" sz="2000" b="1" i="1" dirty="0"/>
              <a:t> Decisions under uncertainty</a:t>
            </a:r>
            <a:r>
              <a:rPr lang="en-US" sz="2000" b="1" dirty="0"/>
              <a:t> </a:t>
            </a:r>
          </a:p>
          <a:p>
            <a:pPr lvl="0" algn="just" rtl="1"/>
            <a:r>
              <a:rPr lang="ar-IQ" sz="2000" b="1" dirty="0"/>
              <a:t>القرارات في حالة المخاطرة                       </a:t>
            </a:r>
            <a:r>
              <a:rPr lang="en-US" sz="2000" b="1" i="1" dirty="0"/>
              <a:t>Decisions under Risk</a:t>
            </a:r>
            <a:endParaRPr lang="en-US" sz="2000" b="1" dirty="0"/>
          </a:p>
          <a:p>
            <a:pPr lvl="0" algn="just" rtl="1"/>
            <a:r>
              <a:rPr lang="ar-IQ" sz="2000" b="1" dirty="0"/>
              <a:t>القرارات في حالة وجود صراع                 </a:t>
            </a:r>
            <a:r>
              <a:rPr lang="en-US" sz="2000" b="1" i="1" dirty="0"/>
              <a:t>Decisions with Conflict </a:t>
            </a:r>
            <a:endParaRPr lang="en-US" sz="2000" b="1" dirty="0"/>
          </a:p>
          <a:p>
            <a:pPr algn="just" rtl="1"/>
            <a:endParaRPr lang="en-US" sz="2000" b="1" dirty="0"/>
          </a:p>
        </p:txBody>
      </p:sp>
    </p:spTree>
    <p:extLst>
      <p:ext uri="{BB962C8B-B14F-4D97-AF65-F5344CB8AC3E}">
        <p14:creationId xmlns:p14="http://schemas.microsoft.com/office/powerpoint/2010/main" val="20601918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rtl="1">
              <a:buNone/>
            </a:pPr>
            <a:r>
              <a:rPr lang="ar-IQ" sz="6000" b="1" dirty="0" smtClean="0"/>
              <a:t>شكراً لاستماعكم...</a:t>
            </a:r>
            <a:endParaRPr lang="en-US" sz="6000" b="1" dirty="0"/>
          </a:p>
        </p:txBody>
      </p:sp>
    </p:spTree>
    <p:extLst>
      <p:ext uri="{BB962C8B-B14F-4D97-AF65-F5344CB8AC3E}">
        <p14:creationId xmlns:p14="http://schemas.microsoft.com/office/powerpoint/2010/main" val="198136645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32</TotalTime>
  <Words>332</Words>
  <Application>Microsoft Office PowerPoint</Application>
  <PresentationFormat>Widescreen</PresentationFormat>
  <Paragraphs>34</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Tahoma</vt:lpstr>
      <vt:lpstr>Trebuchet MS</vt:lpstr>
      <vt:lpstr>Wingdings 3</vt:lpstr>
      <vt:lpstr>Facet</vt:lpstr>
      <vt:lpstr>محاضرة بعنوان نظرية القرار Decision Theory   </vt:lpstr>
      <vt:lpstr>الأهداف خلال المحاضرة:</vt:lpstr>
      <vt:lpstr>مفهوم نظرية القرار</vt:lpstr>
      <vt:lpstr>مراحل صنع القرار</vt:lpstr>
      <vt:lpstr>خطوات مدخل نظرية القرار</vt:lpstr>
      <vt:lpstr>انواع بيئة صنع القرار</vt:lpstr>
      <vt:lpstr>PowerPoint Presentation</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محاضرة بعنوان مدخل الى المشروع </dc:title>
  <dc:creator>pc</dc:creator>
  <cp:lastModifiedBy>pc</cp:lastModifiedBy>
  <cp:revision>28</cp:revision>
  <dcterms:created xsi:type="dcterms:W3CDTF">2025-09-26T09:12:09Z</dcterms:created>
  <dcterms:modified xsi:type="dcterms:W3CDTF">2025-09-26T15:39:25Z</dcterms:modified>
</cp:coreProperties>
</file>