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2" r:id="rId5"/>
    <p:sldId id="265"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F103A8-F968-4D83-A14E-2B9A39D540AF}" type="doc">
      <dgm:prSet loTypeId="urn:microsoft.com/office/officeart/2005/8/layout/cycle8" loCatId="cycle" qsTypeId="urn:microsoft.com/office/officeart/2005/8/quickstyle/simple1" qsCatId="simple" csTypeId="urn:microsoft.com/office/officeart/2005/8/colors/accent1_2" csCatId="accent1" phldr="1"/>
      <dgm:spPr/>
    </dgm:pt>
    <dgm:pt modelId="{D6AC0E9A-B6D8-471F-AB68-2E21179ED866}">
      <dgm:prSet phldrT="[Text]"/>
      <dgm:spPr/>
      <dgm:t>
        <a:bodyPr/>
        <a:lstStyle/>
        <a:p>
          <a:r>
            <a:rPr lang="ar-IQ" b="1" dirty="0" smtClean="0"/>
            <a:t>الواقعية </a:t>
          </a:r>
          <a:endParaRPr lang="en-US" dirty="0"/>
        </a:p>
      </dgm:t>
    </dgm:pt>
    <dgm:pt modelId="{4B08D576-A6AF-4C16-AE10-370B4FDF155B}" type="parTrans" cxnId="{F1E28C3F-81CB-4309-8BED-054A2654CEFE}">
      <dgm:prSet/>
      <dgm:spPr/>
      <dgm:t>
        <a:bodyPr/>
        <a:lstStyle/>
        <a:p>
          <a:endParaRPr lang="en-US"/>
        </a:p>
      </dgm:t>
    </dgm:pt>
    <dgm:pt modelId="{D193A082-B9EF-4489-B663-BF63FAC78826}" type="sibTrans" cxnId="{F1E28C3F-81CB-4309-8BED-054A2654CEFE}">
      <dgm:prSet/>
      <dgm:spPr/>
      <dgm:t>
        <a:bodyPr/>
        <a:lstStyle/>
        <a:p>
          <a:endParaRPr lang="en-US"/>
        </a:p>
      </dgm:t>
    </dgm:pt>
    <dgm:pt modelId="{9EE6BB09-F2C8-44A0-94D1-E9F2EF76A877}">
      <dgm:prSet phldrT="[Text]"/>
      <dgm:spPr/>
      <dgm:t>
        <a:bodyPr/>
        <a:lstStyle/>
        <a:p>
          <a:r>
            <a:rPr lang="ar-IQ" b="1" dirty="0" smtClean="0"/>
            <a:t>القدرة </a:t>
          </a:r>
          <a:endParaRPr lang="en-US" dirty="0"/>
        </a:p>
      </dgm:t>
    </dgm:pt>
    <dgm:pt modelId="{EC93DCEF-01D6-4367-BAC2-93CBB30E1900}" type="parTrans" cxnId="{B3BA74B8-E507-4C8B-9903-C319A2B3024B}">
      <dgm:prSet/>
      <dgm:spPr/>
      <dgm:t>
        <a:bodyPr/>
        <a:lstStyle/>
        <a:p>
          <a:endParaRPr lang="en-US"/>
        </a:p>
      </dgm:t>
    </dgm:pt>
    <dgm:pt modelId="{9179745C-7345-469C-8732-56CF0D6D08EB}" type="sibTrans" cxnId="{B3BA74B8-E507-4C8B-9903-C319A2B3024B}">
      <dgm:prSet/>
      <dgm:spPr/>
      <dgm:t>
        <a:bodyPr/>
        <a:lstStyle/>
        <a:p>
          <a:endParaRPr lang="en-US"/>
        </a:p>
      </dgm:t>
    </dgm:pt>
    <dgm:pt modelId="{EA517C43-463B-41E8-AE2C-EDC2C8EDF19F}">
      <dgm:prSet phldrT="[Text]"/>
      <dgm:spPr/>
    </dgm:pt>
    <dgm:pt modelId="{E25166B4-B0E1-4632-A7D3-8A53665A0101}" type="parTrans" cxnId="{C44CE130-3449-4B70-9473-03642B041106}">
      <dgm:prSet/>
      <dgm:spPr/>
      <dgm:t>
        <a:bodyPr/>
        <a:lstStyle/>
        <a:p>
          <a:endParaRPr lang="en-US"/>
        </a:p>
      </dgm:t>
    </dgm:pt>
    <dgm:pt modelId="{7C5AB606-8550-4963-A25B-C3AD6F1A8CBE}" type="sibTrans" cxnId="{C44CE130-3449-4B70-9473-03642B041106}">
      <dgm:prSet/>
      <dgm:spPr/>
      <dgm:t>
        <a:bodyPr/>
        <a:lstStyle/>
        <a:p>
          <a:endParaRPr lang="en-US"/>
        </a:p>
      </dgm:t>
    </dgm:pt>
    <dgm:pt modelId="{E3F7A027-364B-4E2F-93C3-D6735C920C40}">
      <dgm:prSet/>
      <dgm:spPr/>
      <dgm:t>
        <a:bodyPr/>
        <a:lstStyle/>
        <a:p>
          <a:r>
            <a:rPr lang="ar-IQ" b="1" smtClean="0"/>
            <a:t>سهولة الاستخدام     </a:t>
          </a:r>
          <a:endParaRPr lang="en-US"/>
        </a:p>
      </dgm:t>
    </dgm:pt>
    <dgm:pt modelId="{E8FDBF62-88E5-4703-A856-BC1A5194D573}" type="parTrans" cxnId="{BAF5CFDE-1D66-4FD1-9A18-D25C5C0F536F}">
      <dgm:prSet/>
      <dgm:spPr/>
      <dgm:t>
        <a:bodyPr/>
        <a:lstStyle/>
        <a:p>
          <a:endParaRPr lang="en-US"/>
        </a:p>
      </dgm:t>
    </dgm:pt>
    <dgm:pt modelId="{960F9D1F-4982-4284-8A0D-4907AA3D3911}" type="sibTrans" cxnId="{BAF5CFDE-1D66-4FD1-9A18-D25C5C0F536F}">
      <dgm:prSet/>
      <dgm:spPr/>
      <dgm:t>
        <a:bodyPr/>
        <a:lstStyle/>
        <a:p>
          <a:endParaRPr lang="en-US"/>
        </a:p>
      </dgm:t>
    </dgm:pt>
    <dgm:pt modelId="{72C6FE18-CB5F-4ACC-AD80-92C9C56BB897}">
      <dgm:prSet/>
      <dgm:spPr/>
    </dgm:pt>
    <dgm:pt modelId="{05820C56-8F44-4836-92CB-0F294962856D}" type="parTrans" cxnId="{6DCDC88B-7C51-48E4-9166-82DC6DA34CB9}">
      <dgm:prSet/>
      <dgm:spPr/>
      <dgm:t>
        <a:bodyPr/>
        <a:lstStyle/>
        <a:p>
          <a:endParaRPr lang="en-US"/>
        </a:p>
      </dgm:t>
    </dgm:pt>
    <dgm:pt modelId="{72D2067C-38E4-42CD-98AC-06AE7D383C15}" type="sibTrans" cxnId="{6DCDC88B-7C51-48E4-9166-82DC6DA34CB9}">
      <dgm:prSet/>
      <dgm:spPr/>
      <dgm:t>
        <a:bodyPr/>
        <a:lstStyle/>
        <a:p>
          <a:endParaRPr lang="en-US"/>
        </a:p>
      </dgm:t>
    </dgm:pt>
    <dgm:pt modelId="{E572CE26-2869-4464-8BA3-684F525E4C52}">
      <dgm:prSet/>
      <dgm:spPr/>
      <dgm:t>
        <a:bodyPr/>
        <a:lstStyle/>
        <a:p>
          <a:r>
            <a:rPr lang="ar-IQ" b="1" smtClean="0"/>
            <a:t>سهولة الحوسبة الكترونيًا</a:t>
          </a:r>
          <a:r>
            <a:rPr lang="ar-IQ" smtClean="0"/>
            <a:t>   </a:t>
          </a:r>
          <a:endParaRPr lang="en-US"/>
        </a:p>
      </dgm:t>
    </dgm:pt>
    <dgm:pt modelId="{68587322-084C-4B7E-9F17-2F35A2FE26D1}" type="parTrans" cxnId="{3E572AB4-6E40-437C-8DB9-42BDF280685D}">
      <dgm:prSet/>
      <dgm:spPr/>
      <dgm:t>
        <a:bodyPr/>
        <a:lstStyle/>
        <a:p>
          <a:endParaRPr lang="en-US"/>
        </a:p>
      </dgm:t>
    </dgm:pt>
    <dgm:pt modelId="{F1EAE92D-D494-4193-9D06-6965C21C8465}" type="sibTrans" cxnId="{3E572AB4-6E40-437C-8DB9-42BDF280685D}">
      <dgm:prSet/>
      <dgm:spPr/>
      <dgm:t>
        <a:bodyPr/>
        <a:lstStyle/>
        <a:p>
          <a:endParaRPr lang="en-US"/>
        </a:p>
      </dgm:t>
    </dgm:pt>
    <dgm:pt modelId="{3B5E101B-1ABC-4B22-A4A6-912F9E3AD304}">
      <dgm:prSet/>
      <dgm:spPr/>
      <dgm:t>
        <a:bodyPr/>
        <a:lstStyle/>
        <a:p>
          <a:r>
            <a:rPr lang="ar-IQ" b="1" smtClean="0"/>
            <a:t>العوامل الإنتاجية       </a:t>
          </a:r>
          <a:endParaRPr lang="en-US"/>
        </a:p>
      </dgm:t>
    </dgm:pt>
    <dgm:pt modelId="{8DE211D7-3B15-44DB-94A8-1CA3922D03FA}" type="parTrans" cxnId="{FE6C8B30-7BF2-4A48-8E51-20781D269805}">
      <dgm:prSet/>
      <dgm:spPr/>
      <dgm:t>
        <a:bodyPr/>
        <a:lstStyle/>
        <a:p>
          <a:endParaRPr lang="en-US"/>
        </a:p>
      </dgm:t>
    </dgm:pt>
    <dgm:pt modelId="{6AA26275-2D03-4801-AB44-012A4B42EE81}" type="sibTrans" cxnId="{FE6C8B30-7BF2-4A48-8E51-20781D269805}">
      <dgm:prSet/>
      <dgm:spPr/>
      <dgm:t>
        <a:bodyPr/>
        <a:lstStyle/>
        <a:p>
          <a:endParaRPr lang="en-US"/>
        </a:p>
      </dgm:t>
    </dgm:pt>
    <dgm:pt modelId="{5312EFA5-4EC9-4B67-8691-60B19D570B67}">
      <dgm:prSet/>
      <dgm:spPr/>
      <dgm:t>
        <a:bodyPr/>
        <a:lstStyle/>
        <a:p>
          <a:r>
            <a:rPr lang="ar-IQ" b="1" smtClean="0"/>
            <a:t>العوامل التسويقية     </a:t>
          </a:r>
          <a:endParaRPr lang="en-US"/>
        </a:p>
      </dgm:t>
    </dgm:pt>
    <dgm:pt modelId="{01FFB040-2049-4A53-B18E-DB35E17F59B9}" type="parTrans" cxnId="{CE33699E-3D75-475D-83B3-A06E65D5CC7D}">
      <dgm:prSet/>
      <dgm:spPr/>
      <dgm:t>
        <a:bodyPr/>
        <a:lstStyle/>
        <a:p>
          <a:endParaRPr lang="en-US"/>
        </a:p>
      </dgm:t>
    </dgm:pt>
    <dgm:pt modelId="{D07A6B64-A181-4EBB-9E39-779EC771FF97}" type="sibTrans" cxnId="{CE33699E-3D75-475D-83B3-A06E65D5CC7D}">
      <dgm:prSet/>
      <dgm:spPr/>
      <dgm:t>
        <a:bodyPr/>
        <a:lstStyle/>
        <a:p>
          <a:endParaRPr lang="en-US"/>
        </a:p>
      </dgm:t>
    </dgm:pt>
    <dgm:pt modelId="{5940159E-15D1-47D4-8B50-3620C4547A9C}">
      <dgm:prSet/>
      <dgm:spPr/>
      <dgm:t>
        <a:bodyPr/>
        <a:lstStyle/>
        <a:p>
          <a:r>
            <a:rPr lang="ar-IQ" b="1" smtClean="0"/>
            <a:t>الموارد       </a:t>
          </a:r>
          <a:endParaRPr lang="en-US"/>
        </a:p>
      </dgm:t>
    </dgm:pt>
    <dgm:pt modelId="{DF5948D6-6C37-4EB2-9A43-2FBD5969E076}" type="parTrans" cxnId="{730F3B7E-F0EF-4677-ADCB-B279C40418A7}">
      <dgm:prSet/>
      <dgm:spPr/>
      <dgm:t>
        <a:bodyPr/>
        <a:lstStyle/>
        <a:p>
          <a:endParaRPr lang="en-US"/>
        </a:p>
      </dgm:t>
    </dgm:pt>
    <dgm:pt modelId="{71E586E3-3695-4C81-849A-33EE44BF24C9}" type="sibTrans" cxnId="{730F3B7E-F0EF-4677-ADCB-B279C40418A7}">
      <dgm:prSet/>
      <dgm:spPr/>
      <dgm:t>
        <a:bodyPr/>
        <a:lstStyle/>
        <a:p>
          <a:endParaRPr lang="en-US"/>
        </a:p>
      </dgm:t>
    </dgm:pt>
    <dgm:pt modelId="{6A0F6906-91A0-4969-A94F-9B2BBDF281D6}" type="pres">
      <dgm:prSet presAssocID="{41F103A8-F968-4D83-A14E-2B9A39D540AF}" presName="compositeShape" presStyleCnt="0">
        <dgm:presLayoutVars>
          <dgm:chMax val="7"/>
          <dgm:dir/>
          <dgm:resizeHandles val="exact"/>
        </dgm:presLayoutVars>
      </dgm:prSet>
      <dgm:spPr/>
    </dgm:pt>
    <dgm:pt modelId="{2BAEB97A-45A8-4E19-86A6-C7F489883994}" type="pres">
      <dgm:prSet presAssocID="{41F103A8-F968-4D83-A14E-2B9A39D540AF}" presName="wedge1" presStyleLbl="node1" presStyleIdx="0" presStyleCnt="7"/>
      <dgm:spPr/>
    </dgm:pt>
    <dgm:pt modelId="{7A01D161-6449-4D37-A8F0-7F1FB35106F3}" type="pres">
      <dgm:prSet presAssocID="{41F103A8-F968-4D83-A14E-2B9A39D540AF}" presName="dummy1a" presStyleCnt="0"/>
      <dgm:spPr/>
    </dgm:pt>
    <dgm:pt modelId="{214BBCCF-19E1-4CFC-8894-E9AF36832F4B}" type="pres">
      <dgm:prSet presAssocID="{41F103A8-F968-4D83-A14E-2B9A39D540AF}" presName="dummy1b" presStyleCnt="0"/>
      <dgm:spPr/>
    </dgm:pt>
    <dgm:pt modelId="{67A93790-DC9B-45FF-A09B-C9ABDC06F652}" type="pres">
      <dgm:prSet presAssocID="{41F103A8-F968-4D83-A14E-2B9A39D540AF}" presName="wedge1Tx" presStyleLbl="node1" presStyleIdx="0" presStyleCnt="7">
        <dgm:presLayoutVars>
          <dgm:chMax val="0"/>
          <dgm:chPref val="0"/>
          <dgm:bulletEnabled val="1"/>
        </dgm:presLayoutVars>
      </dgm:prSet>
      <dgm:spPr/>
    </dgm:pt>
    <dgm:pt modelId="{9187B954-2F3F-4FA6-9E1B-0D39E0AFC09C}" type="pres">
      <dgm:prSet presAssocID="{41F103A8-F968-4D83-A14E-2B9A39D540AF}" presName="wedge2" presStyleLbl="node1" presStyleIdx="1" presStyleCnt="7"/>
      <dgm:spPr/>
    </dgm:pt>
    <dgm:pt modelId="{2F576AEB-690E-4C11-B410-0E4A303B4190}" type="pres">
      <dgm:prSet presAssocID="{41F103A8-F968-4D83-A14E-2B9A39D540AF}" presName="dummy2a" presStyleCnt="0"/>
      <dgm:spPr/>
    </dgm:pt>
    <dgm:pt modelId="{B8007B44-639C-4415-8A47-7773AE0DAB88}" type="pres">
      <dgm:prSet presAssocID="{41F103A8-F968-4D83-A14E-2B9A39D540AF}" presName="dummy2b" presStyleCnt="0"/>
      <dgm:spPr/>
    </dgm:pt>
    <dgm:pt modelId="{D6B60BB2-EE44-4047-9DD7-101518C8A11F}" type="pres">
      <dgm:prSet presAssocID="{41F103A8-F968-4D83-A14E-2B9A39D540AF}" presName="wedge2Tx" presStyleLbl="node1" presStyleIdx="1" presStyleCnt="7">
        <dgm:presLayoutVars>
          <dgm:chMax val="0"/>
          <dgm:chPref val="0"/>
          <dgm:bulletEnabled val="1"/>
        </dgm:presLayoutVars>
      </dgm:prSet>
      <dgm:spPr/>
    </dgm:pt>
    <dgm:pt modelId="{8E79C1E6-C02F-4D76-BF27-97E1397E9D9A}" type="pres">
      <dgm:prSet presAssocID="{41F103A8-F968-4D83-A14E-2B9A39D540AF}" presName="wedge3" presStyleLbl="node1" presStyleIdx="2" presStyleCnt="7"/>
      <dgm:spPr/>
    </dgm:pt>
    <dgm:pt modelId="{BAF321F0-0932-4445-BFE9-BA2FA68BB200}" type="pres">
      <dgm:prSet presAssocID="{41F103A8-F968-4D83-A14E-2B9A39D540AF}" presName="dummy3a" presStyleCnt="0"/>
      <dgm:spPr/>
    </dgm:pt>
    <dgm:pt modelId="{BFAFB5A3-291A-4639-9387-23BE921F449D}" type="pres">
      <dgm:prSet presAssocID="{41F103A8-F968-4D83-A14E-2B9A39D540AF}" presName="dummy3b" presStyleCnt="0"/>
      <dgm:spPr/>
    </dgm:pt>
    <dgm:pt modelId="{77A525D5-45BC-4831-BE83-7667828E9BD5}" type="pres">
      <dgm:prSet presAssocID="{41F103A8-F968-4D83-A14E-2B9A39D540AF}" presName="wedge3Tx" presStyleLbl="node1" presStyleIdx="2" presStyleCnt="7">
        <dgm:presLayoutVars>
          <dgm:chMax val="0"/>
          <dgm:chPref val="0"/>
          <dgm:bulletEnabled val="1"/>
        </dgm:presLayoutVars>
      </dgm:prSet>
      <dgm:spPr/>
    </dgm:pt>
    <dgm:pt modelId="{CC1E70AB-4C1E-449E-8B1C-F648E72BC86F}" type="pres">
      <dgm:prSet presAssocID="{41F103A8-F968-4D83-A14E-2B9A39D540AF}" presName="wedge4" presStyleLbl="node1" presStyleIdx="3" presStyleCnt="7"/>
      <dgm:spPr/>
    </dgm:pt>
    <dgm:pt modelId="{BFABE0C7-9476-4451-80DF-0A65EFF420C4}" type="pres">
      <dgm:prSet presAssocID="{41F103A8-F968-4D83-A14E-2B9A39D540AF}" presName="dummy4a" presStyleCnt="0"/>
      <dgm:spPr/>
    </dgm:pt>
    <dgm:pt modelId="{ECF7D53B-7041-4301-A07D-FBDCB8A2B4AE}" type="pres">
      <dgm:prSet presAssocID="{41F103A8-F968-4D83-A14E-2B9A39D540AF}" presName="dummy4b" presStyleCnt="0"/>
      <dgm:spPr/>
    </dgm:pt>
    <dgm:pt modelId="{63F7D207-07C8-49A0-B284-DF41C6D0555C}" type="pres">
      <dgm:prSet presAssocID="{41F103A8-F968-4D83-A14E-2B9A39D540AF}" presName="wedge4Tx" presStyleLbl="node1" presStyleIdx="3" presStyleCnt="7">
        <dgm:presLayoutVars>
          <dgm:chMax val="0"/>
          <dgm:chPref val="0"/>
          <dgm:bulletEnabled val="1"/>
        </dgm:presLayoutVars>
      </dgm:prSet>
      <dgm:spPr/>
    </dgm:pt>
    <dgm:pt modelId="{16F826B2-D18B-4A18-89DA-BB3491A0ACA9}" type="pres">
      <dgm:prSet presAssocID="{41F103A8-F968-4D83-A14E-2B9A39D540AF}" presName="wedge5" presStyleLbl="node1" presStyleIdx="4" presStyleCnt="7"/>
      <dgm:spPr/>
    </dgm:pt>
    <dgm:pt modelId="{8C604C72-9CEA-4E4F-8B85-B46BAACD6357}" type="pres">
      <dgm:prSet presAssocID="{41F103A8-F968-4D83-A14E-2B9A39D540AF}" presName="dummy5a" presStyleCnt="0"/>
      <dgm:spPr/>
    </dgm:pt>
    <dgm:pt modelId="{516658D9-3002-40C8-B9A9-2E8A52891020}" type="pres">
      <dgm:prSet presAssocID="{41F103A8-F968-4D83-A14E-2B9A39D540AF}" presName="dummy5b" presStyleCnt="0"/>
      <dgm:spPr/>
    </dgm:pt>
    <dgm:pt modelId="{76EC793C-309D-495B-BDF7-A10F642ACBA1}" type="pres">
      <dgm:prSet presAssocID="{41F103A8-F968-4D83-A14E-2B9A39D540AF}" presName="wedge5Tx" presStyleLbl="node1" presStyleIdx="4" presStyleCnt="7">
        <dgm:presLayoutVars>
          <dgm:chMax val="0"/>
          <dgm:chPref val="0"/>
          <dgm:bulletEnabled val="1"/>
        </dgm:presLayoutVars>
      </dgm:prSet>
      <dgm:spPr/>
    </dgm:pt>
    <dgm:pt modelId="{9FDE27D2-C478-4AF0-B850-03714A3D4795}" type="pres">
      <dgm:prSet presAssocID="{41F103A8-F968-4D83-A14E-2B9A39D540AF}" presName="wedge6" presStyleLbl="node1" presStyleIdx="5" presStyleCnt="7"/>
      <dgm:spPr/>
    </dgm:pt>
    <dgm:pt modelId="{CDF3EE88-0C51-4CB2-BF23-2DB1C7778D3E}" type="pres">
      <dgm:prSet presAssocID="{41F103A8-F968-4D83-A14E-2B9A39D540AF}" presName="dummy6a" presStyleCnt="0"/>
      <dgm:spPr/>
    </dgm:pt>
    <dgm:pt modelId="{8AEBDFD7-F416-477D-A9F6-58BCD44DD733}" type="pres">
      <dgm:prSet presAssocID="{41F103A8-F968-4D83-A14E-2B9A39D540AF}" presName="dummy6b" presStyleCnt="0"/>
      <dgm:spPr/>
    </dgm:pt>
    <dgm:pt modelId="{884B41BC-6DF0-47A8-A5AA-3A864A5002A3}" type="pres">
      <dgm:prSet presAssocID="{41F103A8-F968-4D83-A14E-2B9A39D540AF}" presName="wedge6Tx" presStyleLbl="node1" presStyleIdx="5" presStyleCnt="7">
        <dgm:presLayoutVars>
          <dgm:chMax val="0"/>
          <dgm:chPref val="0"/>
          <dgm:bulletEnabled val="1"/>
        </dgm:presLayoutVars>
      </dgm:prSet>
      <dgm:spPr/>
    </dgm:pt>
    <dgm:pt modelId="{BA9EB2D2-CDBB-468B-B297-CBA1BC5C5BCE}" type="pres">
      <dgm:prSet presAssocID="{41F103A8-F968-4D83-A14E-2B9A39D540AF}" presName="wedge7" presStyleLbl="node1" presStyleIdx="6" presStyleCnt="7"/>
      <dgm:spPr/>
    </dgm:pt>
    <dgm:pt modelId="{01306D64-93A8-4DF5-8788-39E8FD2B0809}" type="pres">
      <dgm:prSet presAssocID="{41F103A8-F968-4D83-A14E-2B9A39D540AF}" presName="dummy7a" presStyleCnt="0"/>
      <dgm:spPr/>
    </dgm:pt>
    <dgm:pt modelId="{E4B612B5-B884-4CAA-8E14-AA8F3FF2ADA8}" type="pres">
      <dgm:prSet presAssocID="{41F103A8-F968-4D83-A14E-2B9A39D540AF}" presName="dummy7b" presStyleCnt="0"/>
      <dgm:spPr/>
    </dgm:pt>
    <dgm:pt modelId="{71FF9823-7002-4312-B6E9-42EB46A3505E}" type="pres">
      <dgm:prSet presAssocID="{41F103A8-F968-4D83-A14E-2B9A39D540AF}" presName="wedge7Tx" presStyleLbl="node1" presStyleIdx="6" presStyleCnt="7">
        <dgm:presLayoutVars>
          <dgm:chMax val="0"/>
          <dgm:chPref val="0"/>
          <dgm:bulletEnabled val="1"/>
        </dgm:presLayoutVars>
      </dgm:prSet>
      <dgm:spPr/>
    </dgm:pt>
    <dgm:pt modelId="{CA266302-57F8-4222-B8A6-BD3C8543D855}" type="pres">
      <dgm:prSet presAssocID="{D193A082-B9EF-4489-B663-BF63FAC78826}" presName="arrowWedge1" presStyleLbl="fgSibTrans2D1" presStyleIdx="0" presStyleCnt="7"/>
      <dgm:spPr/>
    </dgm:pt>
    <dgm:pt modelId="{B40966E7-6495-423A-BE0F-17ACC532DA5E}" type="pres">
      <dgm:prSet presAssocID="{9179745C-7345-469C-8732-56CF0D6D08EB}" presName="arrowWedge2" presStyleLbl="fgSibTrans2D1" presStyleIdx="1" presStyleCnt="7"/>
      <dgm:spPr/>
    </dgm:pt>
    <dgm:pt modelId="{115A0D41-05B2-4666-A840-CAC07B50ABEE}" type="pres">
      <dgm:prSet presAssocID="{71E586E3-3695-4C81-849A-33EE44BF24C9}" presName="arrowWedge3" presStyleLbl="fgSibTrans2D1" presStyleIdx="2" presStyleCnt="7"/>
      <dgm:spPr/>
    </dgm:pt>
    <dgm:pt modelId="{91729804-33DA-4B7E-8D44-11B8CE319A1C}" type="pres">
      <dgm:prSet presAssocID="{6AA26275-2D03-4801-AB44-012A4B42EE81}" presName="arrowWedge4" presStyleLbl="fgSibTrans2D1" presStyleIdx="3" presStyleCnt="7"/>
      <dgm:spPr/>
    </dgm:pt>
    <dgm:pt modelId="{5AC2CE22-986A-4E67-879A-E9263F85A35C}" type="pres">
      <dgm:prSet presAssocID="{F1EAE92D-D494-4193-9D06-6965C21C8465}" presName="arrowWedge5" presStyleLbl="fgSibTrans2D1" presStyleIdx="4" presStyleCnt="7"/>
      <dgm:spPr/>
    </dgm:pt>
    <dgm:pt modelId="{18666A4D-26A9-4289-B3A7-FFE6A3F10F41}" type="pres">
      <dgm:prSet presAssocID="{960F9D1F-4982-4284-8A0D-4907AA3D3911}" presName="arrowWedge6" presStyleLbl="fgSibTrans2D1" presStyleIdx="5" presStyleCnt="7"/>
      <dgm:spPr/>
    </dgm:pt>
    <dgm:pt modelId="{088A9F7D-8EAC-4652-B06A-E71E3A212671}" type="pres">
      <dgm:prSet presAssocID="{D07A6B64-A181-4EBB-9E39-779EC771FF97}" presName="arrowWedge7" presStyleLbl="fgSibTrans2D1" presStyleIdx="6" presStyleCnt="7"/>
      <dgm:spPr/>
    </dgm:pt>
  </dgm:ptLst>
  <dgm:cxnLst>
    <dgm:cxn modelId="{83BA9D93-5A74-4142-8AFF-4FF048661882}" type="presOf" srcId="{5312EFA5-4EC9-4B67-8691-60B19D570B67}" destId="{BA9EB2D2-CDBB-468B-B297-CBA1BC5C5BCE}" srcOrd="0" destOrd="0" presId="urn:microsoft.com/office/officeart/2005/8/layout/cycle8"/>
    <dgm:cxn modelId="{8D8E76C5-BD38-4E64-BBF9-B63A25C4E0F9}" type="presOf" srcId="{D6AC0E9A-B6D8-471F-AB68-2E21179ED866}" destId="{67A93790-DC9B-45FF-A09B-C9ABDC06F652}" srcOrd="1" destOrd="0" presId="urn:microsoft.com/office/officeart/2005/8/layout/cycle8"/>
    <dgm:cxn modelId="{15DB9F6C-8C14-4BF7-9966-912EB46F6509}" type="presOf" srcId="{5312EFA5-4EC9-4B67-8691-60B19D570B67}" destId="{71FF9823-7002-4312-B6E9-42EB46A3505E}" srcOrd="1" destOrd="0" presId="urn:microsoft.com/office/officeart/2005/8/layout/cycle8"/>
    <dgm:cxn modelId="{AEC3A9C6-000C-4CA0-8768-A22240931F81}" type="presOf" srcId="{3B5E101B-1ABC-4B22-A4A6-912F9E3AD304}" destId="{CC1E70AB-4C1E-449E-8B1C-F648E72BC86F}" srcOrd="0" destOrd="0" presId="urn:microsoft.com/office/officeart/2005/8/layout/cycle8"/>
    <dgm:cxn modelId="{BAF5CFDE-1D66-4FD1-9A18-D25C5C0F536F}" srcId="{41F103A8-F968-4D83-A14E-2B9A39D540AF}" destId="{E3F7A027-364B-4E2F-93C3-D6735C920C40}" srcOrd="5" destOrd="0" parTransId="{E8FDBF62-88E5-4703-A856-BC1A5194D573}" sibTransId="{960F9D1F-4982-4284-8A0D-4907AA3D3911}"/>
    <dgm:cxn modelId="{84DBFA90-0DED-44EE-82A4-D5D98A2FFBEC}" type="presOf" srcId="{D6AC0E9A-B6D8-471F-AB68-2E21179ED866}" destId="{2BAEB97A-45A8-4E19-86A6-C7F489883994}" srcOrd="0" destOrd="0" presId="urn:microsoft.com/office/officeart/2005/8/layout/cycle8"/>
    <dgm:cxn modelId="{B1C95B7E-9DC9-423F-9956-D2D5DE5974A9}" type="presOf" srcId="{5940159E-15D1-47D4-8B50-3620C4547A9C}" destId="{8E79C1E6-C02F-4D76-BF27-97E1397E9D9A}" srcOrd="0" destOrd="0" presId="urn:microsoft.com/office/officeart/2005/8/layout/cycle8"/>
    <dgm:cxn modelId="{CE33699E-3D75-475D-83B3-A06E65D5CC7D}" srcId="{41F103A8-F968-4D83-A14E-2B9A39D540AF}" destId="{5312EFA5-4EC9-4B67-8691-60B19D570B67}" srcOrd="6" destOrd="0" parTransId="{01FFB040-2049-4A53-B18E-DB35E17F59B9}" sibTransId="{D07A6B64-A181-4EBB-9E39-779EC771FF97}"/>
    <dgm:cxn modelId="{51199AFD-A66B-45F0-9F95-098CD20DEED0}" type="presOf" srcId="{41F103A8-F968-4D83-A14E-2B9A39D540AF}" destId="{6A0F6906-91A0-4969-A94F-9B2BBDF281D6}" srcOrd="0" destOrd="0" presId="urn:microsoft.com/office/officeart/2005/8/layout/cycle8"/>
    <dgm:cxn modelId="{6DCDC88B-7C51-48E4-9166-82DC6DA34CB9}" srcId="{41F103A8-F968-4D83-A14E-2B9A39D540AF}" destId="{72C6FE18-CB5F-4ACC-AD80-92C9C56BB897}" srcOrd="7" destOrd="0" parTransId="{05820C56-8F44-4836-92CB-0F294962856D}" sibTransId="{72D2067C-38E4-42CD-98AC-06AE7D383C15}"/>
    <dgm:cxn modelId="{F1E28C3F-81CB-4309-8BED-054A2654CEFE}" srcId="{41F103A8-F968-4D83-A14E-2B9A39D540AF}" destId="{D6AC0E9A-B6D8-471F-AB68-2E21179ED866}" srcOrd="0" destOrd="0" parTransId="{4B08D576-A6AF-4C16-AE10-370B4FDF155B}" sibTransId="{D193A082-B9EF-4489-B663-BF63FAC78826}"/>
    <dgm:cxn modelId="{21FB3F32-0376-466B-AC56-66A13F9F3728}" type="presOf" srcId="{E3F7A027-364B-4E2F-93C3-D6735C920C40}" destId="{884B41BC-6DF0-47A8-A5AA-3A864A5002A3}" srcOrd="1" destOrd="0" presId="urn:microsoft.com/office/officeart/2005/8/layout/cycle8"/>
    <dgm:cxn modelId="{7F9E28AE-6908-4A4F-AB7B-D10B393AD7F4}" type="presOf" srcId="{E3F7A027-364B-4E2F-93C3-D6735C920C40}" destId="{9FDE27D2-C478-4AF0-B850-03714A3D4795}" srcOrd="0" destOrd="0" presId="urn:microsoft.com/office/officeart/2005/8/layout/cycle8"/>
    <dgm:cxn modelId="{FE6C8B30-7BF2-4A48-8E51-20781D269805}" srcId="{41F103A8-F968-4D83-A14E-2B9A39D540AF}" destId="{3B5E101B-1ABC-4B22-A4A6-912F9E3AD304}" srcOrd="3" destOrd="0" parTransId="{8DE211D7-3B15-44DB-94A8-1CA3922D03FA}" sibTransId="{6AA26275-2D03-4801-AB44-012A4B42EE81}"/>
    <dgm:cxn modelId="{B3BA74B8-E507-4C8B-9903-C319A2B3024B}" srcId="{41F103A8-F968-4D83-A14E-2B9A39D540AF}" destId="{9EE6BB09-F2C8-44A0-94D1-E9F2EF76A877}" srcOrd="1" destOrd="0" parTransId="{EC93DCEF-01D6-4367-BAC2-93CBB30E1900}" sibTransId="{9179745C-7345-469C-8732-56CF0D6D08EB}"/>
    <dgm:cxn modelId="{6018D930-783E-43AD-8AE6-F9421F6A18CE}" type="presOf" srcId="{5940159E-15D1-47D4-8B50-3620C4547A9C}" destId="{77A525D5-45BC-4831-BE83-7667828E9BD5}" srcOrd="1" destOrd="0" presId="urn:microsoft.com/office/officeart/2005/8/layout/cycle8"/>
    <dgm:cxn modelId="{730F3B7E-F0EF-4677-ADCB-B279C40418A7}" srcId="{41F103A8-F968-4D83-A14E-2B9A39D540AF}" destId="{5940159E-15D1-47D4-8B50-3620C4547A9C}" srcOrd="2" destOrd="0" parTransId="{DF5948D6-6C37-4EB2-9A43-2FBD5969E076}" sibTransId="{71E586E3-3695-4C81-849A-33EE44BF24C9}"/>
    <dgm:cxn modelId="{57A27EBB-BD15-49CC-9B90-8B060E067359}" type="presOf" srcId="{9EE6BB09-F2C8-44A0-94D1-E9F2EF76A877}" destId="{9187B954-2F3F-4FA6-9E1B-0D39E0AFC09C}" srcOrd="0" destOrd="0" presId="urn:microsoft.com/office/officeart/2005/8/layout/cycle8"/>
    <dgm:cxn modelId="{1985B835-2EA5-4475-B1F7-C707FF3657B8}" type="presOf" srcId="{E572CE26-2869-4464-8BA3-684F525E4C52}" destId="{76EC793C-309D-495B-BDF7-A10F642ACBA1}" srcOrd="1" destOrd="0" presId="urn:microsoft.com/office/officeart/2005/8/layout/cycle8"/>
    <dgm:cxn modelId="{C38D3A88-AF84-41D5-90A3-C22330E283B5}" type="presOf" srcId="{E572CE26-2869-4464-8BA3-684F525E4C52}" destId="{16F826B2-D18B-4A18-89DA-BB3491A0ACA9}" srcOrd="0" destOrd="0" presId="urn:microsoft.com/office/officeart/2005/8/layout/cycle8"/>
    <dgm:cxn modelId="{C44CE130-3449-4B70-9473-03642B041106}" srcId="{41F103A8-F968-4D83-A14E-2B9A39D540AF}" destId="{EA517C43-463B-41E8-AE2C-EDC2C8EDF19F}" srcOrd="8" destOrd="0" parTransId="{E25166B4-B0E1-4632-A7D3-8A53665A0101}" sibTransId="{7C5AB606-8550-4963-A25B-C3AD6F1A8CBE}"/>
    <dgm:cxn modelId="{3E572AB4-6E40-437C-8DB9-42BDF280685D}" srcId="{41F103A8-F968-4D83-A14E-2B9A39D540AF}" destId="{E572CE26-2869-4464-8BA3-684F525E4C52}" srcOrd="4" destOrd="0" parTransId="{68587322-084C-4B7E-9F17-2F35A2FE26D1}" sibTransId="{F1EAE92D-D494-4193-9D06-6965C21C8465}"/>
    <dgm:cxn modelId="{10657BBC-EF80-47E4-935D-76612C977F45}" type="presOf" srcId="{3B5E101B-1ABC-4B22-A4A6-912F9E3AD304}" destId="{63F7D207-07C8-49A0-B284-DF41C6D0555C}" srcOrd="1" destOrd="0" presId="urn:microsoft.com/office/officeart/2005/8/layout/cycle8"/>
    <dgm:cxn modelId="{C67CA393-28E8-458A-9B5D-65D11EA796FD}" type="presOf" srcId="{9EE6BB09-F2C8-44A0-94D1-E9F2EF76A877}" destId="{D6B60BB2-EE44-4047-9DD7-101518C8A11F}" srcOrd="1" destOrd="0" presId="urn:microsoft.com/office/officeart/2005/8/layout/cycle8"/>
    <dgm:cxn modelId="{99B9B115-8136-4413-A527-2EB9CCFF58A7}" type="presParOf" srcId="{6A0F6906-91A0-4969-A94F-9B2BBDF281D6}" destId="{2BAEB97A-45A8-4E19-86A6-C7F489883994}" srcOrd="0" destOrd="0" presId="urn:microsoft.com/office/officeart/2005/8/layout/cycle8"/>
    <dgm:cxn modelId="{D8F84DE5-7A80-48A7-A36F-77400125EA0E}" type="presParOf" srcId="{6A0F6906-91A0-4969-A94F-9B2BBDF281D6}" destId="{7A01D161-6449-4D37-A8F0-7F1FB35106F3}" srcOrd="1" destOrd="0" presId="urn:microsoft.com/office/officeart/2005/8/layout/cycle8"/>
    <dgm:cxn modelId="{576012B9-10AA-482B-AD5C-48CE57749F2C}" type="presParOf" srcId="{6A0F6906-91A0-4969-A94F-9B2BBDF281D6}" destId="{214BBCCF-19E1-4CFC-8894-E9AF36832F4B}" srcOrd="2" destOrd="0" presId="urn:microsoft.com/office/officeart/2005/8/layout/cycle8"/>
    <dgm:cxn modelId="{8066CBDB-B800-4C61-AE98-ECD309EE1CD9}" type="presParOf" srcId="{6A0F6906-91A0-4969-A94F-9B2BBDF281D6}" destId="{67A93790-DC9B-45FF-A09B-C9ABDC06F652}" srcOrd="3" destOrd="0" presId="urn:microsoft.com/office/officeart/2005/8/layout/cycle8"/>
    <dgm:cxn modelId="{98385D77-FD6E-4188-8E11-FD199555AF3F}" type="presParOf" srcId="{6A0F6906-91A0-4969-A94F-9B2BBDF281D6}" destId="{9187B954-2F3F-4FA6-9E1B-0D39E0AFC09C}" srcOrd="4" destOrd="0" presId="urn:microsoft.com/office/officeart/2005/8/layout/cycle8"/>
    <dgm:cxn modelId="{C3002110-B7E1-4389-AC3B-3BFE91C97D02}" type="presParOf" srcId="{6A0F6906-91A0-4969-A94F-9B2BBDF281D6}" destId="{2F576AEB-690E-4C11-B410-0E4A303B4190}" srcOrd="5" destOrd="0" presId="urn:microsoft.com/office/officeart/2005/8/layout/cycle8"/>
    <dgm:cxn modelId="{06CBBA7F-2E29-4BA5-83EE-B1AE89DA3433}" type="presParOf" srcId="{6A0F6906-91A0-4969-A94F-9B2BBDF281D6}" destId="{B8007B44-639C-4415-8A47-7773AE0DAB88}" srcOrd="6" destOrd="0" presId="urn:microsoft.com/office/officeart/2005/8/layout/cycle8"/>
    <dgm:cxn modelId="{138A8218-6A3D-4C73-A5E5-8BBA8E4F22DD}" type="presParOf" srcId="{6A0F6906-91A0-4969-A94F-9B2BBDF281D6}" destId="{D6B60BB2-EE44-4047-9DD7-101518C8A11F}" srcOrd="7" destOrd="0" presId="urn:microsoft.com/office/officeart/2005/8/layout/cycle8"/>
    <dgm:cxn modelId="{1AD8D723-D95C-4294-AE2A-FC4F44A075F5}" type="presParOf" srcId="{6A0F6906-91A0-4969-A94F-9B2BBDF281D6}" destId="{8E79C1E6-C02F-4D76-BF27-97E1397E9D9A}" srcOrd="8" destOrd="0" presId="urn:microsoft.com/office/officeart/2005/8/layout/cycle8"/>
    <dgm:cxn modelId="{B5D98262-929D-4C87-9FE0-13108F3197A3}" type="presParOf" srcId="{6A0F6906-91A0-4969-A94F-9B2BBDF281D6}" destId="{BAF321F0-0932-4445-BFE9-BA2FA68BB200}" srcOrd="9" destOrd="0" presId="urn:microsoft.com/office/officeart/2005/8/layout/cycle8"/>
    <dgm:cxn modelId="{E50B1C6E-DD0F-4D18-90C8-C3015328C812}" type="presParOf" srcId="{6A0F6906-91A0-4969-A94F-9B2BBDF281D6}" destId="{BFAFB5A3-291A-4639-9387-23BE921F449D}" srcOrd="10" destOrd="0" presId="urn:microsoft.com/office/officeart/2005/8/layout/cycle8"/>
    <dgm:cxn modelId="{1152C8E8-482F-4086-9FB4-88C7D08B2C65}" type="presParOf" srcId="{6A0F6906-91A0-4969-A94F-9B2BBDF281D6}" destId="{77A525D5-45BC-4831-BE83-7667828E9BD5}" srcOrd="11" destOrd="0" presId="urn:microsoft.com/office/officeart/2005/8/layout/cycle8"/>
    <dgm:cxn modelId="{6D1DD8D5-BE1D-4DAB-8CA1-B139FF080193}" type="presParOf" srcId="{6A0F6906-91A0-4969-A94F-9B2BBDF281D6}" destId="{CC1E70AB-4C1E-449E-8B1C-F648E72BC86F}" srcOrd="12" destOrd="0" presId="urn:microsoft.com/office/officeart/2005/8/layout/cycle8"/>
    <dgm:cxn modelId="{0D039F00-E449-473E-A667-7F229BE92E42}" type="presParOf" srcId="{6A0F6906-91A0-4969-A94F-9B2BBDF281D6}" destId="{BFABE0C7-9476-4451-80DF-0A65EFF420C4}" srcOrd="13" destOrd="0" presId="urn:microsoft.com/office/officeart/2005/8/layout/cycle8"/>
    <dgm:cxn modelId="{E887342E-C269-4206-8194-140174DED72C}" type="presParOf" srcId="{6A0F6906-91A0-4969-A94F-9B2BBDF281D6}" destId="{ECF7D53B-7041-4301-A07D-FBDCB8A2B4AE}" srcOrd="14" destOrd="0" presId="urn:microsoft.com/office/officeart/2005/8/layout/cycle8"/>
    <dgm:cxn modelId="{50D651A8-5ED2-4469-9C96-CF0E84B411E5}" type="presParOf" srcId="{6A0F6906-91A0-4969-A94F-9B2BBDF281D6}" destId="{63F7D207-07C8-49A0-B284-DF41C6D0555C}" srcOrd="15" destOrd="0" presId="urn:microsoft.com/office/officeart/2005/8/layout/cycle8"/>
    <dgm:cxn modelId="{D929BAEC-DE09-47FB-8353-269C66E9D8C5}" type="presParOf" srcId="{6A0F6906-91A0-4969-A94F-9B2BBDF281D6}" destId="{16F826B2-D18B-4A18-89DA-BB3491A0ACA9}" srcOrd="16" destOrd="0" presId="urn:microsoft.com/office/officeart/2005/8/layout/cycle8"/>
    <dgm:cxn modelId="{21FA8790-DD2C-4DA8-9FAD-9CDB2C847A43}" type="presParOf" srcId="{6A0F6906-91A0-4969-A94F-9B2BBDF281D6}" destId="{8C604C72-9CEA-4E4F-8B85-B46BAACD6357}" srcOrd="17" destOrd="0" presId="urn:microsoft.com/office/officeart/2005/8/layout/cycle8"/>
    <dgm:cxn modelId="{985B4BE8-2A70-441D-B884-BCBED407B655}" type="presParOf" srcId="{6A0F6906-91A0-4969-A94F-9B2BBDF281D6}" destId="{516658D9-3002-40C8-B9A9-2E8A52891020}" srcOrd="18" destOrd="0" presId="urn:microsoft.com/office/officeart/2005/8/layout/cycle8"/>
    <dgm:cxn modelId="{F9E9E3A4-6801-4C33-9B3C-2BCFF0476DD1}" type="presParOf" srcId="{6A0F6906-91A0-4969-A94F-9B2BBDF281D6}" destId="{76EC793C-309D-495B-BDF7-A10F642ACBA1}" srcOrd="19" destOrd="0" presId="urn:microsoft.com/office/officeart/2005/8/layout/cycle8"/>
    <dgm:cxn modelId="{252B7117-FF9C-4419-978F-ED608F05AF93}" type="presParOf" srcId="{6A0F6906-91A0-4969-A94F-9B2BBDF281D6}" destId="{9FDE27D2-C478-4AF0-B850-03714A3D4795}" srcOrd="20" destOrd="0" presId="urn:microsoft.com/office/officeart/2005/8/layout/cycle8"/>
    <dgm:cxn modelId="{D70DD9EF-044E-45C4-914A-05855065DE47}" type="presParOf" srcId="{6A0F6906-91A0-4969-A94F-9B2BBDF281D6}" destId="{CDF3EE88-0C51-4CB2-BF23-2DB1C7778D3E}" srcOrd="21" destOrd="0" presId="urn:microsoft.com/office/officeart/2005/8/layout/cycle8"/>
    <dgm:cxn modelId="{8922FA8A-1925-43D4-8E89-9D4137C0D76C}" type="presParOf" srcId="{6A0F6906-91A0-4969-A94F-9B2BBDF281D6}" destId="{8AEBDFD7-F416-477D-A9F6-58BCD44DD733}" srcOrd="22" destOrd="0" presId="urn:microsoft.com/office/officeart/2005/8/layout/cycle8"/>
    <dgm:cxn modelId="{D8F68693-2BBF-4EB6-9871-7FDE2F036B1A}" type="presParOf" srcId="{6A0F6906-91A0-4969-A94F-9B2BBDF281D6}" destId="{884B41BC-6DF0-47A8-A5AA-3A864A5002A3}" srcOrd="23" destOrd="0" presId="urn:microsoft.com/office/officeart/2005/8/layout/cycle8"/>
    <dgm:cxn modelId="{3930AD41-BC99-45B9-BCE1-2F0EA5E5039F}" type="presParOf" srcId="{6A0F6906-91A0-4969-A94F-9B2BBDF281D6}" destId="{BA9EB2D2-CDBB-468B-B297-CBA1BC5C5BCE}" srcOrd="24" destOrd="0" presId="urn:microsoft.com/office/officeart/2005/8/layout/cycle8"/>
    <dgm:cxn modelId="{8FB3E69D-5008-4271-846C-ADF8267B72A6}" type="presParOf" srcId="{6A0F6906-91A0-4969-A94F-9B2BBDF281D6}" destId="{01306D64-93A8-4DF5-8788-39E8FD2B0809}" srcOrd="25" destOrd="0" presId="urn:microsoft.com/office/officeart/2005/8/layout/cycle8"/>
    <dgm:cxn modelId="{17FAAC26-3595-4DC1-913B-1E53A98F2372}" type="presParOf" srcId="{6A0F6906-91A0-4969-A94F-9B2BBDF281D6}" destId="{E4B612B5-B884-4CAA-8E14-AA8F3FF2ADA8}" srcOrd="26" destOrd="0" presId="urn:microsoft.com/office/officeart/2005/8/layout/cycle8"/>
    <dgm:cxn modelId="{44705908-3A38-4C9D-B5B9-0A950597DCDF}" type="presParOf" srcId="{6A0F6906-91A0-4969-A94F-9B2BBDF281D6}" destId="{71FF9823-7002-4312-B6E9-42EB46A3505E}" srcOrd="27" destOrd="0" presId="urn:microsoft.com/office/officeart/2005/8/layout/cycle8"/>
    <dgm:cxn modelId="{F30EEA2C-6EB9-4D57-9586-FD30E926FDBB}" type="presParOf" srcId="{6A0F6906-91A0-4969-A94F-9B2BBDF281D6}" destId="{CA266302-57F8-4222-B8A6-BD3C8543D855}" srcOrd="28" destOrd="0" presId="urn:microsoft.com/office/officeart/2005/8/layout/cycle8"/>
    <dgm:cxn modelId="{7118861C-B200-4BB6-BE23-BAAA53E5C5DD}" type="presParOf" srcId="{6A0F6906-91A0-4969-A94F-9B2BBDF281D6}" destId="{B40966E7-6495-423A-BE0F-17ACC532DA5E}" srcOrd="29" destOrd="0" presId="urn:microsoft.com/office/officeart/2005/8/layout/cycle8"/>
    <dgm:cxn modelId="{0171E1F9-4975-4347-811B-329B64643A7F}" type="presParOf" srcId="{6A0F6906-91A0-4969-A94F-9B2BBDF281D6}" destId="{115A0D41-05B2-4666-A840-CAC07B50ABEE}" srcOrd="30" destOrd="0" presId="urn:microsoft.com/office/officeart/2005/8/layout/cycle8"/>
    <dgm:cxn modelId="{D977ED36-EB94-4911-A97C-F10C8D1B703B}" type="presParOf" srcId="{6A0F6906-91A0-4969-A94F-9B2BBDF281D6}" destId="{91729804-33DA-4B7E-8D44-11B8CE319A1C}" srcOrd="31" destOrd="0" presId="urn:microsoft.com/office/officeart/2005/8/layout/cycle8"/>
    <dgm:cxn modelId="{F49AA5D3-AD0D-45E9-9047-6D20512F9729}" type="presParOf" srcId="{6A0F6906-91A0-4969-A94F-9B2BBDF281D6}" destId="{5AC2CE22-986A-4E67-879A-E9263F85A35C}" srcOrd="32" destOrd="0" presId="urn:microsoft.com/office/officeart/2005/8/layout/cycle8"/>
    <dgm:cxn modelId="{3C2B07F3-7A0F-444B-B35C-72322AFE254E}" type="presParOf" srcId="{6A0F6906-91A0-4969-A94F-9B2BBDF281D6}" destId="{18666A4D-26A9-4289-B3A7-FFE6A3F10F41}" srcOrd="33" destOrd="0" presId="urn:microsoft.com/office/officeart/2005/8/layout/cycle8"/>
    <dgm:cxn modelId="{AAB88195-AA4A-476F-A8B0-8A24486026E2}" type="presParOf" srcId="{6A0F6906-91A0-4969-A94F-9B2BBDF281D6}" destId="{088A9F7D-8EAC-4652-B06A-E71E3A212671}" srcOrd="3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FEEE21-07EA-4287-9D39-67157A63CC6B}"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7D5E9BD-8D08-40C2-BDCB-75A696C2EAA1}">
      <dgm:prSet phldrT="[Text]"/>
      <dgm:spPr/>
      <dgm:t>
        <a:bodyPr/>
        <a:lstStyle/>
        <a:p>
          <a:pPr rtl="1"/>
          <a:r>
            <a:rPr lang="ar-IQ" b="1" dirty="0" smtClean="0"/>
            <a:t>أنواع نماذج اختيار المشروع</a:t>
          </a:r>
          <a:endParaRPr lang="en-US" dirty="0"/>
        </a:p>
      </dgm:t>
    </dgm:pt>
    <dgm:pt modelId="{027EAD58-A274-4981-80D3-E5D7859A2F6A}" type="parTrans" cxnId="{22F35CC1-2187-4A97-9816-E77A7DFFEBC0}">
      <dgm:prSet/>
      <dgm:spPr/>
      <dgm:t>
        <a:bodyPr/>
        <a:lstStyle/>
        <a:p>
          <a:endParaRPr lang="en-US"/>
        </a:p>
      </dgm:t>
    </dgm:pt>
    <dgm:pt modelId="{1F19050D-2C44-4B0A-A6A0-E3CEB56E0832}" type="sibTrans" cxnId="{22F35CC1-2187-4A97-9816-E77A7DFFEBC0}">
      <dgm:prSet/>
      <dgm:spPr/>
      <dgm:t>
        <a:bodyPr/>
        <a:lstStyle/>
        <a:p>
          <a:endParaRPr lang="en-US"/>
        </a:p>
      </dgm:t>
    </dgm:pt>
    <dgm:pt modelId="{F18A6885-0D12-4115-BE46-64CAAD367E71}">
      <dgm:prSet phldrT="[Text]"/>
      <dgm:spPr/>
      <dgm:t>
        <a:bodyPr/>
        <a:lstStyle/>
        <a:p>
          <a:r>
            <a:rPr lang="ar-IQ" b="1" dirty="0" smtClean="0"/>
            <a:t>النماذج غير الكمية</a:t>
          </a:r>
          <a:endParaRPr lang="en-US" dirty="0"/>
        </a:p>
      </dgm:t>
    </dgm:pt>
    <dgm:pt modelId="{E20BEF10-F79E-4633-8FBD-1ADB1521C26E}" type="parTrans" cxnId="{062A9012-F151-4E2E-9295-3EF96D4B6321}">
      <dgm:prSet/>
      <dgm:spPr/>
      <dgm:t>
        <a:bodyPr/>
        <a:lstStyle/>
        <a:p>
          <a:endParaRPr lang="en-US"/>
        </a:p>
      </dgm:t>
    </dgm:pt>
    <dgm:pt modelId="{205E851B-BE78-40A0-A40F-685AFDDE5365}" type="sibTrans" cxnId="{062A9012-F151-4E2E-9295-3EF96D4B6321}">
      <dgm:prSet/>
      <dgm:spPr/>
      <dgm:t>
        <a:bodyPr/>
        <a:lstStyle/>
        <a:p>
          <a:endParaRPr lang="en-US"/>
        </a:p>
      </dgm:t>
    </dgm:pt>
    <dgm:pt modelId="{B75B5E2C-CEE5-4319-9057-F57100799244}">
      <dgm:prSet phldrT="[Text]"/>
      <dgm:spPr/>
      <dgm:t>
        <a:bodyPr/>
        <a:lstStyle/>
        <a:p>
          <a:r>
            <a:rPr lang="ar-IQ" b="1" dirty="0" smtClean="0"/>
            <a:t>النماذج الكمية</a:t>
          </a:r>
          <a:endParaRPr lang="en-US" dirty="0"/>
        </a:p>
      </dgm:t>
    </dgm:pt>
    <dgm:pt modelId="{D1D8728E-B095-4A4F-96E0-7B58054D607A}" type="parTrans" cxnId="{5B85DDC3-D014-4956-B17A-EDB3BF94AA22}">
      <dgm:prSet/>
      <dgm:spPr/>
      <dgm:t>
        <a:bodyPr/>
        <a:lstStyle/>
        <a:p>
          <a:endParaRPr lang="en-US"/>
        </a:p>
      </dgm:t>
    </dgm:pt>
    <dgm:pt modelId="{D33CCB72-45D2-4796-9BF4-9E756169028F}" type="sibTrans" cxnId="{5B85DDC3-D014-4956-B17A-EDB3BF94AA22}">
      <dgm:prSet/>
      <dgm:spPr/>
      <dgm:t>
        <a:bodyPr/>
        <a:lstStyle/>
        <a:p>
          <a:endParaRPr lang="en-US"/>
        </a:p>
      </dgm:t>
    </dgm:pt>
    <dgm:pt modelId="{A76A0A8A-EB96-44BE-981E-40ABBCDE4C61}" type="pres">
      <dgm:prSet presAssocID="{D0FEEE21-07EA-4287-9D39-67157A63CC6B}" presName="Name0" presStyleCnt="0">
        <dgm:presLayoutVars>
          <dgm:chMax val="1"/>
          <dgm:chPref val="1"/>
          <dgm:dir/>
          <dgm:animOne val="branch"/>
          <dgm:animLvl val="lvl"/>
        </dgm:presLayoutVars>
      </dgm:prSet>
      <dgm:spPr/>
    </dgm:pt>
    <dgm:pt modelId="{F895B057-0E22-4B01-88A6-E4704D2C4742}" type="pres">
      <dgm:prSet presAssocID="{67D5E9BD-8D08-40C2-BDCB-75A696C2EAA1}" presName="singleCycle" presStyleCnt="0"/>
      <dgm:spPr/>
    </dgm:pt>
    <dgm:pt modelId="{EA5ADA25-D8C8-462F-B9E3-10BF1071CBD3}" type="pres">
      <dgm:prSet presAssocID="{67D5E9BD-8D08-40C2-BDCB-75A696C2EAA1}" presName="singleCenter" presStyleLbl="node1" presStyleIdx="0" presStyleCnt="3" custScaleX="357647" custScaleY="108733" custLinFactNeighborX="-10" custLinFactNeighborY="-22629">
        <dgm:presLayoutVars>
          <dgm:chMax val="7"/>
          <dgm:chPref val="7"/>
        </dgm:presLayoutVars>
      </dgm:prSet>
      <dgm:spPr/>
      <dgm:t>
        <a:bodyPr/>
        <a:lstStyle/>
        <a:p>
          <a:endParaRPr lang="en-US"/>
        </a:p>
      </dgm:t>
    </dgm:pt>
    <dgm:pt modelId="{565E6B63-D14A-4C1E-9B29-1A52CA2C41D4}" type="pres">
      <dgm:prSet presAssocID="{E20BEF10-F79E-4633-8FBD-1ADB1521C26E}" presName="Name56" presStyleLbl="parChTrans1D2" presStyleIdx="0" presStyleCnt="2"/>
      <dgm:spPr/>
    </dgm:pt>
    <dgm:pt modelId="{2CA267C3-E57E-4669-90D9-56D48ABCFCA7}" type="pres">
      <dgm:prSet presAssocID="{F18A6885-0D12-4115-BE46-64CAAD367E71}" presName="text0" presStyleLbl="node1" presStyleIdx="1" presStyleCnt="3" custScaleX="308720" custRadScaleRad="176234" custRadScaleInc="138799">
        <dgm:presLayoutVars>
          <dgm:bulletEnabled val="1"/>
        </dgm:presLayoutVars>
      </dgm:prSet>
      <dgm:spPr/>
      <dgm:t>
        <a:bodyPr/>
        <a:lstStyle/>
        <a:p>
          <a:endParaRPr lang="en-US"/>
        </a:p>
      </dgm:t>
    </dgm:pt>
    <dgm:pt modelId="{DEBE7F78-2D7C-4799-A4DE-C986AE413765}" type="pres">
      <dgm:prSet presAssocID="{D1D8728E-B095-4A4F-96E0-7B58054D607A}" presName="Name56" presStyleLbl="parChTrans1D2" presStyleIdx="1" presStyleCnt="2"/>
      <dgm:spPr/>
    </dgm:pt>
    <dgm:pt modelId="{C6C9C3BA-CBF7-4671-9234-D49E10E53D35}" type="pres">
      <dgm:prSet presAssocID="{B75B5E2C-CEE5-4319-9057-F57100799244}" presName="text0" presStyleLbl="node1" presStyleIdx="2" presStyleCnt="3" custScaleX="325538" custRadScaleRad="193745" custRadScaleInc="65474">
        <dgm:presLayoutVars>
          <dgm:bulletEnabled val="1"/>
        </dgm:presLayoutVars>
      </dgm:prSet>
      <dgm:spPr/>
      <dgm:t>
        <a:bodyPr/>
        <a:lstStyle/>
        <a:p>
          <a:endParaRPr lang="en-US"/>
        </a:p>
      </dgm:t>
    </dgm:pt>
  </dgm:ptLst>
  <dgm:cxnLst>
    <dgm:cxn modelId="{062A9012-F151-4E2E-9295-3EF96D4B6321}" srcId="{67D5E9BD-8D08-40C2-BDCB-75A696C2EAA1}" destId="{F18A6885-0D12-4115-BE46-64CAAD367E71}" srcOrd="0" destOrd="0" parTransId="{E20BEF10-F79E-4633-8FBD-1ADB1521C26E}" sibTransId="{205E851B-BE78-40A0-A40F-685AFDDE5365}"/>
    <dgm:cxn modelId="{C05E0B0A-009D-4F68-95DC-DDC43BD4DBDB}" type="presOf" srcId="{B75B5E2C-CEE5-4319-9057-F57100799244}" destId="{C6C9C3BA-CBF7-4671-9234-D49E10E53D35}" srcOrd="0" destOrd="0" presId="urn:microsoft.com/office/officeart/2008/layout/RadialCluster"/>
    <dgm:cxn modelId="{768637A0-FB7D-428B-8076-FDFCE76B287A}" type="presOf" srcId="{D1D8728E-B095-4A4F-96E0-7B58054D607A}" destId="{DEBE7F78-2D7C-4799-A4DE-C986AE413765}" srcOrd="0" destOrd="0" presId="urn:microsoft.com/office/officeart/2008/layout/RadialCluster"/>
    <dgm:cxn modelId="{5B85DDC3-D014-4956-B17A-EDB3BF94AA22}" srcId="{67D5E9BD-8D08-40C2-BDCB-75A696C2EAA1}" destId="{B75B5E2C-CEE5-4319-9057-F57100799244}" srcOrd="1" destOrd="0" parTransId="{D1D8728E-B095-4A4F-96E0-7B58054D607A}" sibTransId="{D33CCB72-45D2-4796-9BF4-9E756169028F}"/>
    <dgm:cxn modelId="{087BBE2E-BE9A-47AB-9CF1-7383B919A04B}" type="presOf" srcId="{67D5E9BD-8D08-40C2-BDCB-75A696C2EAA1}" destId="{EA5ADA25-D8C8-462F-B9E3-10BF1071CBD3}" srcOrd="0" destOrd="0" presId="urn:microsoft.com/office/officeart/2008/layout/RadialCluster"/>
    <dgm:cxn modelId="{C4FB9580-36B1-41C6-BDFD-150D5837A4BA}" type="presOf" srcId="{D0FEEE21-07EA-4287-9D39-67157A63CC6B}" destId="{A76A0A8A-EB96-44BE-981E-40ABBCDE4C61}" srcOrd="0" destOrd="0" presId="urn:microsoft.com/office/officeart/2008/layout/RadialCluster"/>
    <dgm:cxn modelId="{22F35CC1-2187-4A97-9816-E77A7DFFEBC0}" srcId="{D0FEEE21-07EA-4287-9D39-67157A63CC6B}" destId="{67D5E9BD-8D08-40C2-BDCB-75A696C2EAA1}" srcOrd="0" destOrd="0" parTransId="{027EAD58-A274-4981-80D3-E5D7859A2F6A}" sibTransId="{1F19050D-2C44-4B0A-A6A0-E3CEB56E0832}"/>
    <dgm:cxn modelId="{94C91605-C0C6-4E98-859F-4EA54AACE381}" type="presOf" srcId="{E20BEF10-F79E-4633-8FBD-1ADB1521C26E}" destId="{565E6B63-D14A-4C1E-9B29-1A52CA2C41D4}" srcOrd="0" destOrd="0" presId="urn:microsoft.com/office/officeart/2008/layout/RadialCluster"/>
    <dgm:cxn modelId="{61F53F28-6096-4314-B2C6-B41023B6F92D}" type="presOf" srcId="{F18A6885-0D12-4115-BE46-64CAAD367E71}" destId="{2CA267C3-E57E-4669-90D9-56D48ABCFCA7}" srcOrd="0" destOrd="0" presId="urn:microsoft.com/office/officeart/2008/layout/RadialCluster"/>
    <dgm:cxn modelId="{FAC12EEB-C58B-4A1C-A14A-B1B76D54D616}" type="presParOf" srcId="{A76A0A8A-EB96-44BE-981E-40ABBCDE4C61}" destId="{F895B057-0E22-4B01-88A6-E4704D2C4742}" srcOrd="0" destOrd="0" presId="urn:microsoft.com/office/officeart/2008/layout/RadialCluster"/>
    <dgm:cxn modelId="{46BA358A-8CEC-4A19-A655-E8B7D6F77B59}" type="presParOf" srcId="{F895B057-0E22-4B01-88A6-E4704D2C4742}" destId="{EA5ADA25-D8C8-462F-B9E3-10BF1071CBD3}" srcOrd="0" destOrd="0" presId="urn:microsoft.com/office/officeart/2008/layout/RadialCluster"/>
    <dgm:cxn modelId="{2E18CE24-DCE8-41C1-8032-6C019D2CD0A4}" type="presParOf" srcId="{F895B057-0E22-4B01-88A6-E4704D2C4742}" destId="{565E6B63-D14A-4C1E-9B29-1A52CA2C41D4}" srcOrd="1" destOrd="0" presId="urn:microsoft.com/office/officeart/2008/layout/RadialCluster"/>
    <dgm:cxn modelId="{3A63B0AB-6FB6-4B90-A7C6-718F3F188075}" type="presParOf" srcId="{F895B057-0E22-4B01-88A6-E4704D2C4742}" destId="{2CA267C3-E57E-4669-90D9-56D48ABCFCA7}" srcOrd="2" destOrd="0" presId="urn:microsoft.com/office/officeart/2008/layout/RadialCluster"/>
    <dgm:cxn modelId="{88CD19D2-20F7-4EB2-AD2A-850E231B1151}" type="presParOf" srcId="{F895B057-0E22-4B01-88A6-E4704D2C4742}" destId="{DEBE7F78-2D7C-4799-A4DE-C986AE413765}" srcOrd="3" destOrd="0" presId="urn:microsoft.com/office/officeart/2008/layout/RadialCluster"/>
    <dgm:cxn modelId="{656AAA44-12F5-4E13-8696-82E7A3B62254}" type="presParOf" srcId="{F895B057-0E22-4B01-88A6-E4704D2C4742}" destId="{C6C9C3BA-CBF7-4671-9234-D49E10E53D35}"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EB97A-45A8-4E19-86A6-C7F489883994}">
      <dsp:nvSpPr>
        <dsp:cNvPr id="0" name=""/>
        <dsp:cNvSpPr/>
      </dsp:nvSpPr>
      <dsp:spPr>
        <a:xfrm>
          <a:off x="2415733" y="279182"/>
          <a:ext cx="3844480" cy="3844480"/>
        </a:xfrm>
        <a:prstGeom prst="pie">
          <a:avLst>
            <a:gd name="adj1" fmla="val 16200000"/>
            <a:gd name="adj2" fmla="val 19285716"/>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dirty="0" smtClean="0"/>
            <a:t>الواقعية </a:t>
          </a:r>
          <a:endParaRPr lang="en-US" sz="1100" kern="1200" dirty="0"/>
        </a:p>
      </dsp:txBody>
      <dsp:txXfrm>
        <a:off x="4435458" y="636169"/>
        <a:ext cx="915352" cy="732281"/>
      </dsp:txXfrm>
    </dsp:sp>
    <dsp:sp modelId="{9187B954-2F3F-4FA6-9E1B-0D39E0AFC09C}">
      <dsp:nvSpPr>
        <dsp:cNvPr id="0" name=""/>
        <dsp:cNvSpPr/>
      </dsp:nvSpPr>
      <dsp:spPr>
        <a:xfrm>
          <a:off x="2465162" y="340968"/>
          <a:ext cx="3844480" cy="3844480"/>
        </a:xfrm>
        <a:prstGeom prst="pie">
          <a:avLst>
            <a:gd name="adj1" fmla="val 19285716"/>
            <a:gd name="adj2" fmla="val 771428"/>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dirty="0" smtClean="0"/>
            <a:t>القدرة </a:t>
          </a:r>
          <a:endParaRPr lang="en-US" sz="1100" kern="1200" dirty="0"/>
        </a:p>
      </dsp:txBody>
      <dsp:txXfrm>
        <a:off x="5076205" y="1734592"/>
        <a:ext cx="1052655" cy="640746"/>
      </dsp:txXfrm>
    </dsp:sp>
    <dsp:sp modelId="{8E79C1E6-C02F-4D76-BF27-97E1397E9D9A}">
      <dsp:nvSpPr>
        <dsp:cNvPr id="0" name=""/>
        <dsp:cNvSpPr/>
      </dsp:nvSpPr>
      <dsp:spPr>
        <a:xfrm>
          <a:off x="2447313" y="418773"/>
          <a:ext cx="3844480" cy="3844480"/>
        </a:xfrm>
        <a:prstGeom prst="pie">
          <a:avLst>
            <a:gd name="adj1" fmla="val 771428"/>
            <a:gd name="adj2" fmla="val 3857143"/>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smtClean="0"/>
            <a:t>الموارد       </a:t>
          </a:r>
          <a:endParaRPr lang="en-US" sz="1100" kern="1200"/>
        </a:p>
      </dsp:txBody>
      <dsp:txXfrm>
        <a:off x="4916018" y="2695712"/>
        <a:ext cx="915352" cy="709398"/>
      </dsp:txXfrm>
    </dsp:sp>
    <dsp:sp modelId="{CC1E70AB-4C1E-449E-8B1C-F648E72BC86F}">
      <dsp:nvSpPr>
        <dsp:cNvPr id="0" name=""/>
        <dsp:cNvSpPr/>
      </dsp:nvSpPr>
      <dsp:spPr>
        <a:xfrm>
          <a:off x="2375915" y="453099"/>
          <a:ext cx="3844480" cy="3844480"/>
        </a:xfrm>
        <a:prstGeom prst="pie">
          <a:avLst>
            <a:gd name="adj1" fmla="val 3857226"/>
            <a:gd name="adj2" fmla="val 6942858"/>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smtClean="0"/>
            <a:t>العوامل الإنتاجية       </a:t>
          </a:r>
          <a:endParaRPr lang="en-US" sz="1100" kern="1200"/>
        </a:p>
      </dsp:txBody>
      <dsp:txXfrm>
        <a:off x="3851921" y="3473762"/>
        <a:ext cx="892468" cy="640746"/>
      </dsp:txXfrm>
    </dsp:sp>
    <dsp:sp modelId="{16F826B2-D18B-4A18-89DA-BB3491A0ACA9}">
      <dsp:nvSpPr>
        <dsp:cNvPr id="0" name=""/>
        <dsp:cNvSpPr/>
      </dsp:nvSpPr>
      <dsp:spPr>
        <a:xfrm>
          <a:off x="2304518" y="418773"/>
          <a:ext cx="3844480" cy="3844480"/>
        </a:xfrm>
        <a:prstGeom prst="pie">
          <a:avLst>
            <a:gd name="adj1" fmla="val 6942858"/>
            <a:gd name="adj2" fmla="val 10028574"/>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smtClean="0"/>
            <a:t>سهولة الحوسبة الكترونيًا</a:t>
          </a:r>
          <a:r>
            <a:rPr lang="ar-IQ" sz="1100" kern="1200" smtClean="0"/>
            <a:t>   </a:t>
          </a:r>
          <a:endParaRPr lang="en-US" sz="1100" kern="1200"/>
        </a:p>
      </dsp:txBody>
      <dsp:txXfrm>
        <a:off x="2764940" y="2695712"/>
        <a:ext cx="915352" cy="709398"/>
      </dsp:txXfrm>
    </dsp:sp>
    <dsp:sp modelId="{9FDE27D2-C478-4AF0-B850-03714A3D4795}">
      <dsp:nvSpPr>
        <dsp:cNvPr id="0" name=""/>
        <dsp:cNvSpPr/>
      </dsp:nvSpPr>
      <dsp:spPr>
        <a:xfrm>
          <a:off x="2286669" y="340968"/>
          <a:ext cx="3844480" cy="3844480"/>
        </a:xfrm>
        <a:prstGeom prst="pie">
          <a:avLst>
            <a:gd name="adj1" fmla="val 10028574"/>
            <a:gd name="adj2" fmla="val 13114284"/>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smtClean="0"/>
            <a:t>سهولة الاستخدام     </a:t>
          </a:r>
          <a:endParaRPr lang="en-US" sz="1100" kern="1200"/>
        </a:p>
      </dsp:txBody>
      <dsp:txXfrm>
        <a:off x="2467451" y="1734592"/>
        <a:ext cx="1052655" cy="640746"/>
      </dsp:txXfrm>
    </dsp:sp>
    <dsp:sp modelId="{BA9EB2D2-CDBB-468B-B297-CBA1BC5C5BCE}">
      <dsp:nvSpPr>
        <dsp:cNvPr id="0" name=""/>
        <dsp:cNvSpPr/>
      </dsp:nvSpPr>
      <dsp:spPr>
        <a:xfrm>
          <a:off x="2336098" y="279182"/>
          <a:ext cx="3844480" cy="3844480"/>
        </a:xfrm>
        <a:prstGeom prst="pie">
          <a:avLst>
            <a:gd name="adj1" fmla="val 13114284"/>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IQ" sz="1100" b="1" kern="1200" smtClean="0"/>
            <a:t>العوامل التسويقية     </a:t>
          </a:r>
          <a:endParaRPr lang="en-US" sz="1100" kern="1200"/>
        </a:p>
      </dsp:txBody>
      <dsp:txXfrm>
        <a:off x="3245500" y="636169"/>
        <a:ext cx="915352" cy="732281"/>
      </dsp:txXfrm>
    </dsp:sp>
    <dsp:sp modelId="{CA266302-57F8-4222-B8A6-BD3C8543D855}">
      <dsp:nvSpPr>
        <dsp:cNvPr id="0" name=""/>
        <dsp:cNvSpPr/>
      </dsp:nvSpPr>
      <dsp:spPr>
        <a:xfrm>
          <a:off x="2177550" y="41190"/>
          <a:ext cx="4320463" cy="4320463"/>
        </a:xfrm>
        <a:prstGeom prst="circularArrow">
          <a:avLst>
            <a:gd name="adj1" fmla="val 5085"/>
            <a:gd name="adj2" fmla="val 327528"/>
            <a:gd name="adj3" fmla="val 18957827"/>
            <a:gd name="adj4" fmla="val 16200343"/>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0966E7-6495-423A-BE0F-17ACC532DA5E}">
      <dsp:nvSpPr>
        <dsp:cNvPr id="0" name=""/>
        <dsp:cNvSpPr/>
      </dsp:nvSpPr>
      <dsp:spPr>
        <a:xfrm>
          <a:off x="2227290" y="103250"/>
          <a:ext cx="4320463" cy="4320463"/>
        </a:xfrm>
        <a:prstGeom prst="circularArrow">
          <a:avLst>
            <a:gd name="adj1" fmla="val 5085"/>
            <a:gd name="adj2" fmla="val 327528"/>
            <a:gd name="adj3" fmla="val 443744"/>
            <a:gd name="adj4" fmla="val 19285776"/>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5A0D41-05B2-4666-A840-CAC07B50ABEE}">
      <dsp:nvSpPr>
        <dsp:cNvPr id="0" name=""/>
        <dsp:cNvSpPr/>
      </dsp:nvSpPr>
      <dsp:spPr>
        <a:xfrm>
          <a:off x="2209377" y="180875"/>
          <a:ext cx="4320463" cy="4320463"/>
        </a:xfrm>
        <a:prstGeom prst="circularArrow">
          <a:avLst>
            <a:gd name="adj1" fmla="val 5085"/>
            <a:gd name="adj2" fmla="val 327528"/>
            <a:gd name="adj3" fmla="val 3529100"/>
            <a:gd name="adj4" fmla="val 770764"/>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729804-33DA-4B7E-8D44-11B8CE319A1C}">
      <dsp:nvSpPr>
        <dsp:cNvPr id="0" name=""/>
        <dsp:cNvSpPr/>
      </dsp:nvSpPr>
      <dsp:spPr>
        <a:xfrm>
          <a:off x="2137924" y="215007"/>
          <a:ext cx="4320463" cy="4320463"/>
        </a:xfrm>
        <a:prstGeom prst="circularArrow">
          <a:avLst>
            <a:gd name="adj1" fmla="val 5085"/>
            <a:gd name="adj2" fmla="val 327528"/>
            <a:gd name="adj3" fmla="val 6615046"/>
            <a:gd name="adj4" fmla="val 3857426"/>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AC2CE22-986A-4E67-879A-E9263F85A35C}">
      <dsp:nvSpPr>
        <dsp:cNvPr id="0" name=""/>
        <dsp:cNvSpPr/>
      </dsp:nvSpPr>
      <dsp:spPr>
        <a:xfrm>
          <a:off x="2066470" y="180875"/>
          <a:ext cx="4320463" cy="4320463"/>
        </a:xfrm>
        <a:prstGeom prst="circularArrow">
          <a:avLst>
            <a:gd name="adj1" fmla="val 5085"/>
            <a:gd name="adj2" fmla="val 327528"/>
            <a:gd name="adj3" fmla="val 9701707"/>
            <a:gd name="adj4" fmla="val 694337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666A4D-26A9-4289-B3A7-FFE6A3F10F41}">
      <dsp:nvSpPr>
        <dsp:cNvPr id="0" name=""/>
        <dsp:cNvSpPr/>
      </dsp:nvSpPr>
      <dsp:spPr>
        <a:xfrm>
          <a:off x="2048558" y="103250"/>
          <a:ext cx="4320463" cy="4320463"/>
        </a:xfrm>
        <a:prstGeom prst="circularArrow">
          <a:avLst>
            <a:gd name="adj1" fmla="val 5085"/>
            <a:gd name="adj2" fmla="val 327528"/>
            <a:gd name="adj3" fmla="val 12786695"/>
            <a:gd name="adj4" fmla="val 10028727"/>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8A9F7D-8EAC-4652-B06A-E71E3A212671}">
      <dsp:nvSpPr>
        <dsp:cNvPr id="0" name=""/>
        <dsp:cNvSpPr/>
      </dsp:nvSpPr>
      <dsp:spPr>
        <a:xfrm>
          <a:off x="2098298" y="41190"/>
          <a:ext cx="4320463" cy="4320463"/>
        </a:xfrm>
        <a:prstGeom prst="circularArrow">
          <a:avLst>
            <a:gd name="adj1" fmla="val 5085"/>
            <a:gd name="adj2" fmla="val 327528"/>
            <a:gd name="adj3" fmla="val 15872129"/>
            <a:gd name="adj4" fmla="val 13114645"/>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ADA25-D8C8-462F-B9E3-10BF1071CBD3}">
      <dsp:nvSpPr>
        <dsp:cNvPr id="0" name=""/>
        <dsp:cNvSpPr/>
      </dsp:nvSpPr>
      <dsp:spPr>
        <a:xfrm>
          <a:off x="1842492" y="714586"/>
          <a:ext cx="4910595" cy="149293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rtl="1">
            <a:lnSpc>
              <a:spcPct val="90000"/>
            </a:lnSpc>
            <a:spcBef>
              <a:spcPct val="0"/>
            </a:spcBef>
            <a:spcAft>
              <a:spcPct val="35000"/>
            </a:spcAft>
          </a:pPr>
          <a:r>
            <a:rPr lang="ar-IQ" sz="3500" b="1" kern="1200" dirty="0" smtClean="0"/>
            <a:t>أنواع نماذج اختيار المشروع</a:t>
          </a:r>
          <a:endParaRPr lang="en-US" sz="3500" kern="1200" dirty="0"/>
        </a:p>
      </dsp:txBody>
      <dsp:txXfrm>
        <a:off x="1915371" y="787465"/>
        <a:ext cx="4764837" cy="1347177"/>
      </dsp:txXfrm>
    </dsp:sp>
    <dsp:sp modelId="{565E6B63-D14A-4C1E-9B29-1A52CA2C41D4}">
      <dsp:nvSpPr>
        <dsp:cNvPr id="0" name=""/>
        <dsp:cNvSpPr/>
      </dsp:nvSpPr>
      <dsp:spPr>
        <a:xfrm rot="2708950">
          <a:off x="4739113" y="2932177"/>
          <a:ext cx="2044319" cy="0"/>
        </a:xfrm>
        <a:custGeom>
          <a:avLst/>
          <a:gdLst/>
          <a:ahLst/>
          <a:cxnLst/>
          <a:rect l="0" t="0" r="0" b="0"/>
          <a:pathLst>
            <a:path>
              <a:moveTo>
                <a:pt x="0" y="0"/>
              </a:moveTo>
              <a:lnTo>
                <a:pt x="2044319"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A267C3-E57E-4669-90D9-56D48ABCFCA7}">
      <dsp:nvSpPr>
        <dsp:cNvPr id="0" name=""/>
        <dsp:cNvSpPr/>
      </dsp:nvSpPr>
      <dsp:spPr>
        <a:xfrm>
          <a:off x="5519738" y="3656832"/>
          <a:ext cx="2840005" cy="9199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lvl="0" algn="ctr" defTabSz="1111250">
            <a:lnSpc>
              <a:spcPct val="90000"/>
            </a:lnSpc>
            <a:spcBef>
              <a:spcPct val="0"/>
            </a:spcBef>
            <a:spcAft>
              <a:spcPct val="35000"/>
            </a:spcAft>
          </a:pPr>
          <a:r>
            <a:rPr lang="ar-IQ" sz="2500" b="1" kern="1200" dirty="0" smtClean="0"/>
            <a:t>النماذج غير الكمية</a:t>
          </a:r>
          <a:endParaRPr lang="en-US" sz="2500" kern="1200" dirty="0"/>
        </a:p>
      </dsp:txBody>
      <dsp:txXfrm>
        <a:off x="5564645" y="3701739"/>
        <a:ext cx="2750191" cy="830115"/>
      </dsp:txXfrm>
    </dsp:sp>
    <dsp:sp modelId="{DEBE7F78-2D7C-4799-A4DE-C986AE413765}">
      <dsp:nvSpPr>
        <dsp:cNvPr id="0" name=""/>
        <dsp:cNvSpPr/>
      </dsp:nvSpPr>
      <dsp:spPr>
        <a:xfrm rot="8191411">
          <a:off x="1693606" y="2931969"/>
          <a:ext cx="2105776" cy="0"/>
        </a:xfrm>
        <a:custGeom>
          <a:avLst/>
          <a:gdLst/>
          <a:ahLst/>
          <a:cxnLst/>
          <a:rect l="0" t="0" r="0" b="0"/>
          <a:pathLst>
            <a:path>
              <a:moveTo>
                <a:pt x="0" y="0"/>
              </a:moveTo>
              <a:lnTo>
                <a:pt x="2105776"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9C3BA-CBF7-4671-9234-D49E10E53D35}">
      <dsp:nvSpPr>
        <dsp:cNvPr id="0" name=""/>
        <dsp:cNvSpPr/>
      </dsp:nvSpPr>
      <dsp:spPr>
        <a:xfrm>
          <a:off x="0" y="3656416"/>
          <a:ext cx="2994718" cy="9199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466850">
            <a:lnSpc>
              <a:spcPct val="90000"/>
            </a:lnSpc>
            <a:spcBef>
              <a:spcPct val="0"/>
            </a:spcBef>
            <a:spcAft>
              <a:spcPct val="35000"/>
            </a:spcAft>
          </a:pPr>
          <a:r>
            <a:rPr lang="ar-IQ" sz="3300" b="1" kern="1200" dirty="0" smtClean="0"/>
            <a:t>النماذج الكمية</a:t>
          </a:r>
          <a:endParaRPr lang="en-US" sz="3300" kern="1200" dirty="0"/>
        </a:p>
      </dsp:txBody>
      <dsp:txXfrm>
        <a:off x="44907" y="3701323"/>
        <a:ext cx="2904904" cy="830115"/>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501430"/>
            <a:ext cx="7766936" cy="1646302"/>
          </a:xfrm>
        </p:spPr>
        <p:txBody>
          <a:bodyPr/>
          <a:lstStyle/>
          <a:p>
            <a:pPr algn="ctr"/>
            <a:r>
              <a:rPr lang="ar-IQ" dirty="0" smtClean="0"/>
              <a:t>محاضرة بعنوان</a:t>
            </a:r>
            <a:br>
              <a:rPr lang="ar-IQ" dirty="0" smtClean="0"/>
            </a:br>
            <a:r>
              <a:rPr lang="ar-IQ" b="1" dirty="0"/>
              <a:t>اختيار المشروع </a:t>
            </a: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rmAutofit/>
          </a:bodyPr>
          <a:lstStyle/>
          <a:p>
            <a:pPr lvl="0" algn="just" rtl="1"/>
            <a:r>
              <a:rPr lang="ar-IQ" b="1" dirty="0"/>
              <a:t>توضيح مفهوم اختيار المشروع.</a:t>
            </a:r>
            <a:endParaRPr lang="en-US" dirty="0"/>
          </a:p>
          <a:p>
            <a:pPr lvl="0" algn="just" rtl="1"/>
            <a:r>
              <a:rPr lang="ar-IQ" b="1" dirty="0"/>
              <a:t>وصف معايير اختيار المشروع.</a:t>
            </a:r>
            <a:endParaRPr lang="en-US" dirty="0"/>
          </a:p>
          <a:p>
            <a:pPr lvl="0" algn="just" rtl="1"/>
            <a:r>
              <a:rPr lang="ar-IQ" b="1" dirty="0"/>
              <a:t>تحديد أنواع نماذج اختيار المشروع ووصفها.</a:t>
            </a:r>
            <a:endParaRPr lang="en-US" dirty="0"/>
          </a:p>
          <a:p>
            <a:pPr lvl="0" algn="just" rtl="1"/>
            <a:r>
              <a:rPr lang="ar-IQ" b="1" dirty="0"/>
              <a:t>التميز بين النماذج الكمية وغير الكمية لاختيار المشروع.</a:t>
            </a:r>
            <a:endParaRPr lang="en-US" dirty="0"/>
          </a:p>
          <a:p>
            <a:pPr lvl="0" algn="just" rtl="1"/>
            <a:r>
              <a:rPr lang="ar-IQ" b="1" dirty="0"/>
              <a:t>تحديد الأسباب التي تدفع الشركات لاختيار المشروع ذات هامش ربح منخفض.</a:t>
            </a:r>
            <a:endParaRPr lang="en-US" dirty="0"/>
          </a:p>
          <a:p>
            <a:pPr lvl="0" algn="just" rtl="1"/>
            <a:r>
              <a:rPr lang="ar-IQ" b="1" dirty="0"/>
              <a:t>التميز بين النماذج المالية وغير المالية لاختيار المشروع.</a:t>
            </a:r>
            <a:endParaRPr lang="en-US" dirty="0"/>
          </a:p>
          <a:p>
            <a:pPr lvl="0" algn="just" rtl="1"/>
            <a:r>
              <a:rPr lang="ar-IQ" b="1" dirty="0"/>
              <a:t>المفاضلة بين المشاريع باستخدام أسلوب فترة الاسترداد.</a:t>
            </a:r>
            <a:endParaRPr lang="en-US" dirty="0"/>
          </a:p>
          <a:p>
            <a:pPr lvl="0" algn="just" rtl="1"/>
            <a:r>
              <a:rPr lang="ar-IQ" b="1" dirty="0"/>
              <a:t>المفاضلة بين المشاريع باستخدام صافي القيمة الحالية.</a:t>
            </a:r>
            <a:endParaRPr lang="en-US"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اختيار المشروع</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dirty="0"/>
              <a:t>المسؤولية الرئيسة للإدارة العليا واصحاب المشاريع هي اختيار المشاريع، اذ تمتلك معظم المنظمات معايير محددة لاختيار المشاريع المناسبة، والتي يمكن أن تكون شخصية أو موضوعية أو كمية أو نوعية أو مجرد تخمين - على أي حال يجب أن يكون هناك سبب وجيه لاختيار اي مشروع، فمن المنظور المالي فأن اختيار المشروع هو في الأساس عملية تتكون من جزأين: حيث تقوم في الجزء الاول بدراسة جدوى المشروع للتحقق من مدى امكانية إنجاز المشروع، اما في الجزء الثاني فيتم إجراء تحليل العائد/ الكلفة</a:t>
            </a:r>
            <a:r>
              <a:rPr lang="en-US" dirty="0"/>
              <a:t>. </a:t>
            </a:r>
            <a:endParaRPr lang="ar-EG" dirty="0" smtClean="0"/>
          </a:p>
          <a:p>
            <a:pPr algn="just" rtl="1"/>
            <a:r>
              <a:rPr lang="ar-IQ" dirty="0"/>
              <a:t>يعد اختيار المشروع عملية منهجية لتقييم المشاريع المقترحة أو مجموعة من المشاريع، ثم اختيار تنفيذ مجموعة منها لتحقيق الأهداف الاستراتيجية للشركة، اذ يمكن تطبيق هذه العملية نفسها على أي مجال من مجالات أعمال الشركة، فعلى سبيل المثال يمكن لمحطة تلفزيونية اختيار أحد العروض الكوميدية التي سيتم عادة عرضها في الساعة 7:30 خلال أيام الأسبوع، ويمكن لشركة البناء اختيار أفضل مجموعة من العروض المتوفرة امامها من المشاريع لتقديم العطاءات عنها. حيث سيكون لكل مشروع تكاليف وفوائد ومخاطر مختلفة، ونادرًا ما يتم التعرف على هذه الأمور على وجه التأكد، لذلك يعد اختيار مشروع من المهام الصعبة والمعقدة، لان اختيار عدد من المشاريع المختلفة أو محفظة المشاريع أكثر تعقيدًا، وعلى الرغم من هذه الصعوبة يعد اختيار مجموعة المشاريع المناسبة أمرًا بالغ الأهمية لأن مجموعة المشاريع هذه هي التي تحدد نجاح الشركة.</a:t>
            </a:r>
            <a:endParaRPr lang="en-US" dirty="0"/>
          </a:p>
          <a:p>
            <a:pPr algn="just" rtl="1"/>
            <a:endParaRPr lang="en-US"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معايير اختيار المشاريع</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7698106"/>
              </p:ext>
            </p:extLst>
          </p:nvPr>
        </p:nvGraphicFramePr>
        <p:xfrm>
          <a:off x="677863" y="1465263"/>
          <a:ext cx="8596312" cy="4576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236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أنواع نماذج اختيار المشروع</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8255493"/>
              </p:ext>
            </p:extLst>
          </p:nvPr>
        </p:nvGraphicFramePr>
        <p:xfrm>
          <a:off x="677863" y="1465263"/>
          <a:ext cx="8596312" cy="4576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2800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TotalTime>
  <Words>335</Words>
  <Application>Microsoft Office PowerPoint</Application>
  <PresentationFormat>Widescreen</PresentationFormat>
  <Paragraphs>28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Tahoma</vt:lpstr>
      <vt:lpstr>Trebuchet MS</vt:lpstr>
      <vt:lpstr>Wingdings 3</vt:lpstr>
      <vt:lpstr>Facet</vt:lpstr>
      <vt:lpstr>محاضرة بعنوان اختيار المشروع   </vt:lpstr>
      <vt:lpstr>الأهداف خلال المحاضرة:</vt:lpstr>
      <vt:lpstr>مفهوم اختيار المشروع</vt:lpstr>
      <vt:lpstr>معايير اختيار المشاريع</vt:lpstr>
      <vt:lpstr>أنواع نماذج اختيار المشروع</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26</cp:revision>
  <dcterms:created xsi:type="dcterms:W3CDTF">2025-09-26T09:12:09Z</dcterms:created>
  <dcterms:modified xsi:type="dcterms:W3CDTF">2025-09-26T15:05:26Z</dcterms:modified>
</cp:coreProperties>
</file>