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60" r:id="rId4"/>
    <p:sldId id="262" r:id="rId5"/>
    <p:sldId id="263" r:id="rId6"/>
    <p:sldId id="264" r:id="rId7"/>
    <p:sldId id="266" r:id="rId8"/>
    <p:sldId id="268" r:id="rId9"/>
    <p:sldId id="258"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6" d="100"/>
          <a:sy n="66" d="100"/>
        </p:scale>
        <p:origin x="792"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A04D5739-F04E-4BB0-880E-B7ACB8077794}" type="doc">
      <dgm:prSet loTypeId="urn:microsoft.com/office/officeart/2005/8/layout/StepDownProcess" loCatId="process" qsTypeId="urn:microsoft.com/office/officeart/2005/8/quickstyle/3d3" qsCatId="3D" csTypeId="urn:microsoft.com/office/officeart/2005/8/colors/accent1_2" csCatId="accent1" phldr="1"/>
      <dgm:spPr/>
      <dgm:t>
        <a:bodyPr/>
        <a:lstStyle/>
        <a:p>
          <a:endParaRPr lang="en-US"/>
        </a:p>
      </dgm:t>
    </dgm:pt>
    <dgm:pt modelId="{6A79D780-D6E8-4C4F-8071-D1A479410E5F}">
      <dgm:prSet phldrT="[Text]"/>
      <dgm:spPr/>
      <dgm:t>
        <a:bodyPr/>
        <a:lstStyle/>
        <a:p>
          <a:r>
            <a:rPr lang="ar-IQ" dirty="0" smtClean="0"/>
            <a:t>التخطيط</a:t>
          </a:r>
          <a:endParaRPr lang="en-US" dirty="0"/>
        </a:p>
      </dgm:t>
    </dgm:pt>
    <dgm:pt modelId="{E5BD23DD-26A9-4FBD-B1FA-8D625998F5B8}" type="parTrans" cxnId="{D8E0DADC-4131-4062-8D39-2256CA494904}">
      <dgm:prSet/>
      <dgm:spPr/>
      <dgm:t>
        <a:bodyPr/>
        <a:lstStyle/>
        <a:p>
          <a:endParaRPr lang="en-US"/>
        </a:p>
      </dgm:t>
    </dgm:pt>
    <dgm:pt modelId="{9DC32ABA-638D-4206-84FF-6C0A5217846D}" type="sibTrans" cxnId="{D8E0DADC-4131-4062-8D39-2256CA494904}">
      <dgm:prSet/>
      <dgm:spPr/>
      <dgm:t>
        <a:bodyPr/>
        <a:lstStyle/>
        <a:p>
          <a:endParaRPr lang="en-US"/>
        </a:p>
      </dgm:t>
    </dgm:pt>
    <dgm:pt modelId="{1CE6AB67-78BC-48F4-8D34-7A856C9A8A68}">
      <dgm:prSet phldrT="[Text]"/>
      <dgm:spPr/>
      <dgm:t>
        <a:bodyPr/>
        <a:lstStyle/>
        <a:p>
          <a:r>
            <a:rPr lang="ar-IQ" dirty="0" smtClean="0"/>
            <a:t>التنفيذ</a:t>
          </a:r>
          <a:endParaRPr lang="en-US" dirty="0"/>
        </a:p>
      </dgm:t>
    </dgm:pt>
    <dgm:pt modelId="{748899F9-92EF-43EE-A7CD-2F8D31F57952}" type="parTrans" cxnId="{81A3EA1A-D933-4DA4-B8A1-E240BDB97138}">
      <dgm:prSet/>
      <dgm:spPr/>
      <dgm:t>
        <a:bodyPr/>
        <a:lstStyle/>
        <a:p>
          <a:endParaRPr lang="en-US"/>
        </a:p>
      </dgm:t>
    </dgm:pt>
    <dgm:pt modelId="{56BCDE61-ADD7-4B36-B746-A2574B32B126}" type="sibTrans" cxnId="{81A3EA1A-D933-4DA4-B8A1-E240BDB97138}">
      <dgm:prSet/>
      <dgm:spPr/>
      <dgm:t>
        <a:bodyPr/>
        <a:lstStyle/>
        <a:p>
          <a:endParaRPr lang="en-US"/>
        </a:p>
      </dgm:t>
    </dgm:pt>
    <dgm:pt modelId="{BB7882F3-16F4-481B-A403-6446C0DE25F6}">
      <dgm:prSet/>
      <dgm:spPr/>
      <dgm:t>
        <a:bodyPr/>
        <a:lstStyle/>
        <a:p>
          <a:r>
            <a:rPr lang="ar-IQ" dirty="0" smtClean="0"/>
            <a:t>الرقابة على المشروع</a:t>
          </a:r>
          <a:endParaRPr lang="en-US" dirty="0"/>
        </a:p>
      </dgm:t>
    </dgm:pt>
    <dgm:pt modelId="{ABA9A516-C6BE-4E1E-8207-FF098ADF7779}" type="parTrans" cxnId="{AE86A997-E54A-4E63-8140-A4E5FCAA2894}">
      <dgm:prSet/>
      <dgm:spPr/>
      <dgm:t>
        <a:bodyPr/>
        <a:lstStyle/>
        <a:p>
          <a:endParaRPr lang="en-US"/>
        </a:p>
      </dgm:t>
    </dgm:pt>
    <dgm:pt modelId="{8215F043-ADC7-4E24-A69A-DC651F8678E6}" type="sibTrans" cxnId="{AE86A997-E54A-4E63-8140-A4E5FCAA2894}">
      <dgm:prSet/>
      <dgm:spPr/>
      <dgm:t>
        <a:bodyPr/>
        <a:lstStyle/>
        <a:p>
          <a:endParaRPr lang="en-US"/>
        </a:p>
      </dgm:t>
    </dgm:pt>
    <dgm:pt modelId="{0454B8AE-3472-466B-A28C-30451F38CF5B}">
      <dgm:prSet/>
      <dgm:spPr/>
      <dgm:t>
        <a:bodyPr/>
        <a:lstStyle/>
        <a:p>
          <a:r>
            <a:rPr lang="ar-IQ" dirty="0" smtClean="0"/>
            <a:t>الانتهاء</a:t>
          </a:r>
          <a:endParaRPr lang="en-US" dirty="0"/>
        </a:p>
      </dgm:t>
    </dgm:pt>
    <dgm:pt modelId="{2DA17283-C763-43CC-9642-183B210F6E56}" type="parTrans" cxnId="{CD5648B3-90A2-4FDB-A3D5-ADCDDA06008C}">
      <dgm:prSet/>
      <dgm:spPr/>
      <dgm:t>
        <a:bodyPr/>
        <a:lstStyle/>
        <a:p>
          <a:endParaRPr lang="en-US"/>
        </a:p>
      </dgm:t>
    </dgm:pt>
    <dgm:pt modelId="{68E9B645-BEC1-44C7-BDFA-8E84D5A3EA53}" type="sibTrans" cxnId="{CD5648B3-90A2-4FDB-A3D5-ADCDDA06008C}">
      <dgm:prSet/>
      <dgm:spPr/>
      <dgm:t>
        <a:bodyPr/>
        <a:lstStyle/>
        <a:p>
          <a:endParaRPr lang="en-US"/>
        </a:p>
      </dgm:t>
    </dgm:pt>
    <dgm:pt modelId="{B037C150-FD16-4228-818D-3D4645D93FBC}">
      <dgm:prSet custT="1"/>
      <dgm:spPr/>
      <dgm:t>
        <a:bodyPr/>
        <a:lstStyle/>
        <a:p>
          <a:r>
            <a:rPr lang="ar-IQ" sz="3200" b="1" u="none" dirty="0" smtClean="0"/>
            <a:t>البدء</a:t>
          </a:r>
          <a:endParaRPr lang="en-US" sz="3200" u="none" dirty="0"/>
        </a:p>
      </dgm:t>
    </dgm:pt>
    <dgm:pt modelId="{603463AF-4676-4DCF-A707-D46C95545D58}" type="parTrans" cxnId="{89B50A41-C182-440A-BA3E-CC6344E88E0C}">
      <dgm:prSet/>
      <dgm:spPr/>
      <dgm:t>
        <a:bodyPr/>
        <a:lstStyle/>
        <a:p>
          <a:endParaRPr lang="en-US"/>
        </a:p>
      </dgm:t>
    </dgm:pt>
    <dgm:pt modelId="{6C738DCF-8100-4B40-BCAA-FC3CBFD70A61}" type="sibTrans" cxnId="{89B50A41-C182-440A-BA3E-CC6344E88E0C}">
      <dgm:prSet/>
      <dgm:spPr/>
      <dgm:t>
        <a:bodyPr/>
        <a:lstStyle/>
        <a:p>
          <a:endParaRPr lang="en-US"/>
        </a:p>
      </dgm:t>
    </dgm:pt>
    <dgm:pt modelId="{CFDFCE61-4DB8-4442-BDED-2BC776B80451}" type="pres">
      <dgm:prSet presAssocID="{A04D5739-F04E-4BB0-880E-B7ACB8077794}" presName="rootnode" presStyleCnt="0">
        <dgm:presLayoutVars>
          <dgm:chMax/>
          <dgm:chPref/>
          <dgm:dir/>
          <dgm:animLvl val="lvl"/>
        </dgm:presLayoutVars>
      </dgm:prSet>
      <dgm:spPr/>
    </dgm:pt>
    <dgm:pt modelId="{063BC15B-8293-4127-A5C9-93A334B976FF}" type="pres">
      <dgm:prSet presAssocID="{B037C150-FD16-4228-818D-3D4645D93FBC}" presName="composite" presStyleCnt="0"/>
      <dgm:spPr/>
    </dgm:pt>
    <dgm:pt modelId="{65A6E8D5-C379-43E2-A0D5-1A84B24D4FA1}" type="pres">
      <dgm:prSet presAssocID="{B037C150-FD16-4228-818D-3D4645D93FBC}" presName="bentUpArrow1" presStyleLbl="alignImgPlace1" presStyleIdx="0" presStyleCnt="4"/>
      <dgm:spPr/>
    </dgm:pt>
    <dgm:pt modelId="{316F4563-E6FC-41CB-B1B1-B9866D021C85}" type="pres">
      <dgm:prSet presAssocID="{B037C150-FD16-4228-818D-3D4645D93FBC}" presName="ParentText" presStyleLbl="node1" presStyleIdx="0" presStyleCnt="5">
        <dgm:presLayoutVars>
          <dgm:chMax val="1"/>
          <dgm:chPref val="1"/>
          <dgm:bulletEnabled val="1"/>
        </dgm:presLayoutVars>
      </dgm:prSet>
      <dgm:spPr/>
    </dgm:pt>
    <dgm:pt modelId="{41E28139-EE6E-471C-A47B-1F93DF4F88E8}" type="pres">
      <dgm:prSet presAssocID="{B037C150-FD16-4228-818D-3D4645D93FBC}" presName="ChildText" presStyleLbl="revTx" presStyleIdx="0" presStyleCnt="4">
        <dgm:presLayoutVars>
          <dgm:chMax val="0"/>
          <dgm:chPref val="0"/>
          <dgm:bulletEnabled val="1"/>
        </dgm:presLayoutVars>
      </dgm:prSet>
      <dgm:spPr/>
    </dgm:pt>
    <dgm:pt modelId="{8F9C227D-2F10-4454-B3E4-A592D71B43D1}" type="pres">
      <dgm:prSet presAssocID="{6C738DCF-8100-4B40-BCAA-FC3CBFD70A61}" presName="sibTrans" presStyleCnt="0"/>
      <dgm:spPr/>
    </dgm:pt>
    <dgm:pt modelId="{B02F900D-F809-4D7A-AFB0-BB3061EAA936}" type="pres">
      <dgm:prSet presAssocID="{6A79D780-D6E8-4C4F-8071-D1A479410E5F}" presName="composite" presStyleCnt="0"/>
      <dgm:spPr/>
    </dgm:pt>
    <dgm:pt modelId="{AB02CD12-28F2-4E1C-A977-269759F1A14D}" type="pres">
      <dgm:prSet presAssocID="{6A79D780-D6E8-4C4F-8071-D1A479410E5F}" presName="bentUpArrow1" presStyleLbl="alignImgPlace1" presStyleIdx="1" presStyleCnt="4"/>
      <dgm:spPr/>
    </dgm:pt>
    <dgm:pt modelId="{63C8C166-F42A-4F81-8703-0ECF092FB045}" type="pres">
      <dgm:prSet presAssocID="{6A79D780-D6E8-4C4F-8071-D1A479410E5F}" presName="ParentText" presStyleLbl="node1" presStyleIdx="1" presStyleCnt="5">
        <dgm:presLayoutVars>
          <dgm:chMax val="1"/>
          <dgm:chPref val="1"/>
          <dgm:bulletEnabled val="1"/>
        </dgm:presLayoutVars>
      </dgm:prSet>
      <dgm:spPr/>
    </dgm:pt>
    <dgm:pt modelId="{951984F7-1A0E-4167-AE29-0FF6FF98F5AC}" type="pres">
      <dgm:prSet presAssocID="{6A79D780-D6E8-4C4F-8071-D1A479410E5F}" presName="ChildText" presStyleLbl="revTx" presStyleIdx="1" presStyleCnt="4">
        <dgm:presLayoutVars>
          <dgm:chMax val="0"/>
          <dgm:chPref val="0"/>
          <dgm:bulletEnabled val="1"/>
        </dgm:presLayoutVars>
      </dgm:prSet>
      <dgm:spPr/>
      <dgm:t>
        <a:bodyPr/>
        <a:lstStyle/>
        <a:p>
          <a:endParaRPr lang="en-US"/>
        </a:p>
      </dgm:t>
    </dgm:pt>
    <dgm:pt modelId="{282FC355-7C38-4F9C-BF4B-F473634A1273}" type="pres">
      <dgm:prSet presAssocID="{9DC32ABA-638D-4206-84FF-6C0A5217846D}" presName="sibTrans" presStyleCnt="0"/>
      <dgm:spPr/>
    </dgm:pt>
    <dgm:pt modelId="{8C5B3918-0023-42D5-9D54-B52E991E1995}" type="pres">
      <dgm:prSet presAssocID="{1CE6AB67-78BC-48F4-8D34-7A856C9A8A68}" presName="composite" presStyleCnt="0"/>
      <dgm:spPr/>
    </dgm:pt>
    <dgm:pt modelId="{96FA0264-754C-44E2-A21D-1C71CE835D04}" type="pres">
      <dgm:prSet presAssocID="{1CE6AB67-78BC-48F4-8D34-7A856C9A8A68}" presName="bentUpArrow1" presStyleLbl="alignImgPlace1" presStyleIdx="2" presStyleCnt="4"/>
      <dgm:spPr/>
    </dgm:pt>
    <dgm:pt modelId="{29E55E7D-9F9B-4E92-AE57-CC1997C2DA05}" type="pres">
      <dgm:prSet presAssocID="{1CE6AB67-78BC-48F4-8D34-7A856C9A8A68}" presName="ParentText" presStyleLbl="node1" presStyleIdx="2" presStyleCnt="5">
        <dgm:presLayoutVars>
          <dgm:chMax val="1"/>
          <dgm:chPref val="1"/>
          <dgm:bulletEnabled val="1"/>
        </dgm:presLayoutVars>
      </dgm:prSet>
      <dgm:spPr/>
    </dgm:pt>
    <dgm:pt modelId="{C519E067-F4BD-46EB-B867-4D46DF05993C}" type="pres">
      <dgm:prSet presAssocID="{1CE6AB67-78BC-48F4-8D34-7A856C9A8A68}" presName="ChildText" presStyleLbl="revTx" presStyleIdx="2" presStyleCnt="4">
        <dgm:presLayoutVars>
          <dgm:chMax val="0"/>
          <dgm:chPref val="0"/>
          <dgm:bulletEnabled val="1"/>
        </dgm:presLayoutVars>
      </dgm:prSet>
      <dgm:spPr/>
    </dgm:pt>
    <dgm:pt modelId="{3CF5599D-A730-4C6E-AA1A-9072AB5A0743}" type="pres">
      <dgm:prSet presAssocID="{56BCDE61-ADD7-4B36-B746-A2574B32B126}" presName="sibTrans" presStyleCnt="0"/>
      <dgm:spPr/>
    </dgm:pt>
    <dgm:pt modelId="{F0EDBE7C-A82F-4C2A-85EB-B3E4914D33ED}" type="pres">
      <dgm:prSet presAssocID="{BB7882F3-16F4-481B-A403-6446C0DE25F6}" presName="composite" presStyleCnt="0"/>
      <dgm:spPr/>
    </dgm:pt>
    <dgm:pt modelId="{F109A039-A283-4DEF-B5EC-94CED28C3DD3}" type="pres">
      <dgm:prSet presAssocID="{BB7882F3-16F4-481B-A403-6446C0DE25F6}" presName="bentUpArrow1" presStyleLbl="alignImgPlace1" presStyleIdx="3" presStyleCnt="4"/>
      <dgm:spPr/>
    </dgm:pt>
    <dgm:pt modelId="{D4F18248-01CB-46AD-BFB4-FAEFEADBD669}" type="pres">
      <dgm:prSet presAssocID="{BB7882F3-16F4-481B-A403-6446C0DE25F6}" presName="ParentText" presStyleLbl="node1" presStyleIdx="3" presStyleCnt="5">
        <dgm:presLayoutVars>
          <dgm:chMax val="1"/>
          <dgm:chPref val="1"/>
          <dgm:bulletEnabled val="1"/>
        </dgm:presLayoutVars>
      </dgm:prSet>
      <dgm:spPr/>
    </dgm:pt>
    <dgm:pt modelId="{F04B68AA-8D98-490D-893F-6C94A837F384}" type="pres">
      <dgm:prSet presAssocID="{BB7882F3-16F4-481B-A403-6446C0DE25F6}" presName="ChildText" presStyleLbl="revTx" presStyleIdx="3" presStyleCnt="4">
        <dgm:presLayoutVars>
          <dgm:chMax val="0"/>
          <dgm:chPref val="0"/>
          <dgm:bulletEnabled val="1"/>
        </dgm:presLayoutVars>
      </dgm:prSet>
      <dgm:spPr/>
    </dgm:pt>
    <dgm:pt modelId="{60F42BF3-F510-4E93-BFEC-0A47DB769568}" type="pres">
      <dgm:prSet presAssocID="{8215F043-ADC7-4E24-A69A-DC651F8678E6}" presName="sibTrans" presStyleCnt="0"/>
      <dgm:spPr/>
    </dgm:pt>
    <dgm:pt modelId="{F124135D-AC35-4177-9D4C-EB0C78A4066E}" type="pres">
      <dgm:prSet presAssocID="{0454B8AE-3472-466B-A28C-30451F38CF5B}" presName="composite" presStyleCnt="0"/>
      <dgm:spPr/>
    </dgm:pt>
    <dgm:pt modelId="{D95AC89E-8E5A-4572-AD84-21058E194F43}" type="pres">
      <dgm:prSet presAssocID="{0454B8AE-3472-466B-A28C-30451F38CF5B}" presName="ParentText" presStyleLbl="node1" presStyleIdx="4" presStyleCnt="5">
        <dgm:presLayoutVars>
          <dgm:chMax val="1"/>
          <dgm:chPref val="1"/>
          <dgm:bulletEnabled val="1"/>
        </dgm:presLayoutVars>
      </dgm:prSet>
      <dgm:spPr/>
      <dgm:t>
        <a:bodyPr/>
        <a:lstStyle/>
        <a:p>
          <a:endParaRPr lang="en-US"/>
        </a:p>
      </dgm:t>
    </dgm:pt>
  </dgm:ptLst>
  <dgm:cxnLst>
    <dgm:cxn modelId="{D0C5B382-1B52-4F7B-BB70-80AB3FCB3047}" type="presOf" srcId="{0454B8AE-3472-466B-A28C-30451F38CF5B}" destId="{D95AC89E-8E5A-4572-AD84-21058E194F43}" srcOrd="0" destOrd="0" presId="urn:microsoft.com/office/officeart/2005/8/layout/StepDownProcess"/>
    <dgm:cxn modelId="{5AD1CD51-81C2-451B-9A34-AD310C161FBC}" type="presOf" srcId="{1CE6AB67-78BC-48F4-8D34-7A856C9A8A68}" destId="{29E55E7D-9F9B-4E92-AE57-CC1997C2DA05}" srcOrd="0" destOrd="0" presId="urn:microsoft.com/office/officeart/2005/8/layout/StepDownProcess"/>
    <dgm:cxn modelId="{6ABC98CF-3E88-4D83-8A71-425618D13FC7}" type="presOf" srcId="{BB7882F3-16F4-481B-A403-6446C0DE25F6}" destId="{D4F18248-01CB-46AD-BFB4-FAEFEADBD669}" srcOrd="0" destOrd="0" presId="urn:microsoft.com/office/officeart/2005/8/layout/StepDownProcess"/>
    <dgm:cxn modelId="{D8E0DADC-4131-4062-8D39-2256CA494904}" srcId="{A04D5739-F04E-4BB0-880E-B7ACB8077794}" destId="{6A79D780-D6E8-4C4F-8071-D1A479410E5F}" srcOrd="1" destOrd="0" parTransId="{E5BD23DD-26A9-4FBD-B1FA-8D625998F5B8}" sibTransId="{9DC32ABA-638D-4206-84FF-6C0A5217846D}"/>
    <dgm:cxn modelId="{4CECD18D-9778-4844-B1CF-F5039CD720F8}" type="presOf" srcId="{A04D5739-F04E-4BB0-880E-B7ACB8077794}" destId="{CFDFCE61-4DB8-4442-BDED-2BC776B80451}" srcOrd="0" destOrd="0" presId="urn:microsoft.com/office/officeart/2005/8/layout/StepDownProcess"/>
    <dgm:cxn modelId="{81A3EA1A-D933-4DA4-B8A1-E240BDB97138}" srcId="{A04D5739-F04E-4BB0-880E-B7ACB8077794}" destId="{1CE6AB67-78BC-48F4-8D34-7A856C9A8A68}" srcOrd="2" destOrd="0" parTransId="{748899F9-92EF-43EE-A7CD-2F8D31F57952}" sibTransId="{56BCDE61-ADD7-4B36-B746-A2574B32B126}"/>
    <dgm:cxn modelId="{44BE95FF-4F59-4C17-A1CA-7D7B122238E1}" type="presOf" srcId="{B037C150-FD16-4228-818D-3D4645D93FBC}" destId="{316F4563-E6FC-41CB-B1B1-B9866D021C85}" srcOrd="0" destOrd="0" presId="urn:microsoft.com/office/officeart/2005/8/layout/StepDownProcess"/>
    <dgm:cxn modelId="{AE86A997-E54A-4E63-8140-A4E5FCAA2894}" srcId="{A04D5739-F04E-4BB0-880E-B7ACB8077794}" destId="{BB7882F3-16F4-481B-A403-6446C0DE25F6}" srcOrd="3" destOrd="0" parTransId="{ABA9A516-C6BE-4E1E-8207-FF098ADF7779}" sibTransId="{8215F043-ADC7-4E24-A69A-DC651F8678E6}"/>
    <dgm:cxn modelId="{89B50A41-C182-440A-BA3E-CC6344E88E0C}" srcId="{A04D5739-F04E-4BB0-880E-B7ACB8077794}" destId="{B037C150-FD16-4228-818D-3D4645D93FBC}" srcOrd="0" destOrd="0" parTransId="{603463AF-4676-4DCF-A707-D46C95545D58}" sibTransId="{6C738DCF-8100-4B40-BCAA-FC3CBFD70A61}"/>
    <dgm:cxn modelId="{CD5648B3-90A2-4FDB-A3D5-ADCDDA06008C}" srcId="{A04D5739-F04E-4BB0-880E-B7ACB8077794}" destId="{0454B8AE-3472-466B-A28C-30451F38CF5B}" srcOrd="4" destOrd="0" parTransId="{2DA17283-C763-43CC-9642-183B210F6E56}" sibTransId="{68E9B645-BEC1-44C7-BDFA-8E84D5A3EA53}"/>
    <dgm:cxn modelId="{440AA958-381F-4C0B-997A-D60C0684E41A}" type="presOf" srcId="{6A79D780-D6E8-4C4F-8071-D1A479410E5F}" destId="{63C8C166-F42A-4F81-8703-0ECF092FB045}" srcOrd="0" destOrd="0" presId="urn:microsoft.com/office/officeart/2005/8/layout/StepDownProcess"/>
    <dgm:cxn modelId="{C21BEB6A-813D-4446-8F2B-85F43F0B3F85}" type="presParOf" srcId="{CFDFCE61-4DB8-4442-BDED-2BC776B80451}" destId="{063BC15B-8293-4127-A5C9-93A334B976FF}" srcOrd="0" destOrd="0" presId="urn:microsoft.com/office/officeart/2005/8/layout/StepDownProcess"/>
    <dgm:cxn modelId="{FC4C3C1D-3107-4C68-B86B-BE188FEFB8FB}" type="presParOf" srcId="{063BC15B-8293-4127-A5C9-93A334B976FF}" destId="{65A6E8D5-C379-43E2-A0D5-1A84B24D4FA1}" srcOrd="0" destOrd="0" presId="urn:microsoft.com/office/officeart/2005/8/layout/StepDownProcess"/>
    <dgm:cxn modelId="{D75F06AA-5061-4782-81CB-52232E77298C}" type="presParOf" srcId="{063BC15B-8293-4127-A5C9-93A334B976FF}" destId="{316F4563-E6FC-41CB-B1B1-B9866D021C85}" srcOrd="1" destOrd="0" presId="urn:microsoft.com/office/officeart/2005/8/layout/StepDownProcess"/>
    <dgm:cxn modelId="{E9427CFC-18B5-4D5E-8A99-DB9D5A0D040C}" type="presParOf" srcId="{063BC15B-8293-4127-A5C9-93A334B976FF}" destId="{41E28139-EE6E-471C-A47B-1F93DF4F88E8}" srcOrd="2" destOrd="0" presId="urn:microsoft.com/office/officeart/2005/8/layout/StepDownProcess"/>
    <dgm:cxn modelId="{7FCDB25E-A3C9-42F3-A03F-E9A44F228D1D}" type="presParOf" srcId="{CFDFCE61-4DB8-4442-BDED-2BC776B80451}" destId="{8F9C227D-2F10-4454-B3E4-A592D71B43D1}" srcOrd="1" destOrd="0" presId="urn:microsoft.com/office/officeart/2005/8/layout/StepDownProcess"/>
    <dgm:cxn modelId="{B1884B94-5D93-466A-98B9-7537E203E46B}" type="presParOf" srcId="{CFDFCE61-4DB8-4442-BDED-2BC776B80451}" destId="{B02F900D-F809-4D7A-AFB0-BB3061EAA936}" srcOrd="2" destOrd="0" presId="urn:microsoft.com/office/officeart/2005/8/layout/StepDownProcess"/>
    <dgm:cxn modelId="{D6E22171-05B0-4784-A473-CDDE6FC8DCF8}" type="presParOf" srcId="{B02F900D-F809-4D7A-AFB0-BB3061EAA936}" destId="{AB02CD12-28F2-4E1C-A977-269759F1A14D}" srcOrd="0" destOrd="0" presId="urn:microsoft.com/office/officeart/2005/8/layout/StepDownProcess"/>
    <dgm:cxn modelId="{D5608346-C326-453C-879F-3B3DF16F8508}" type="presParOf" srcId="{B02F900D-F809-4D7A-AFB0-BB3061EAA936}" destId="{63C8C166-F42A-4F81-8703-0ECF092FB045}" srcOrd="1" destOrd="0" presId="urn:microsoft.com/office/officeart/2005/8/layout/StepDownProcess"/>
    <dgm:cxn modelId="{52D47627-3BB7-41AB-9E39-CBB8A7CEEC68}" type="presParOf" srcId="{B02F900D-F809-4D7A-AFB0-BB3061EAA936}" destId="{951984F7-1A0E-4167-AE29-0FF6FF98F5AC}" srcOrd="2" destOrd="0" presId="urn:microsoft.com/office/officeart/2005/8/layout/StepDownProcess"/>
    <dgm:cxn modelId="{8D318182-FA25-4D3D-9F61-1DD9B186BD56}" type="presParOf" srcId="{CFDFCE61-4DB8-4442-BDED-2BC776B80451}" destId="{282FC355-7C38-4F9C-BF4B-F473634A1273}" srcOrd="3" destOrd="0" presId="urn:microsoft.com/office/officeart/2005/8/layout/StepDownProcess"/>
    <dgm:cxn modelId="{1F1C5507-96DA-43FB-A2F6-3C63593C2C4D}" type="presParOf" srcId="{CFDFCE61-4DB8-4442-BDED-2BC776B80451}" destId="{8C5B3918-0023-42D5-9D54-B52E991E1995}" srcOrd="4" destOrd="0" presId="urn:microsoft.com/office/officeart/2005/8/layout/StepDownProcess"/>
    <dgm:cxn modelId="{5AD37C24-7D06-4A45-9034-24E44811C2F7}" type="presParOf" srcId="{8C5B3918-0023-42D5-9D54-B52E991E1995}" destId="{96FA0264-754C-44E2-A21D-1C71CE835D04}" srcOrd="0" destOrd="0" presId="urn:microsoft.com/office/officeart/2005/8/layout/StepDownProcess"/>
    <dgm:cxn modelId="{6300459F-5237-47FA-AC5F-91E5D8D8C90E}" type="presParOf" srcId="{8C5B3918-0023-42D5-9D54-B52E991E1995}" destId="{29E55E7D-9F9B-4E92-AE57-CC1997C2DA05}" srcOrd="1" destOrd="0" presId="urn:microsoft.com/office/officeart/2005/8/layout/StepDownProcess"/>
    <dgm:cxn modelId="{353B81DF-33C8-49F8-9E4B-550F4AFA5E0C}" type="presParOf" srcId="{8C5B3918-0023-42D5-9D54-B52E991E1995}" destId="{C519E067-F4BD-46EB-B867-4D46DF05993C}" srcOrd="2" destOrd="0" presId="urn:microsoft.com/office/officeart/2005/8/layout/StepDownProcess"/>
    <dgm:cxn modelId="{E4CE7040-2C85-453A-AA16-50706BE247EA}" type="presParOf" srcId="{CFDFCE61-4DB8-4442-BDED-2BC776B80451}" destId="{3CF5599D-A730-4C6E-AA1A-9072AB5A0743}" srcOrd="5" destOrd="0" presId="urn:microsoft.com/office/officeart/2005/8/layout/StepDownProcess"/>
    <dgm:cxn modelId="{00376C1B-DD22-4479-9546-D1B6D3D55DC7}" type="presParOf" srcId="{CFDFCE61-4DB8-4442-BDED-2BC776B80451}" destId="{F0EDBE7C-A82F-4C2A-85EB-B3E4914D33ED}" srcOrd="6" destOrd="0" presId="urn:microsoft.com/office/officeart/2005/8/layout/StepDownProcess"/>
    <dgm:cxn modelId="{8A9FD0E4-D01B-48DF-A4C3-05CC69DF237A}" type="presParOf" srcId="{F0EDBE7C-A82F-4C2A-85EB-B3E4914D33ED}" destId="{F109A039-A283-4DEF-B5EC-94CED28C3DD3}" srcOrd="0" destOrd="0" presId="urn:microsoft.com/office/officeart/2005/8/layout/StepDownProcess"/>
    <dgm:cxn modelId="{8DD05A6F-7A4E-4F8E-8B17-BC32766C9307}" type="presParOf" srcId="{F0EDBE7C-A82F-4C2A-85EB-B3E4914D33ED}" destId="{D4F18248-01CB-46AD-BFB4-FAEFEADBD669}" srcOrd="1" destOrd="0" presId="urn:microsoft.com/office/officeart/2005/8/layout/StepDownProcess"/>
    <dgm:cxn modelId="{F9545AAD-D9DF-40BF-89E6-7FFEBDA9DA1A}" type="presParOf" srcId="{F0EDBE7C-A82F-4C2A-85EB-B3E4914D33ED}" destId="{F04B68AA-8D98-490D-893F-6C94A837F384}" srcOrd="2" destOrd="0" presId="urn:microsoft.com/office/officeart/2005/8/layout/StepDownProcess"/>
    <dgm:cxn modelId="{CC63F518-B5FF-4A1F-9990-D5806AADADDB}" type="presParOf" srcId="{CFDFCE61-4DB8-4442-BDED-2BC776B80451}" destId="{60F42BF3-F510-4E93-BFEC-0A47DB769568}" srcOrd="7" destOrd="0" presId="urn:microsoft.com/office/officeart/2005/8/layout/StepDownProcess"/>
    <dgm:cxn modelId="{32843F11-550D-418B-B116-4A629879BC58}" type="presParOf" srcId="{CFDFCE61-4DB8-4442-BDED-2BC776B80451}" destId="{F124135D-AC35-4177-9D4C-EB0C78A4066E}" srcOrd="8" destOrd="0" presId="urn:microsoft.com/office/officeart/2005/8/layout/StepDownProcess"/>
    <dgm:cxn modelId="{A129A1A6-D1BC-45E3-91E8-8231C744026B}" type="presParOf" srcId="{F124135D-AC35-4177-9D4C-EB0C78A4066E}" destId="{D95AC89E-8E5A-4572-AD84-21058E194F43}" srcOrd="0" destOrd="0" presId="urn:microsoft.com/office/officeart/2005/8/layout/StepDownProcess"/>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6A9ED898-BDD0-406A-800B-B4C7A50C4E36}" type="doc">
      <dgm:prSet loTypeId="urn:microsoft.com/office/officeart/2009/layout/CircleArrowProcess" loCatId="cycle" qsTypeId="urn:microsoft.com/office/officeart/2005/8/quickstyle/simple1" qsCatId="simple" csTypeId="urn:microsoft.com/office/officeart/2005/8/colors/colorful2" csCatId="colorful" phldr="1"/>
      <dgm:spPr/>
      <dgm:t>
        <a:bodyPr/>
        <a:lstStyle/>
        <a:p>
          <a:endParaRPr lang="en-US"/>
        </a:p>
      </dgm:t>
    </dgm:pt>
    <dgm:pt modelId="{9F5C8CE7-2E36-40BB-8B65-DF5381A75BDA}">
      <dgm:prSet phldrT="[Text]"/>
      <dgm:spPr/>
      <dgm:t>
        <a:bodyPr/>
        <a:lstStyle/>
        <a:p>
          <a:r>
            <a:rPr lang="ar-IQ" b="1" dirty="0" smtClean="0"/>
            <a:t>تخطيط المشروع </a:t>
          </a:r>
          <a:endParaRPr lang="en-US" dirty="0"/>
        </a:p>
      </dgm:t>
    </dgm:pt>
    <dgm:pt modelId="{5876112E-E73F-493D-9CC4-1BB64DA382CF}" type="parTrans" cxnId="{BB1C5D0A-F53D-4A2B-B906-DD3B2AB41BBF}">
      <dgm:prSet/>
      <dgm:spPr/>
      <dgm:t>
        <a:bodyPr/>
        <a:lstStyle/>
        <a:p>
          <a:endParaRPr lang="en-US"/>
        </a:p>
      </dgm:t>
    </dgm:pt>
    <dgm:pt modelId="{94FA418B-523A-4847-9B27-7AA3C1F024FF}" type="sibTrans" cxnId="{BB1C5D0A-F53D-4A2B-B906-DD3B2AB41BBF}">
      <dgm:prSet/>
      <dgm:spPr/>
      <dgm:t>
        <a:bodyPr/>
        <a:lstStyle/>
        <a:p>
          <a:endParaRPr lang="en-US"/>
        </a:p>
      </dgm:t>
    </dgm:pt>
    <dgm:pt modelId="{201C60F0-A5C0-4495-B151-2AE84064942C}">
      <dgm:prSet phldrT="[Text]"/>
      <dgm:spPr/>
      <dgm:t>
        <a:bodyPr/>
        <a:lstStyle/>
        <a:p>
          <a:r>
            <a:rPr lang="ar-IQ" b="1" dirty="0" smtClean="0"/>
            <a:t>جدولة المشروع </a:t>
          </a:r>
          <a:endParaRPr lang="en-US" dirty="0"/>
        </a:p>
      </dgm:t>
    </dgm:pt>
    <dgm:pt modelId="{CE8088D1-26B2-4704-91F1-1CF4055591DC}" type="parTrans" cxnId="{E87488A0-43A5-4ADB-AC55-09519B04CDBF}">
      <dgm:prSet/>
      <dgm:spPr/>
      <dgm:t>
        <a:bodyPr/>
        <a:lstStyle/>
        <a:p>
          <a:endParaRPr lang="en-US"/>
        </a:p>
      </dgm:t>
    </dgm:pt>
    <dgm:pt modelId="{7FC8092F-16EE-41F8-912D-91208CFDFC3D}" type="sibTrans" cxnId="{E87488A0-43A5-4ADB-AC55-09519B04CDBF}">
      <dgm:prSet/>
      <dgm:spPr/>
      <dgm:t>
        <a:bodyPr/>
        <a:lstStyle/>
        <a:p>
          <a:endParaRPr lang="en-US"/>
        </a:p>
      </dgm:t>
    </dgm:pt>
    <dgm:pt modelId="{3CA654C5-E1DE-4C60-A398-C4F0BEFEC084}">
      <dgm:prSet phldrT="[Text]"/>
      <dgm:spPr/>
      <dgm:t>
        <a:bodyPr/>
        <a:lstStyle/>
        <a:p>
          <a:r>
            <a:rPr lang="ar-IQ" b="1" dirty="0" smtClean="0"/>
            <a:t>السيطرة على المشروع </a:t>
          </a:r>
          <a:endParaRPr lang="en-US" dirty="0"/>
        </a:p>
      </dgm:t>
    </dgm:pt>
    <dgm:pt modelId="{FD303064-818A-4F5F-BF26-D523A0FE5878}" type="parTrans" cxnId="{3413908F-6A2B-4FE6-BFE2-9A8D2BBD6AD5}">
      <dgm:prSet/>
      <dgm:spPr/>
      <dgm:t>
        <a:bodyPr/>
        <a:lstStyle/>
        <a:p>
          <a:endParaRPr lang="en-US"/>
        </a:p>
      </dgm:t>
    </dgm:pt>
    <dgm:pt modelId="{FA050C45-0884-4499-A8F4-75962E5523F3}" type="sibTrans" cxnId="{3413908F-6A2B-4FE6-BFE2-9A8D2BBD6AD5}">
      <dgm:prSet/>
      <dgm:spPr/>
      <dgm:t>
        <a:bodyPr/>
        <a:lstStyle/>
        <a:p>
          <a:endParaRPr lang="en-US"/>
        </a:p>
      </dgm:t>
    </dgm:pt>
    <dgm:pt modelId="{1D660ABD-509E-48A5-B072-8304EC4B0301}" type="pres">
      <dgm:prSet presAssocID="{6A9ED898-BDD0-406A-800B-B4C7A50C4E36}" presName="Name0" presStyleCnt="0">
        <dgm:presLayoutVars>
          <dgm:chMax val="7"/>
          <dgm:chPref val="7"/>
          <dgm:dir/>
          <dgm:animLvl val="lvl"/>
        </dgm:presLayoutVars>
      </dgm:prSet>
      <dgm:spPr/>
    </dgm:pt>
    <dgm:pt modelId="{5466D63E-848F-4E60-AC21-53DA0B5D0BB8}" type="pres">
      <dgm:prSet presAssocID="{9F5C8CE7-2E36-40BB-8B65-DF5381A75BDA}" presName="Accent1" presStyleCnt="0"/>
      <dgm:spPr/>
    </dgm:pt>
    <dgm:pt modelId="{26B2AE97-C600-47D3-99A0-274C5701FA86}" type="pres">
      <dgm:prSet presAssocID="{9F5C8CE7-2E36-40BB-8B65-DF5381A75BDA}" presName="Accent" presStyleLbl="node1" presStyleIdx="0" presStyleCnt="3"/>
      <dgm:spPr/>
    </dgm:pt>
    <dgm:pt modelId="{9A4B38F2-A45B-4904-A873-D834E078C310}" type="pres">
      <dgm:prSet presAssocID="{9F5C8CE7-2E36-40BB-8B65-DF5381A75BDA}" presName="Parent1" presStyleLbl="revTx" presStyleIdx="0" presStyleCnt="3">
        <dgm:presLayoutVars>
          <dgm:chMax val="1"/>
          <dgm:chPref val="1"/>
          <dgm:bulletEnabled val="1"/>
        </dgm:presLayoutVars>
      </dgm:prSet>
      <dgm:spPr/>
    </dgm:pt>
    <dgm:pt modelId="{89420C1F-02AA-4BA9-A4DC-33FDA11D6B3A}" type="pres">
      <dgm:prSet presAssocID="{201C60F0-A5C0-4495-B151-2AE84064942C}" presName="Accent2" presStyleCnt="0"/>
      <dgm:spPr/>
    </dgm:pt>
    <dgm:pt modelId="{093AC81C-C90E-4560-BEF1-A3CE1FBA7A49}" type="pres">
      <dgm:prSet presAssocID="{201C60F0-A5C0-4495-B151-2AE84064942C}" presName="Accent" presStyleLbl="node1" presStyleIdx="1" presStyleCnt="3"/>
      <dgm:spPr/>
    </dgm:pt>
    <dgm:pt modelId="{778882E2-2433-472A-A825-4493DB9966A3}" type="pres">
      <dgm:prSet presAssocID="{201C60F0-A5C0-4495-B151-2AE84064942C}" presName="Parent2" presStyleLbl="revTx" presStyleIdx="1" presStyleCnt="3">
        <dgm:presLayoutVars>
          <dgm:chMax val="1"/>
          <dgm:chPref val="1"/>
          <dgm:bulletEnabled val="1"/>
        </dgm:presLayoutVars>
      </dgm:prSet>
      <dgm:spPr/>
    </dgm:pt>
    <dgm:pt modelId="{04FCD484-8665-41A4-B7CD-F60A0F37D93D}" type="pres">
      <dgm:prSet presAssocID="{3CA654C5-E1DE-4C60-A398-C4F0BEFEC084}" presName="Accent3" presStyleCnt="0"/>
      <dgm:spPr/>
    </dgm:pt>
    <dgm:pt modelId="{537E6E0B-128A-49D8-9EF5-A4F4472BA24B}" type="pres">
      <dgm:prSet presAssocID="{3CA654C5-E1DE-4C60-A398-C4F0BEFEC084}" presName="Accent" presStyleLbl="node1" presStyleIdx="2" presStyleCnt="3"/>
      <dgm:spPr/>
    </dgm:pt>
    <dgm:pt modelId="{3C4AC0D5-41B9-471E-B4D7-A34262FFF21F}" type="pres">
      <dgm:prSet presAssocID="{3CA654C5-E1DE-4C60-A398-C4F0BEFEC084}" presName="Parent3" presStyleLbl="revTx" presStyleIdx="2" presStyleCnt="3">
        <dgm:presLayoutVars>
          <dgm:chMax val="1"/>
          <dgm:chPref val="1"/>
          <dgm:bulletEnabled val="1"/>
        </dgm:presLayoutVars>
      </dgm:prSet>
      <dgm:spPr/>
    </dgm:pt>
  </dgm:ptLst>
  <dgm:cxnLst>
    <dgm:cxn modelId="{E87488A0-43A5-4ADB-AC55-09519B04CDBF}" srcId="{6A9ED898-BDD0-406A-800B-B4C7A50C4E36}" destId="{201C60F0-A5C0-4495-B151-2AE84064942C}" srcOrd="1" destOrd="0" parTransId="{CE8088D1-26B2-4704-91F1-1CF4055591DC}" sibTransId="{7FC8092F-16EE-41F8-912D-91208CFDFC3D}"/>
    <dgm:cxn modelId="{494375EE-59BB-44C9-A23D-7FC3C4BDA1B8}" type="presOf" srcId="{9F5C8CE7-2E36-40BB-8B65-DF5381A75BDA}" destId="{9A4B38F2-A45B-4904-A873-D834E078C310}" srcOrd="0" destOrd="0" presId="urn:microsoft.com/office/officeart/2009/layout/CircleArrowProcess"/>
    <dgm:cxn modelId="{F1953328-633D-45E6-8235-0A3DC0CD5804}" type="presOf" srcId="{6A9ED898-BDD0-406A-800B-B4C7A50C4E36}" destId="{1D660ABD-509E-48A5-B072-8304EC4B0301}" srcOrd="0" destOrd="0" presId="urn:microsoft.com/office/officeart/2009/layout/CircleArrowProcess"/>
    <dgm:cxn modelId="{3413908F-6A2B-4FE6-BFE2-9A8D2BBD6AD5}" srcId="{6A9ED898-BDD0-406A-800B-B4C7A50C4E36}" destId="{3CA654C5-E1DE-4C60-A398-C4F0BEFEC084}" srcOrd="2" destOrd="0" parTransId="{FD303064-818A-4F5F-BF26-D523A0FE5878}" sibTransId="{FA050C45-0884-4499-A8F4-75962E5523F3}"/>
    <dgm:cxn modelId="{BB1C5D0A-F53D-4A2B-B906-DD3B2AB41BBF}" srcId="{6A9ED898-BDD0-406A-800B-B4C7A50C4E36}" destId="{9F5C8CE7-2E36-40BB-8B65-DF5381A75BDA}" srcOrd="0" destOrd="0" parTransId="{5876112E-E73F-493D-9CC4-1BB64DA382CF}" sibTransId="{94FA418B-523A-4847-9B27-7AA3C1F024FF}"/>
    <dgm:cxn modelId="{76758370-116D-45CD-93BB-074964484436}" type="presOf" srcId="{3CA654C5-E1DE-4C60-A398-C4F0BEFEC084}" destId="{3C4AC0D5-41B9-471E-B4D7-A34262FFF21F}" srcOrd="0" destOrd="0" presId="urn:microsoft.com/office/officeart/2009/layout/CircleArrowProcess"/>
    <dgm:cxn modelId="{B382CA70-6947-4D96-9FBA-8A7FB4E93046}" type="presOf" srcId="{201C60F0-A5C0-4495-B151-2AE84064942C}" destId="{778882E2-2433-472A-A825-4493DB9966A3}" srcOrd="0" destOrd="0" presId="urn:microsoft.com/office/officeart/2009/layout/CircleArrowProcess"/>
    <dgm:cxn modelId="{EC42E89D-5E8B-4DA7-989A-B793ABAE2829}" type="presParOf" srcId="{1D660ABD-509E-48A5-B072-8304EC4B0301}" destId="{5466D63E-848F-4E60-AC21-53DA0B5D0BB8}" srcOrd="0" destOrd="0" presId="urn:microsoft.com/office/officeart/2009/layout/CircleArrowProcess"/>
    <dgm:cxn modelId="{7981F09E-D0B3-4637-9914-B95FD295BD33}" type="presParOf" srcId="{5466D63E-848F-4E60-AC21-53DA0B5D0BB8}" destId="{26B2AE97-C600-47D3-99A0-274C5701FA86}" srcOrd="0" destOrd="0" presId="urn:microsoft.com/office/officeart/2009/layout/CircleArrowProcess"/>
    <dgm:cxn modelId="{3D5DAA4E-7424-45CD-B3DB-CE252016F3DD}" type="presParOf" srcId="{1D660ABD-509E-48A5-B072-8304EC4B0301}" destId="{9A4B38F2-A45B-4904-A873-D834E078C310}" srcOrd="1" destOrd="0" presId="urn:microsoft.com/office/officeart/2009/layout/CircleArrowProcess"/>
    <dgm:cxn modelId="{E18AE930-3754-4423-89BD-70E0E78AF28B}" type="presParOf" srcId="{1D660ABD-509E-48A5-B072-8304EC4B0301}" destId="{89420C1F-02AA-4BA9-A4DC-33FDA11D6B3A}" srcOrd="2" destOrd="0" presId="urn:microsoft.com/office/officeart/2009/layout/CircleArrowProcess"/>
    <dgm:cxn modelId="{238D65DD-3575-4908-B0B2-E43103E3D7D6}" type="presParOf" srcId="{89420C1F-02AA-4BA9-A4DC-33FDA11D6B3A}" destId="{093AC81C-C90E-4560-BEF1-A3CE1FBA7A49}" srcOrd="0" destOrd="0" presId="urn:microsoft.com/office/officeart/2009/layout/CircleArrowProcess"/>
    <dgm:cxn modelId="{95699C84-7870-4458-AF94-59679531DF0F}" type="presParOf" srcId="{1D660ABD-509E-48A5-B072-8304EC4B0301}" destId="{778882E2-2433-472A-A825-4493DB9966A3}" srcOrd="3" destOrd="0" presId="urn:microsoft.com/office/officeart/2009/layout/CircleArrowProcess"/>
    <dgm:cxn modelId="{E1E5C63A-619D-4873-9047-E2E931A33455}" type="presParOf" srcId="{1D660ABD-509E-48A5-B072-8304EC4B0301}" destId="{04FCD484-8665-41A4-B7CD-F60A0F37D93D}" srcOrd="4" destOrd="0" presId="urn:microsoft.com/office/officeart/2009/layout/CircleArrowProcess"/>
    <dgm:cxn modelId="{F57ABC07-D6CE-4597-9AA3-5F73BDD7831A}" type="presParOf" srcId="{04FCD484-8665-41A4-B7CD-F60A0F37D93D}" destId="{537E6E0B-128A-49D8-9EF5-A4F4472BA24B}" srcOrd="0" destOrd="0" presId="urn:microsoft.com/office/officeart/2009/layout/CircleArrowProcess"/>
    <dgm:cxn modelId="{22A62468-0860-4A33-B24D-1697643C524D}" type="presParOf" srcId="{1D660ABD-509E-48A5-B072-8304EC4B0301}" destId="{3C4AC0D5-41B9-471E-B4D7-A34262FFF21F}" srcOrd="5" destOrd="0" presId="urn:microsoft.com/office/officeart/2009/layout/CircleArrowProcess"/>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5A6E8D5-C379-43E2-A0D5-1A84B24D4FA1}">
      <dsp:nvSpPr>
        <dsp:cNvPr id="0" name=""/>
        <dsp:cNvSpPr/>
      </dsp:nvSpPr>
      <dsp:spPr>
        <a:xfrm rot="5400000">
          <a:off x="1279256" y="949999"/>
          <a:ext cx="826770" cy="941248"/>
        </a:xfrm>
        <a:prstGeom prst="bentUpArrow">
          <a:avLst>
            <a:gd name="adj1" fmla="val 32840"/>
            <a:gd name="adj2" fmla="val 25000"/>
            <a:gd name="adj3" fmla="val 35780"/>
          </a:avLst>
        </a:prstGeom>
        <a:solidFill>
          <a:schemeClr val="accent1">
            <a:tint val="50000"/>
            <a:hueOff val="0"/>
            <a:satOff val="0"/>
            <a:lumOff val="0"/>
            <a:alphaOff val="0"/>
          </a:schemeClr>
        </a:solidFill>
        <a:ln>
          <a:noFill/>
        </a:ln>
        <a:effectLst/>
        <a:scene3d>
          <a:camera prst="orthographicFront">
            <a:rot lat="0" lon="0" rev="0"/>
          </a:camera>
          <a:lightRig rig="contrasting" dir="t">
            <a:rot lat="0" lon="0" rev="1200000"/>
          </a:lightRig>
        </a:scene3d>
        <a:sp3d contourW="12700" prstMaterial="flat">
          <a:bevelT w="177800" h="254000"/>
          <a:bevelB w="152400"/>
        </a:sp3d>
      </dsp:spPr>
      <dsp:style>
        <a:lnRef idx="0">
          <a:scrgbClr r="0" g="0" b="0"/>
        </a:lnRef>
        <a:fillRef idx="1">
          <a:scrgbClr r="0" g="0" b="0"/>
        </a:fillRef>
        <a:effectRef idx="1">
          <a:scrgbClr r="0" g="0" b="0"/>
        </a:effectRef>
        <a:fontRef idx="minor"/>
      </dsp:style>
    </dsp:sp>
    <dsp:sp modelId="{316F4563-E6FC-41CB-B1B1-B9866D021C85}">
      <dsp:nvSpPr>
        <dsp:cNvPr id="0" name=""/>
        <dsp:cNvSpPr/>
      </dsp:nvSpPr>
      <dsp:spPr>
        <a:xfrm>
          <a:off x="1060212" y="33507"/>
          <a:ext cx="1391794" cy="974210"/>
        </a:xfrm>
        <a:prstGeom prst="roundRect">
          <a:avLst>
            <a:gd name="adj" fmla="val 16670"/>
          </a:avLst>
        </a:prstGeom>
        <a:solidFill>
          <a:schemeClr val="accent1">
            <a:hueOff val="0"/>
            <a:satOff val="0"/>
            <a:lumOff val="0"/>
            <a:alphaOff val="0"/>
          </a:schemeClr>
        </a:solidFill>
        <a:ln>
          <a:noFill/>
        </a:ln>
        <a:effectLst>
          <a:outerShdw blurRad="38100" dist="254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121920" tIns="121920" rIns="121920" bIns="121920" numCol="1" spcCol="1270" anchor="ctr" anchorCtr="0">
          <a:noAutofit/>
        </a:bodyPr>
        <a:lstStyle/>
        <a:p>
          <a:pPr lvl="0" algn="ctr" defTabSz="1422400">
            <a:lnSpc>
              <a:spcPct val="90000"/>
            </a:lnSpc>
            <a:spcBef>
              <a:spcPct val="0"/>
            </a:spcBef>
            <a:spcAft>
              <a:spcPct val="35000"/>
            </a:spcAft>
          </a:pPr>
          <a:r>
            <a:rPr lang="ar-IQ" sz="3200" b="1" u="none" kern="1200" dirty="0" smtClean="0"/>
            <a:t>البدء</a:t>
          </a:r>
          <a:endParaRPr lang="en-US" sz="3200" u="none" kern="1200" dirty="0"/>
        </a:p>
      </dsp:txBody>
      <dsp:txXfrm>
        <a:off x="1107778" y="81073"/>
        <a:ext cx="1296662" cy="879078"/>
      </dsp:txXfrm>
    </dsp:sp>
    <dsp:sp modelId="{41E28139-EE6E-471C-A47B-1F93DF4F88E8}">
      <dsp:nvSpPr>
        <dsp:cNvPr id="0" name=""/>
        <dsp:cNvSpPr/>
      </dsp:nvSpPr>
      <dsp:spPr>
        <a:xfrm>
          <a:off x="2452006" y="126421"/>
          <a:ext cx="1012258" cy="787400"/>
        </a:xfrm>
        <a:prstGeom prst="rect">
          <a:avLst/>
        </a:prstGeom>
        <a:noFill/>
        <a:ln w="12700" cap="rnd" cmpd="sng" algn="ctr">
          <a:solidFill>
            <a:schemeClr val="dk1">
              <a:alpha val="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AB02CD12-28F2-4E1C-A977-269759F1A14D}">
      <dsp:nvSpPr>
        <dsp:cNvPr id="0" name=""/>
        <dsp:cNvSpPr/>
      </dsp:nvSpPr>
      <dsp:spPr>
        <a:xfrm rot="5400000">
          <a:off x="2433201" y="2044359"/>
          <a:ext cx="826770" cy="941248"/>
        </a:xfrm>
        <a:prstGeom prst="bentUpArrow">
          <a:avLst>
            <a:gd name="adj1" fmla="val 32840"/>
            <a:gd name="adj2" fmla="val 25000"/>
            <a:gd name="adj3" fmla="val 35780"/>
          </a:avLst>
        </a:prstGeom>
        <a:solidFill>
          <a:schemeClr val="accent1">
            <a:tint val="50000"/>
            <a:hueOff val="0"/>
            <a:satOff val="0"/>
            <a:lumOff val="0"/>
            <a:alphaOff val="0"/>
          </a:schemeClr>
        </a:solidFill>
        <a:ln>
          <a:noFill/>
        </a:ln>
        <a:effectLst/>
        <a:scene3d>
          <a:camera prst="orthographicFront">
            <a:rot lat="0" lon="0" rev="0"/>
          </a:camera>
          <a:lightRig rig="contrasting" dir="t">
            <a:rot lat="0" lon="0" rev="1200000"/>
          </a:lightRig>
        </a:scene3d>
        <a:sp3d contourW="12700" prstMaterial="flat">
          <a:bevelT w="177800" h="254000"/>
          <a:bevelB w="152400"/>
        </a:sp3d>
      </dsp:spPr>
      <dsp:style>
        <a:lnRef idx="0">
          <a:scrgbClr r="0" g="0" b="0"/>
        </a:lnRef>
        <a:fillRef idx="1">
          <a:scrgbClr r="0" g="0" b="0"/>
        </a:fillRef>
        <a:effectRef idx="1">
          <a:scrgbClr r="0" g="0" b="0"/>
        </a:effectRef>
        <a:fontRef idx="minor"/>
      </dsp:style>
    </dsp:sp>
    <dsp:sp modelId="{63C8C166-F42A-4F81-8703-0ECF092FB045}">
      <dsp:nvSpPr>
        <dsp:cNvPr id="0" name=""/>
        <dsp:cNvSpPr/>
      </dsp:nvSpPr>
      <dsp:spPr>
        <a:xfrm>
          <a:off x="2214157" y="1127868"/>
          <a:ext cx="1391794" cy="974210"/>
        </a:xfrm>
        <a:prstGeom prst="roundRect">
          <a:avLst>
            <a:gd name="adj" fmla="val 16670"/>
          </a:avLst>
        </a:prstGeom>
        <a:solidFill>
          <a:schemeClr val="accent1">
            <a:hueOff val="0"/>
            <a:satOff val="0"/>
            <a:lumOff val="0"/>
            <a:alphaOff val="0"/>
          </a:schemeClr>
        </a:solidFill>
        <a:ln>
          <a:noFill/>
        </a:ln>
        <a:effectLst>
          <a:outerShdw blurRad="38100" dist="254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72390" tIns="72390" rIns="72390" bIns="72390" numCol="1" spcCol="1270" anchor="ctr" anchorCtr="0">
          <a:noAutofit/>
        </a:bodyPr>
        <a:lstStyle/>
        <a:p>
          <a:pPr lvl="0" algn="ctr" defTabSz="844550">
            <a:lnSpc>
              <a:spcPct val="90000"/>
            </a:lnSpc>
            <a:spcBef>
              <a:spcPct val="0"/>
            </a:spcBef>
            <a:spcAft>
              <a:spcPct val="35000"/>
            </a:spcAft>
          </a:pPr>
          <a:r>
            <a:rPr lang="ar-IQ" sz="1900" kern="1200" dirty="0" smtClean="0"/>
            <a:t>التخطيط</a:t>
          </a:r>
          <a:endParaRPr lang="en-US" sz="1900" kern="1200" dirty="0"/>
        </a:p>
      </dsp:txBody>
      <dsp:txXfrm>
        <a:off x="2261723" y="1175434"/>
        <a:ext cx="1296662" cy="879078"/>
      </dsp:txXfrm>
    </dsp:sp>
    <dsp:sp modelId="{951984F7-1A0E-4167-AE29-0FF6FF98F5AC}">
      <dsp:nvSpPr>
        <dsp:cNvPr id="0" name=""/>
        <dsp:cNvSpPr/>
      </dsp:nvSpPr>
      <dsp:spPr>
        <a:xfrm>
          <a:off x="3605951" y="1220781"/>
          <a:ext cx="1012258" cy="787400"/>
        </a:xfrm>
        <a:prstGeom prst="rect">
          <a:avLst/>
        </a:prstGeom>
        <a:noFill/>
        <a:ln w="12700" cap="rnd" cmpd="sng" algn="ctr">
          <a:solidFill>
            <a:schemeClr val="dk1">
              <a:alpha val="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96FA0264-754C-44E2-A21D-1C71CE835D04}">
      <dsp:nvSpPr>
        <dsp:cNvPr id="0" name=""/>
        <dsp:cNvSpPr/>
      </dsp:nvSpPr>
      <dsp:spPr>
        <a:xfrm rot="5400000">
          <a:off x="3587146" y="3138719"/>
          <a:ext cx="826770" cy="941248"/>
        </a:xfrm>
        <a:prstGeom prst="bentUpArrow">
          <a:avLst>
            <a:gd name="adj1" fmla="val 32840"/>
            <a:gd name="adj2" fmla="val 25000"/>
            <a:gd name="adj3" fmla="val 35780"/>
          </a:avLst>
        </a:prstGeom>
        <a:solidFill>
          <a:schemeClr val="accent1">
            <a:tint val="50000"/>
            <a:hueOff val="0"/>
            <a:satOff val="0"/>
            <a:lumOff val="0"/>
            <a:alphaOff val="0"/>
          </a:schemeClr>
        </a:solidFill>
        <a:ln>
          <a:noFill/>
        </a:ln>
        <a:effectLst/>
        <a:scene3d>
          <a:camera prst="orthographicFront">
            <a:rot lat="0" lon="0" rev="0"/>
          </a:camera>
          <a:lightRig rig="contrasting" dir="t">
            <a:rot lat="0" lon="0" rev="1200000"/>
          </a:lightRig>
        </a:scene3d>
        <a:sp3d contourW="12700" prstMaterial="flat">
          <a:bevelT w="177800" h="254000"/>
          <a:bevelB w="152400"/>
        </a:sp3d>
      </dsp:spPr>
      <dsp:style>
        <a:lnRef idx="0">
          <a:scrgbClr r="0" g="0" b="0"/>
        </a:lnRef>
        <a:fillRef idx="1">
          <a:scrgbClr r="0" g="0" b="0"/>
        </a:fillRef>
        <a:effectRef idx="1">
          <a:scrgbClr r="0" g="0" b="0"/>
        </a:effectRef>
        <a:fontRef idx="minor"/>
      </dsp:style>
    </dsp:sp>
    <dsp:sp modelId="{29E55E7D-9F9B-4E92-AE57-CC1997C2DA05}">
      <dsp:nvSpPr>
        <dsp:cNvPr id="0" name=""/>
        <dsp:cNvSpPr/>
      </dsp:nvSpPr>
      <dsp:spPr>
        <a:xfrm>
          <a:off x="3368102" y="2222228"/>
          <a:ext cx="1391794" cy="974210"/>
        </a:xfrm>
        <a:prstGeom prst="roundRect">
          <a:avLst>
            <a:gd name="adj" fmla="val 16670"/>
          </a:avLst>
        </a:prstGeom>
        <a:solidFill>
          <a:schemeClr val="accent1">
            <a:hueOff val="0"/>
            <a:satOff val="0"/>
            <a:lumOff val="0"/>
            <a:alphaOff val="0"/>
          </a:schemeClr>
        </a:solidFill>
        <a:ln>
          <a:noFill/>
        </a:ln>
        <a:effectLst>
          <a:outerShdw blurRad="38100" dist="254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72390" tIns="72390" rIns="72390" bIns="72390" numCol="1" spcCol="1270" anchor="ctr" anchorCtr="0">
          <a:noAutofit/>
        </a:bodyPr>
        <a:lstStyle/>
        <a:p>
          <a:pPr lvl="0" algn="ctr" defTabSz="844550">
            <a:lnSpc>
              <a:spcPct val="90000"/>
            </a:lnSpc>
            <a:spcBef>
              <a:spcPct val="0"/>
            </a:spcBef>
            <a:spcAft>
              <a:spcPct val="35000"/>
            </a:spcAft>
          </a:pPr>
          <a:r>
            <a:rPr lang="ar-IQ" sz="1900" kern="1200" dirty="0" smtClean="0"/>
            <a:t>التنفيذ</a:t>
          </a:r>
          <a:endParaRPr lang="en-US" sz="1900" kern="1200" dirty="0"/>
        </a:p>
      </dsp:txBody>
      <dsp:txXfrm>
        <a:off x="3415668" y="2269794"/>
        <a:ext cx="1296662" cy="879078"/>
      </dsp:txXfrm>
    </dsp:sp>
    <dsp:sp modelId="{C519E067-F4BD-46EB-B867-4D46DF05993C}">
      <dsp:nvSpPr>
        <dsp:cNvPr id="0" name=""/>
        <dsp:cNvSpPr/>
      </dsp:nvSpPr>
      <dsp:spPr>
        <a:xfrm>
          <a:off x="4759897" y="2315141"/>
          <a:ext cx="1012258" cy="787400"/>
        </a:xfrm>
        <a:prstGeom prst="rect">
          <a:avLst/>
        </a:prstGeom>
        <a:noFill/>
        <a:ln w="12700" cap="rnd" cmpd="sng" algn="ctr">
          <a:solidFill>
            <a:schemeClr val="dk1">
              <a:alpha val="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F109A039-A283-4DEF-B5EC-94CED28C3DD3}">
      <dsp:nvSpPr>
        <dsp:cNvPr id="0" name=""/>
        <dsp:cNvSpPr/>
      </dsp:nvSpPr>
      <dsp:spPr>
        <a:xfrm rot="5400000">
          <a:off x="4741091" y="4233079"/>
          <a:ext cx="826770" cy="941248"/>
        </a:xfrm>
        <a:prstGeom prst="bentUpArrow">
          <a:avLst>
            <a:gd name="adj1" fmla="val 32840"/>
            <a:gd name="adj2" fmla="val 25000"/>
            <a:gd name="adj3" fmla="val 35780"/>
          </a:avLst>
        </a:prstGeom>
        <a:solidFill>
          <a:schemeClr val="accent1">
            <a:tint val="50000"/>
            <a:hueOff val="0"/>
            <a:satOff val="0"/>
            <a:lumOff val="0"/>
            <a:alphaOff val="0"/>
          </a:schemeClr>
        </a:solidFill>
        <a:ln>
          <a:noFill/>
        </a:ln>
        <a:effectLst/>
        <a:scene3d>
          <a:camera prst="orthographicFront">
            <a:rot lat="0" lon="0" rev="0"/>
          </a:camera>
          <a:lightRig rig="contrasting" dir="t">
            <a:rot lat="0" lon="0" rev="1200000"/>
          </a:lightRig>
        </a:scene3d>
        <a:sp3d contourW="12700" prstMaterial="flat">
          <a:bevelT w="177800" h="254000"/>
          <a:bevelB w="152400"/>
        </a:sp3d>
      </dsp:spPr>
      <dsp:style>
        <a:lnRef idx="0">
          <a:scrgbClr r="0" g="0" b="0"/>
        </a:lnRef>
        <a:fillRef idx="1">
          <a:scrgbClr r="0" g="0" b="0"/>
        </a:fillRef>
        <a:effectRef idx="1">
          <a:scrgbClr r="0" g="0" b="0"/>
        </a:effectRef>
        <a:fontRef idx="minor"/>
      </dsp:style>
    </dsp:sp>
    <dsp:sp modelId="{D4F18248-01CB-46AD-BFB4-FAEFEADBD669}">
      <dsp:nvSpPr>
        <dsp:cNvPr id="0" name=""/>
        <dsp:cNvSpPr/>
      </dsp:nvSpPr>
      <dsp:spPr>
        <a:xfrm>
          <a:off x="4522048" y="3316588"/>
          <a:ext cx="1391794" cy="974210"/>
        </a:xfrm>
        <a:prstGeom prst="roundRect">
          <a:avLst>
            <a:gd name="adj" fmla="val 16670"/>
          </a:avLst>
        </a:prstGeom>
        <a:solidFill>
          <a:schemeClr val="accent1">
            <a:hueOff val="0"/>
            <a:satOff val="0"/>
            <a:lumOff val="0"/>
            <a:alphaOff val="0"/>
          </a:schemeClr>
        </a:solidFill>
        <a:ln>
          <a:noFill/>
        </a:ln>
        <a:effectLst>
          <a:outerShdw blurRad="38100" dist="254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72390" tIns="72390" rIns="72390" bIns="72390" numCol="1" spcCol="1270" anchor="ctr" anchorCtr="0">
          <a:noAutofit/>
        </a:bodyPr>
        <a:lstStyle/>
        <a:p>
          <a:pPr lvl="0" algn="ctr" defTabSz="844550">
            <a:lnSpc>
              <a:spcPct val="90000"/>
            </a:lnSpc>
            <a:spcBef>
              <a:spcPct val="0"/>
            </a:spcBef>
            <a:spcAft>
              <a:spcPct val="35000"/>
            </a:spcAft>
          </a:pPr>
          <a:r>
            <a:rPr lang="ar-IQ" sz="1900" kern="1200" dirty="0" smtClean="0"/>
            <a:t>الرقابة على المشروع</a:t>
          </a:r>
          <a:endParaRPr lang="en-US" sz="1900" kern="1200" dirty="0"/>
        </a:p>
      </dsp:txBody>
      <dsp:txXfrm>
        <a:off x="4569614" y="3364154"/>
        <a:ext cx="1296662" cy="879078"/>
      </dsp:txXfrm>
    </dsp:sp>
    <dsp:sp modelId="{F04B68AA-8D98-490D-893F-6C94A837F384}">
      <dsp:nvSpPr>
        <dsp:cNvPr id="0" name=""/>
        <dsp:cNvSpPr/>
      </dsp:nvSpPr>
      <dsp:spPr>
        <a:xfrm>
          <a:off x="5913842" y="3409501"/>
          <a:ext cx="1012258" cy="787400"/>
        </a:xfrm>
        <a:prstGeom prst="rect">
          <a:avLst/>
        </a:prstGeom>
        <a:noFill/>
        <a:ln w="12700" cap="rnd" cmpd="sng" algn="ctr">
          <a:solidFill>
            <a:schemeClr val="dk1">
              <a:alpha val="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D95AC89E-8E5A-4572-AD84-21058E194F43}">
      <dsp:nvSpPr>
        <dsp:cNvPr id="0" name=""/>
        <dsp:cNvSpPr/>
      </dsp:nvSpPr>
      <dsp:spPr>
        <a:xfrm>
          <a:off x="5675993" y="4410948"/>
          <a:ext cx="1391794" cy="974210"/>
        </a:xfrm>
        <a:prstGeom prst="roundRect">
          <a:avLst>
            <a:gd name="adj" fmla="val 16670"/>
          </a:avLst>
        </a:prstGeom>
        <a:solidFill>
          <a:schemeClr val="accent1">
            <a:hueOff val="0"/>
            <a:satOff val="0"/>
            <a:lumOff val="0"/>
            <a:alphaOff val="0"/>
          </a:schemeClr>
        </a:solidFill>
        <a:ln>
          <a:noFill/>
        </a:ln>
        <a:effectLst>
          <a:outerShdw blurRad="38100" dist="254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72390" tIns="72390" rIns="72390" bIns="72390" numCol="1" spcCol="1270" anchor="ctr" anchorCtr="0">
          <a:noAutofit/>
        </a:bodyPr>
        <a:lstStyle/>
        <a:p>
          <a:pPr lvl="0" algn="ctr" defTabSz="844550">
            <a:lnSpc>
              <a:spcPct val="90000"/>
            </a:lnSpc>
            <a:spcBef>
              <a:spcPct val="0"/>
            </a:spcBef>
            <a:spcAft>
              <a:spcPct val="35000"/>
            </a:spcAft>
          </a:pPr>
          <a:r>
            <a:rPr lang="ar-IQ" sz="1900" kern="1200" dirty="0" smtClean="0"/>
            <a:t>الانتهاء</a:t>
          </a:r>
          <a:endParaRPr lang="en-US" sz="1900" kern="1200" dirty="0"/>
        </a:p>
      </dsp:txBody>
      <dsp:txXfrm>
        <a:off x="5723559" y="4458514"/>
        <a:ext cx="1296662" cy="879078"/>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6B2AE97-C600-47D3-99A0-274C5701FA86}">
      <dsp:nvSpPr>
        <dsp:cNvPr id="0" name=""/>
        <dsp:cNvSpPr/>
      </dsp:nvSpPr>
      <dsp:spPr>
        <a:xfrm>
          <a:off x="3459852" y="0"/>
          <a:ext cx="2321354" cy="2321707"/>
        </a:xfrm>
        <a:prstGeom prst="circularArrow">
          <a:avLst>
            <a:gd name="adj1" fmla="val 10980"/>
            <a:gd name="adj2" fmla="val 1142322"/>
            <a:gd name="adj3" fmla="val 4500000"/>
            <a:gd name="adj4" fmla="val 10800000"/>
            <a:gd name="adj5" fmla="val 12500"/>
          </a:avLst>
        </a:prstGeom>
        <a:solidFill>
          <a:schemeClr val="accent2">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9A4B38F2-A45B-4904-A873-D834E078C310}">
      <dsp:nvSpPr>
        <dsp:cNvPr id="0" name=""/>
        <dsp:cNvSpPr/>
      </dsp:nvSpPr>
      <dsp:spPr>
        <a:xfrm>
          <a:off x="3972948" y="838206"/>
          <a:ext cx="1289932" cy="64481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525" tIns="9525" rIns="9525" bIns="9525" numCol="1" spcCol="1270" anchor="ctr" anchorCtr="0">
          <a:noAutofit/>
        </a:bodyPr>
        <a:lstStyle/>
        <a:p>
          <a:pPr lvl="0" algn="ctr" defTabSz="666750">
            <a:lnSpc>
              <a:spcPct val="90000"/>
            </a:lnSpc>
            <a:spcBef>
              <a:spcPct val="0"/>
            </a:spcBef>
            <a:spcAft>
              <a:spcPct val="35000"/>
            </a:spcAft>
          </a:pPr>
          <a:r>
            <a:rPr lang="ar-IQ" sz="1500" b="1" kern="1200" dirty="0" smtClean="0"/>
            <a:t>تخطيط المشروع </a:t>
          </a:r>
          <a:endParaRPr lang="en-US" sz="1500" kern="1200" dirty="0"/>
        </a:p>
      </dsp:txBody>
      <dsp:txXfrm>
        <a:off x="3972948" y="838206"/>
        <a:ext cx="1289932" cy="644811"/>
      </dsp:txXfrm>
    </dsp:sp>
    <dsp:sp modelId="{093AC81C-C90E-4560-BEF1-A3CE1FBA7A49}">
      <dsp:nvSpPr>
        <dsp:cNvPr id="0" name=""/>
        <dsp:cNvSpPr/>
      </dsp:nvSpPr>
      <dsp:spPr>
        <a:xfrm>
          <a:off x="2815104" y="1333993"/>
          <a:ext cx="2321354" cy="2321707"/>
        </a:xfrm>
        <a:prstGeom prst="leftCircularArrow">
          <a:avLst>
            <a:gd name="adj1" fmla="val 10980"/>
            <a:gd name="adj2" fmla="val 1142322"/>
            <a:gd name="adj3" fmla="val 6300000"/>
            <a:gd name="adj4" fmla="val 18900000"/>
            <a:gd name="adj5" fmla="val 12500"/>
          </a:avLst>
        </a:prstGeom>
        <a:solidFill>
          <a:schemeClr val="accent2">
            <a:hueOff val="-1482143"/>
            <a:satOff val="7100"/>
            <a:lumOff val="6569"/>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778882E2-2433-472A-A825-4493DB9966A3}">
      <dsp:nvSpPr>
        <dsp:cNvPr id="0" name=""/>
        <dsp:cNvSpPr/>
      </dsp:nvSpPr>
      <dsp:spPr>
        <a:xfrm>
          <a:off x="3330815" y="2179916"/>
          <a:ext cx="1289932" cy="64481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525" tIns="9525" rIns="9525" bIns="9525" numCol="1" spcCol="1270" anchor="ctr" anchorCtr="0">
          <a:noAutofit/>
        </a:bodyPr>
        <a:lstStyle/>
        <a:p>
          <a:pPr lvl="0" algn="ctr" defTabSz="666750">
            <a:lnSpc>
              <a:spcPct val="90000"/>
            </a:lnSpc>
            <a:spcBef>
              <a:spcPct val="0"/>
            </a:spcBef>
            <a:spcAft>
              <a:spcPct val="35000"/>
            </a:spcAft>
          </a:pPr>
          <a:r>
            <a:rPr lang="ar-IQ" sz="1500" b="1" kern="1200" dirty="0" smtClean="0"/>
            <a:t>جدولة المشروع </a:t>
          </a:r>
          <a:endParaRPr lang="en-US" sz="1500" kern="1200" dirty="0"/>
        </a:p>
      </dsp:txBody>
      <dsp:txXfrm>
        <a:off x="3330815" y="2179916"/>
        <a:ext cx="1289932" cy="644811"/>
      </dsp:txXfrm>
    </dsp:sp>
    <dsp:sp modelId="{537E6E0B-128A-49D8-9EF5-A4F4472BA24B}">
      <dsp:nvSpPr>
        <dsp:cNvPr id="0" name=""/>
        <dsp:cNvSpPr/>
      </dsp:nvSpPr>
      <dsp:spPr>
        <a:xfrm>
          <a:off x="3625072" y="2827622"/>
          <a:ext cx="1994403" cy="1995202"/>
        </a:xfrm>
        <a:prstGeom prst="blockArc">
          <a:avLst>
            <a:gd name="adj1" fmla="val 13500000"/>
            <a:gd name="adj2" fmla="val 10800000"/>
            <a:gd name="adj3" fmla="val 12740"/>
          </a:avLst>
        </a:prstGeom>
        <a:solidFill>
          <a:schemeClr val="accent2">
            <a:hueOff val="-2964286"/>
            <a:satOff val="14200"/>
            <a:lumOff val="13137"/>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3C4AC0D5-41B9-471E-B4D7-A34262FFF21F}">
      <dsp:nvSpPr>
        <dsp:cNvPr id="0" name=""/>
        <dsp:cNvSpPr/>
      </dsp:nvSpPr>
      <dsp:spPr>
        <a:xfrm>
          <a:off x="3975999" y="3523555"/>
          <a:ext cx="1289932" cy="64481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525" tIns="9525" rIns="9525" bIns="9525" numCol="1" spcCol="1270" anchor="ctr" anchorCtr="0">
          <a:noAutofit/>
        </a:bodyPr>
        <a:lstStyle/>
        <a:p>
          <a:pPr lvl="0" algn="ctr" defTabSz="666750">
            <a:lnSpc>
              <a:spcPct val="90000"/>
            </a:lnSpc>
            <a:spcBef>
              <a:spcPct val="0"/>
            </a:spcBef>
            <a:spcAft>
              <a:spcPct val="35000"/>
            </a:spcAft>
          </a:pPr>
          <a:r>
            <a:rPr lang="ar-IQ" sz="1500" b="1" kern="1200" dirty="0" smtClean="0"/>
            <a:t>السيطرة على المشروع </a:t>
          </a:r>
          <a:endParaRPr lang="en-US" sz="1500" kern="1200" dirty="0"/>
        </a:p>
      </dsp:txBody>
      <dsp:txXfrm>
        <a:off x="3975999" y="3523555"/>
        <a:ext cx="1289932" cy="644811"/>
      </dsp:txXfrm>
    </dsp:sp>
  </dsp:spTree>
</dsp:drawing>
</file>

<file path=ppt/diagrams/layout1.xml><?xml version="1.0" encoding="utf-8"?>
<dgm:layoutDef xmlns:dgm="http://schemas.openxmlformats.org/drawingml/2006/diagram" xmlns:a="http://schemas.openxmlformats.org/drawingml/2006/main" uniqueId="urn:microsoft.com/office/officeart/2005/8/layout/StepDownProcess">
  <dgm:title val=""/>
  <dgm:desc val=""/>
  <dgm:catLst>
    <dgm:cat type="process" pri="16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60" srcId="0" destId="10" srcOrd="0" destOrd="0"/>
        <dgm:cxn modelId="12" srcId="10" destId="11" srcOrd="0" destOrd="0"/>
        <dgm:cxn modelId="70" srcId="0" destId="20" srcOrd="1" destOrd="0"/>
        <dgm:cxn modelId="22" srcId="20" destId="21" srcOrd="0" destOrd="0"/>
        <dgm:cxn modelId="80" srcId="0" destId="30" srcOrd="2" destOrd="0"/>
        <dgm:cxn modelId="32" srcId="30" destId="31" srcOrd="0" destOrd="0"/>
      </dgm:cxnLst>
      <dgm:bg/>
      <dgm:whole/>
    </dgm:dataModel>
  </dgm:sampData>
  <dgm:styleData>
    <dgm:dataModel>
      <dgm:ptLst>
        <dgm:pt modelId="0" type="doc"/>
        <dgm:pt modelId="10">
          <dgm:prSet phldr="1"/>
        </dgm:pt>
        <dgm:pt modelId="20">
          <dgm:prSet phldr="1"/>
        </dgm:pt>
      </dgm:ptLst>
      <dgm:cxnLst>
        <dgm:cxn modelId="60" srcId="0" destId="10" srcOrd="0" destOrd="0"/>
        <dgm:cxn modelId="7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60" srcId="0" destId="10" srcOrd="0" destOrd="0"/>
        <dgm:cxn modelId="70" srcId="0" destId="20" srcOrd="1" destOrd="0"/>
        <dgm:cxn modelId="80" srcId="0" destId="30" srcOrd="2" destOrd="0"/>
        <dgm:cxn modelId="90" srcId="0" destId="40" srcOrd="3" destOrd="0"/>
      </dgm:cxnLst>
      <dgm:bg/>
      <dgm:whole/>
    </dgm:dataModel>
  </dgm:clrData>
  <dgm:layoutNode name="rootnode">
    <dgm:varLst>
      <dgm:chMax/>
      <dgm:chPref/>
      <dgm:dir/>
      <dgm:animLvl val="lvl"/>
    </dgm:varLst>
    <dgm:choose name="Name0">
      <dgm:if name="Name1" func="var" arg="dir" op="equ" val="norm">
        <dgm:alg type="snake">
          <dgm:param type="grDir" val="tL"/>
          <dgm:param type="flowDir" val="row"/>
          <dgm:param type="off" val="off"/>
          <dgm:param type="bkpt" val="fixed"/>
          <dgm:param type="bkPtFixedVal" val="1"/>
        </dgm:alg>
      </dgm:if>
      <dgm:else name="Name2">
        <dgm:alg type="snake">
          <dgm:param type="grDir" val="tR"/>
          <dgm:param type="flowDir" val="row"/>
          <dgm:param type="off" val="off"/>
          <dgm:param type="bkpt" val="fixed"/>
          <dgm:param type="bkPtFixedVal" val="1"/>
        </dgm:alg>
      </dgm:else>
    </dgm:choose>
    <dgm:shape xmlns:r="http://schemas.openxmlformats.org/officeDocument/2006/relationships" r:blip="">
      <dgm:adjLst/>
    </dgm:shape>
    <dgm:choose name="Name3">
      <dgm:if name="Name4" func="var" arg="dir" op="equ" val="norm">
        <dgm:constrLst>
          <dgm:constr type="alignOff" forName="rootnode" val="0.48"/>
          <dgm:constr type="primFontSz" for="des" forName="ParentText" val="65"/>
          <dgm:constr type="primFontSz" for="des" forName="ChildText" refType="primFontSz" refFor="des" refForName="ParentText" op="lte"/>
          <dgm:constr type="w" for="ch" forName="composite" refType="w"/>
          <dgm:constr type="h" for="ch" forName="composite" refType="h"/>
          <dgm:constr type="sp" refType="h" refFor="ch" refForName="composite" op="equ" fact="-0.38"/>
        </dgm:constrLst>
      </dgm:if>
      <dgm:else name="Name5">
        <dgm:constrLst>
          <dgm:constr type="alignOff" forName="rootnode" val="0.48"/>
          <dgm:constr type="primFontSz" for="des" forName="ParentText" val="65"/>
          <dgm:constr type="primFontSz" for="des" forName="ChildText" refType="primFontSz" refFor="des" refForName="ParentText" op="lte"/>
          <dgm:constr type="w" for="ch" forName="composite" refType="w"/>
          <dgm:constr type="h" for="ch" forName="composite" refType="h"/>
          <dgm:constr type="sp" refType="h" refFor="ch" refForName="composite" op="equ" fact="-0.38"/>
        </dgm:constrLst>
      </dgm:else>
    </dgm:choose>
    <dgm:forEach name="nodesForEach" axis="ch" ptType="node">
      <dgm:layoutNode name="composite">
        <dgm:alg type="composite">
          <dgm:param type="ar" val="1.2439"/>
        </dgm:alg>
        <dgm:shape xmlns:r="http://schemas.openxmlformats.org/officeDocument/2006/relationships" r:blip="">
          <dgm:adjLst/>
        </dgm:shape>
        <dgm:choose name="Name6">
          <dgm:if name="Name7" func="var" arg="dir" op="equ" val="norm">
            <dgm:constrLst>
              <dgm:constr type="l" for="ch" forName="bentUpArrow1" refType="w" fact="0.07"/>
              <dgm:constr type="t" for="ch" forName="bentUpArrow1" refType="h" fact="0.524"/>
              <dgm:constr type="w" for="ch" forName="bentUpArrow1" refType="w" fact="0.3844"/>
              <dgm:constr type="h" for="ch" forName="bentUpArrow1" refType="h" fact="0.42"/>
              <dgm:constr type="l" for="ch" forName="ParentText" refType="w" fact="0"/>
              <dgm:constr type="t" for="ch" forName="ParentText" refType="h" fact="0"/>
              <dgm:constr type="w" for="ch" forName="ParentText" refType="w" fact="0.5684"/>
              <dgm:constr type="h" for="ch" forName="ParentText" refType="h" fact="0.4949"/>
              <dgm:constr type="l" for="ch" forName="ChildText" refType="w" refFor="ch" refForName="ParentText"/>
              <dgm:constr type="t" for="ch" forName="ChildText" refType="h" fact="0.05"/>
              <dgm:constr type="w" for="ch" forName="ChildText" refType="w" fact="0.4134"/>
              <dgm:constr type="h" for="ch" forName="ChildText" refType="h" fact="0.4"/>
              <dgm:constr type="l" for="ch" forName="FinalChildText" refType="w" refFor="ch" refForName="ParentText"/>
              <dgm:constr type="t" for="ch" forName="FinalChildText" refType="h" fact="0.05"/>
              <dgm:constr type="w" for="ch" forName="FinalChildText" refType="w" fact="0.4134"/>
              <dgm:constr type="h" for="ch" forName="FinalChildText" refType="h" fact="0.4"/>
            </dgm:constrLst>
          </dgm:if>
          <dgm:else name="Name8">
            <dgm:constrLst>
              <dgm:constr type="r" for="ch" forName="bentUpArrow1" refType="w" fact="0.97"/>
              <dgm:constr type="t" for="ch" forName="bentUpArrow1" refType="h" fact="0.524"/>
              <dgm:constr type="w" for="ch" forName="bentUpArrow1" refType="w" fact="0.3844"/>
              <dgm:constr type="h" for="ch" forName="bentUpArrow1" refType="h" fact="0.42"/>
              <dgm:constr type="l" for="ch" forName="ParentText" refType="w" fact="0.4316"/>
              <dgm:constr type="t" for="ch" forName="ParentText" refType="h" fact="0"/>
              <dgm:constr type="w" for="ch" forName="ParentText" refType="w" fact="0.5684"/>
              <dgm:constr type="h" for="ch" forName="ParentText" refType="h" fact="0.4949"/>
              <dgm:constr type="l" for="ch" forName="ChildText" refType="w" fact="0"/>
              <dgm:constr type="t" for="ch" forName="ChildText" refType="h" fact="0.05"/>
              <dgm:constr type="w" for="ch" forName="ChildText" refType="w" fact="0.4134"/>
              <dgm:constr type="h" for="ch" forName="ChildText" refType="h" fact="0.4"/>
              <dgm:constr type="l" for="ch" forName="FinalChildText" refType="w" fact="0"/>
              <dgm:constr type="t" for="ch" forName="FinalChildText" refType="h" fact="0.05"/>
              <dgm:constr type="w" for="ch" forName="FinalChildText" refType="w" fact="0.4134"/>
              <dgm:constr type="h" for="ch" forName="FinalChildText" refType="h" fact="0.4"/>
            </dgm:constrLst>
          </dgm:else>
        </dgm:choose>
        <dgm:choose name="Name9">
          <dgm:if name="Name10" axis="followSib" ptType="node" func="cnt" op="gte" val="1">
            <dgm:layoutNode name="bentUpArrow1" styleLbl="alignImgPlace1">
              <dgm:alg type="sp"/>
              <dgm:choose name="Name11">
                <dgm:if name="Name12" func="var" arg="dir" op="equ" val="norm">
                  <dgm:shape xmlns:r="http://schemas.openxmlformats.org/officeDocument/2006/relationships" rot="90" type="bentUpArrow" r:blip="">
                    <dgm:adjLst>
                      <dgm:adj idx="1" val="0.3284"/>
                      <dgm:adj idx="2" val="0.25"/>
                      <dgm:adj idx="3" val="0.3578"/>
                    </dgm:adjLst>
                  </dgm:shape>
                </dgm:if>
                <dgm:else name="Name13">
                  <dgm:shape xmlns:r="http://schemas.openxmlformats.org/officeDocument/2006/relationships" rot="180" type="bentArrow" r:blip="">
                    <dgm:adjLst>
                      <dgm:adj idx="1" val="0.3284"/>
                      <dgm:adj idx="2" val="0.25"/>
                      <dgm:adj idx="3" val="0.3578"/>
                      <dgm:adj idx="4" val="0"/>
                    </dgm:adjLst>
                  </dgm:shape>
                </dgm:else>
              </dgm:choose>
              <dgm:presOf/>
            </dgm:layoutNode>
          </dgm:if>
          <dgm:else name="Name14"/>
        </dgm:choose>
        <dgm:layoutNode name="ParentText" styleLbl="node1">
          <dgm:varLst>
            <dgm:chMax val="1"/>
            <dgm:chPref val="1"/>
            <dgm:bulletEnabled val="1"/>
          </dgm:varLst>
          <dgm:alg type="tx"/>
          <dgm:shape xmlns:r="http://schemas.openxmlformats.org/officeDocument/2006/relationships" type="roundRect" r:blip="">
            <dgm:adjLst>
              <dgm:adj idx="1" val="0.1667"/>
            </dgm:adjLst>
          </dgm:shape>
          <dgm:presOf axis="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choose name="Name15">
          <dgm:if name="Name16" axis="followSib" ptType="node" func="cnt" op="equ" val="0">
            <dgm:choose name="Name17">
              <dgm:if name="Name18" axis="ch" ptType="node" func="cnt" op="gte" val="1">
                <dgm:layoutNode name="FinalChildText" styleLbl="revTx">
                  <dgm:varLst>
                    <dgm:chMax val="0"/>
                    <dgm:chPref val="0"/>
                    <dgm:bulletEnabled val="1"/>
                  </dgm:varLst>
                  <dgm:alg type="tx">
                    <dgm:param type="stBulletLvl" val="1"/>
                    <dgm:param type="txAnchorVertCh" val="mid"/>
                    <dgm:param type="parTxLTRAlign" val="l"/>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9"/>
            </dgm:choose>
          </dgm:if>
          <dgm:else name="Name20">
            <dgm:layoutNode name="ChildText" styleLbl="revTx">
              <dgm:varLst>
                <dgm:chMax val="0"/>
                <dgm:chPref val="0"/>
                <dgm:bulletEnabled val="1"/>
              </dgm:varLst>
              <dgm:alg type="tx">
                <dgm:param type="stBulletLvl" val="1"/>
                <dgm:param type="txAnchorVertCh" val="mid"/>
                <dgm:param type="parTxLTRAlign" val="l"/>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layoutNode>
      <dgm:forEach name="sibTransForEach" axis="followSib" ptType="sibTrans" cnt="1">
        <dgm:layoutNode name="sibTrans">
          <dgm:alg type="sp"/>
          <dgm:shape xmlns:r="http://schemas.openxmlformats.org/officeDocument/2006/relationships" r:blip="">
            <dgm:adjLst/>
          </dgm:shap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9/layout/CircleArrowProcess">
  <dgm:title val=""/>
  <dgm:desc val=""/>
  <dgm:catLst>
    <dgm:cat type="process" pri="16500"/>
    <dgm:cat type="cycle" pri="16000"/>
  </dgm:catLst>
  <dgm:sampData>
    <dgm:dataModel>
      <dgm:ptLst>
        <dgm:pt modelId="0" type="doc"/>
        <dgm:pt modelId="10">
          <dgm:prSet phldr="1"/>
        </dgm:pt>
        <dgm:pt modelId="20">
          <dgm:prSet phldr="1"/>
        </dgm:pt>
        <dgm:pt modelId="30">
          <dgm:prSet phldr="1"/>
        </dgm:pt>
      </dgm:ptLst>
      <dgm:cxnLst>
        <dgm:cxn modelId="40" srcId="0" destId="10" srcOrd="0" destOrd="0"/>
        <dgm:cxn modelId="50" srcId="0" destId="20" srcOrd="1" destOrd="0"/>
        <dgm:cxn modelId="60" srcId="0" destId="30" srcOrd="2" destOrd="0"/>
      </dgm:cxnLst>
      <dgm:bg/>
      <dgm:whole/>
    </dgm:dataModel>
  </dgm:sampData>
  <dgm:styleData>
    <dgm:dataModel>
      <dgm:ptLst>
        <dgm:pt modelId="0" type="doc"/>
        <dgm:pt modelId="10">
          <dgm:prSet phldr="1"/>
        </dgm:pt>
        <dgm:pt modelId="20">
          <dgm:prSet phldr="1"/>
        </dgm:pt>
      </dgm:ptLst>
      <dgm:cxnLst>
        <dgm:cxn modelId="30" srcId="0" destId="10" srcOrd="0" destOrd="0"/>
        <dgm:cxn modelId="4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50" srcId="0" destId="10" srcOrd="0" destOrd="0"/>
        <dgm:cxn modelId="60" srcId="0" destId="20" srcOrd="1" destOrd="0"/>
        <dgm:cxn modelId="70" srcId="0" destId="30" srcOrd="2" destOrd="0"/>
        <dgm:cxn modelId="80" srcId="0" destId="40" srcOrd="3" destOrd="0"/>
      </dgm:cxnLst>
      <dgm:bg/>
      <dgm:whole/>
    </dgm:dataModel>
  </dgm:clrData>
  <dgm:layoutNode name="Name0">
    <dgm:varLst>
      <dgm:chMax val="7"/>
      <dgm:chPref val="7"/>
      <dgm:dir/>
      <dgm:animLvl val="lvl"/>
    </dgm:varLst>
    <dgm:shape xmlns:r="http://schemas.openxmlformats.org/officeDocument/2006/relationships" r:blip="">
      <dgm:adjLst/>
    </dgm:shape>
    <dgm:choose name="Name1">
      <dgm:if name="Name2" func="var" arg="dir" op="equ" val="norm">
        <dgm:choose name="Name3">
          <dgm:if name="Name4" axis="ch" ptType="node" func="cnt" op="equ" val="1">
            <dgm:alg type="composite">
              <dgm:param type="ar" val="1.5999"/>
            </dgm:alg>
            <dgm:constrLst>
              <dgm:constr type="primFontSz" for="des" forName="Child1" val="65"/>
              <dgm:constr type="primFontSz" for="des" forName="Parent1" val="65"/>
              <dgm:constr type="primFontSz" for="des" forName="Child1" refType="primFontSz" refFor="des" refForName="Parent1" op="lte"/>
              <dgm:constr type="l" for="ch" forName="Child1" refType="w" fact="0.625"/>
              <dgm:constr type="t" for="ch" forName="Child1" refType="h" fact="0.2981"/>
              <dgm:constr type="w" for="ch" forName="Child1" refType="w" fact="0.375"/>
              <dgm:constr type="h" for="ch" forName="Child1" refType="h" fact="0.4001"/>
              <dgm:constr type="l" for="ch" forName="Accent1" refType="w" fact="0"/>
              <dgm:constr type="t" for="ch" forName="Accent1" refType="h" fact="0"/>
              <dgm:constr type="w" for="ch" forName="Accent1" refType="w" fact="0.6249"/>
              <dgm:constr type="h" for="ch" forName="Accent1" refType="h"/>
              <dgm:constr type="l" for="ch" forName="Parent1" refType="w" fact="0.138"/>
              <dgm:constr type="t" for="ch" forName="Parent1" refType="h" fact="0.362"/>
              <dgm:constr type="w" for="ch" forName="Parent1" refType="w" fact="0.3487"/>
              <dgm:constr type="h" for="ch" forName="Parent1" refType="h" fact="0.2789"/>
            </dgm:constrLst>
          </dgm:if>
          <dgm:if name="Name5" axis="ch" ptType="node" func="cnt" op="equ" val="2">
            <dgm:alg type="composite">
              <dgm:param type="ar" val="1.2026"/>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Parent2" refType="primFontSz" refFor="des" refForName="Parent1" op="equ"/>
              <dgm:constr type="primFontSz" for="des" forName="Child2" refType="primFontSz" refFor="des" refForName="Child1" op="equ"/>
              <dgm:constr type="l" for="ch" forName="Accent1" refType="w" fact="0.1144"/>
              <dgm:constr type="t" for="ch" forName="Accent1" refType="h" fact="0"/>
              <dgm:constr type="w" for="ch" forName="Accent1" refType="w" fact="0.5542"/>
              <dgm:constr type="h" for="ch" forName="Accent1" refType="h" fact="0.6665"/>
              <dgm:constr type="l" for="ch" forName="Parent1" refType="w" fact="0.2368"/>
              <dgm:constr type="t" for="ch" forName="Parent1" refType="h" fact="0.2413"/>
              <dgm:constr type="w" for="ch" forName="Parent1" refType="w" fact="0.3092"/>
              <dgm:constr type="h" for="ch" forName="Parent1" refType="h" fact="0.1859"/>
              <dgm:constr type="l" for="ch" forName="Parent2" refType="w" fact="0.0822"/>
              <dgm:constr type="t" for="ch" forName="Parent2" refType="h" fact="0.625"/>
              <dgm:constr type="w" for="ch" forName="Parent2" refType="w" fact="0.3092"/>
              <dgm:constr type="h" for="ch" forName="Parent2" refType="h" fact="0.1859"/>
              <dgm:constr type="l" for="ch" forName="Child1" refType="w" fact="0.6678"/>
              <dgm:constr type="t" for="ch" forName="Child1" refType="h" fact="0.1978"/>
              <dgm:constr type="w" for="ch" forName="Child1" refType="w" fact="0.3322"/>
              <dgm:constr type="h" for="ch" forName="Child1" refType="h" fact="0.265"/>
              <dgm:constr type="l" for="ch" forName="Child2" refType="w" fact="0.5164"/>
              <dgm:constr type="t" for="ch" forName="Child2" refType="h" fact="0.5855"/>
              <dgm:constr type="w" for="ch" forName="Child2" refType="w" fact="0.3322"/>
              <dgm:constr type="h" for="ch" forName="Child2" refType="h" fact="0.265"/>
              <dgm:constr type="l" for="ch" forName="Accent2" refType="w" fact="0"/>
              <dgm:constr type="t" for="ch" forName="Accent2" refType="h" fact="0.4272"/>
              <dgm:constr type="w" for="ch" forName="Accent2" refType="w" fact="0.4761"/>
              <dgm:constr type="h" for="ch" forName="Accent2" refType="h" fact="0.5728"/>
            </dgm:constrLst>
          </dgm:if>
          <dgm:if name="Name6" axis="ch" ptType="node" func="cnt" op="equ" val="3">
            <dgm:alg type="composite">
              <dgm:param type="ar" val="0.9039"/>
            </dgm:alg>
            <dgm:shape xmlns:r="http://schemas.openxmlformats.org/officeDocument/2006/relationships" r:blip="">
              <dgm:adjLst/>
            </dgm:shape>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Parent2" refType="primFontSz" refFor="des" refForName="Parent1" op="equ"/>
              <dgm:constr type="primFontSz" for="des" forName="Parent3" refType="primFontSz" refFor="des" refForName="Parent1" op="equ"/>
              <dgm:constr type="primFontSz" for="des" forName="Child2" refType="primFontSz" refFor="des" refForName="Child1" op="equ"/>
              <dgm:constr type="primFontSz" for="des" forName="Child3" refType="primFontSz" refFor="des" refForName="Child1" op="equ"/>
              <dgm:constr type="l" for="ch" forName="Accent1" refType="w" fact="0.1479"/>
              <dgm:constr type="t" for="ch" forName="Accent1" refType="h" fact="0"/>
              <dgm:constr type="w" for="ch" forName="Accent1" refType="w" fact="0.5325"/>
              <dgm:constr type="h" for="ch" forName="Accent1" refType="h" fact="0.4814"/>
              <dgm:constr type="l" for="ch" forName="Accent2" refType="w" fact="0"/>
              <dgm:constr type="t" for="ch" forName="Accent2" refType="h" fact="0.2766"/>
              <dgm:constr type="w" for="ch" forName="Accent2" refType="w" fact="0.5325"/>
              <dgm:constr type="h" for="ch" forName="Accent2" refType="h" fact="0.4814"/>
              <dgm:constr type="l" for="ch" forName="Parent1" refType="w" fact="0.2656"/>
              <dgm:constr type="t" for="ch" forName="Parent1" refType="h" fact="0.1738"/>
              <dgm:constr type="w" for="ch" forName="Parent1" refType="w" fact="0.2959"/>
              <dgm:constr type="h" for="ch" forName="Parent1" refType="h" fact="0.1337"/>
              <dgm:constr type="l" for="ch" forName="Accent3" refType="w" fact="0.1858"/>
              <dgm:constr type="t" for="ch" forName="Accent3" refType="h" fact="0.5863"/>
              <dgm:constr type="w" for="ch" forName="Accent3" refType="w" fact="0.4575"/>
              <dgm:constr type="h" for="ch" forName="Accent3" refType="h" fact="0.4137"/>
              <dgm:constr type="l" for="ch" forName="Parent2" refType="w" fact="0.1183"/>
              <dgm:constr type="t" for="ch" forName="Parent2" refType="h" fact="0.452"/>
              <dgm:constr type="w" for="ch" forName="Parent2" refType="w" fact="0.2959"/>
              <dgm:constr type="h" for="ch" forName="Parent2" refType="h" fact="0.1337"/>
              <dgm:constr type="l" for="ch" forName="Parent3" refType="w" fact="0.2663"/>
              <dgm:constr type="t" for="ch" forName="Parent3" refType="h" fact="0.7306"/>
              <dgm:constr type="w" for="ch" forName="Parent3" refType="w" fact="0.2959"/>
              <dgm:constr type="h" for="ch" forName="Parent3" refType="h" fact="0.1337"/>
              <dgm:constr type="l" for="ch" forName="Child2" refType="w" fact="0.5325"/>
              <dgm:constr type="t" for="ch" forName="Child2" refType="h" fact="0.4217"/>
              <dgm:constr type="w" for="ch" forName="Child2" refType="w" fact="0.3195"/>
              <dgm:constr type="h" for="ch" forName="Child2" refType="h" fact="0.1926"/>
              <dgm:constr type="l" for="ch" forName="Child1" refType="w" fact="0.6805"/>
              <dgm:constr type="t" for="ch" forName="Child1" refType="h" fact="0.1435"/>
              <dgm:constr type="w" for="ch" forName="Child1" refType="w" fact="0.3195"/>
              <dgm:constr type="h" for="ch" forName="Child1" refType="h" fact="0.1926"/>
              <dgm:constr type="l" for="ch" forName="Child3" refType="w" fact="0.6805"/>
              <dgm:constr type="t" for="ch" forName="Child3" refType="h" fact="0.6998"/>
              <dgm:constr type="w" for="ch" forName="Child3" refType="w" fact="0.3195"/>
              <dgm:constr type="h" for="ch" forName="Child3" refType="h" fact="0.1926"/>
            </dgm:constrLst>
          </dgm:if>
          <dgm:if name="Name7" axis="ch" ptType="node" func="cnt" op="equ" val="4">
            <dgm:alg type="composite">
              <dgm:param type="ar" val="0.7073"/>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l" for="ch" forName="Accent1" refType="w" fact="0.1481"/>
              <dgm:constr type="t" for="ch" forName="Accent1" refType="h" fact="0"/>
              <dgm:constr type="w" for="ch" forName="Accent1" refType="w" fact="0.5331"/>
              <dgm:constr type="h" for="ch" forName="Accent1" refType="h" fact="0.3771"/>
              <dgm:constr type="l" for="ch" forName="Accent2" refType="w" fact="0"/>
              <dgm:constr type="t" for="ch" forName="Accent2" refType="h" fact="0.2167"/>
              <dgm:constr type="w" for="ch" forName="Accent2" refType="w" fact="0.5331"/>
              <dgm:constr type="h" for="ch" forName="Accent2" refType="h" fact="0.3771"/>
              <dgm:constr type="l" for="ch" forName="Accent3" refType="w" fact="0.1481"/>
              <dgm:constr type="t" for="ch" forName="Accent3" refType="h" fact="0.4342"/>
              <dgm:constr type="w" for="ch" forName="Accent3" refType="w" fact="0.5331"/>
              <dgm:constr type="h" for="ch" forName="Accent3" refType="h" fact="0.3771"/>
              <dgm:constr type="l" for="ch" forName="Parent1" refType="w" fact="0.2658"/>
              <dgm:constr type="t" for="ch" forName="Parent1" refType="h" fact="0.1365"/>
              <dgm:constr type="w" for="ch" forName="Parent1" refType="w" fact="0.2975"/>
              <dgm:constr type="h" for="ch" forName="Parent1" refType="h" fact="0.1052"/>
              <dgm:constr type="l" for="ch" forName="Parent2" refType="w" fact="0.1171"/>
              <dgm:constr type="t" for="ch" forName="Parent2" refType="h" fact="0.3536"/>
              <dgm:constr type="w" for="ch" forName="Parent2" refType="w" fact="0.2975"/>
              <dgm:constr type="h" for="ch" forName="Parent2" refType="h" fact="0.1052"/>
              <dgm:constr type="l" for="ch" forName="Parent3" refType="w" fact="0.2658"/>
              <dgm:constr type="t" for="ch" forName="Parent3" refType="h" fact="0.5707"/>
              <dgm:constr type="w" for="ch" forName="Parent3" refType="w" fact="0.2975"/>
              <dgm:constr type="h" for="ch" forName="Parent3" refType="h" fact="0.1052"/>
              <dgm:constr type="l" for="ch" forName="Parent4" refType="w" fact="0.1171"/>
              <dgm:constr type="t" for="ch" forName="Parent4" refType="h" fact="0.7878"/>
              <dgm:constr type="w" for="ch" forName="Parent4" refType="w" fact="0.2975"/>
              <dgm:constr type="h" for="ch" forName="Parent4" refType="h" fact="0.1052"/>
              <dgm:constr type="l" for="ch" forName="Child1" refType="w" fact="0.6804"/>
              <dgm:constr type="t" for="ch" forName="Child1" refType="h" fact="0.1119"/>
              <dgm:constr type="w" for="ch" forName="Child1" refType="w" fact="0.3196"/>
              <dgm:constr type="h" for="ch" forName="Child1" refType="h" fact="0.15"/>
              <dgm:constr type="l" for="ch" forName="Child2" refType="w" fact="0.5348"/>
              <dgm:constr type="t" for="ch" forName="Child2" refType="h" fact="0.3312"/>
              <dgm:constr type="w" for="ch" forName="Child2" refType="w" fact="0.3196"/>
              <dgm:constr type="h" for="ch" forName="Child2" refType="h" fact="0.15"/>
              <dgm:constr type="l" for="ch" forName="Child3" refType="w" fact="0.6804"/>
              <dgm:constr type="t" for="ch" forName="Child3" refType="h" fact="0.5461"/>
              <dgm:constr type="w" for="ch" forName="Child3" refType="w" fact="0.3196"/>
              <dgm:constr type="h" for="ch" forName="Child3" refType="h" fact="0.15"/>
              <dgm:constr type="l" for="ch" forName="Child4" refType="w" fact="0.5348"/>
              <dgm:constr type="t" for="ch" forName="Child4" refType="h" fact="0.7632"/>
              <dgm:constr type="w" for="ch" forName="Child4" refType="w" fact="0.3196"/>
              <dgm:constr type="h" for="ch" forName="Child4" refType="h" fact="0.15"/>
              <dgm:constr type="l" for="ch" forName="Accent4" refType="w" fact="0.038"/>
              <dgm:constr type="t" for="ch" forName="Accent4" refType="h" fact="0.6759"/>
              <dgm:constr type="w" for="ch" forName="Accent4" refType="w" fact="0.458"/>
              <dgm:constr type="h" for="ch" forName="Accent4" refType="h" fact="0.3241"/>
            </dgm:constrLst>
          </dgm:if>
          <dgm:if name="Name8" axis="ch" ptType="node" func="cnt" op="equ" val="5">
            <dgm:alg type="composite">
              <dgm:param type="ar" val="0.5811"/>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l" for="ch" forName="Accent1" refType="w" fact="0.1481"/>
              <dgm:constr type="t" for="ch" forName="Accent1" refType="h" fact="0"/>
              <dgm:constr type="w" for="ch" forName="Accent1" refType="w" fact="0.5331"/>
              <dgm:constr type="h" for="ch" forName="Accent1" refType="h" fact="0.3098"/>
              <dgm:constr type="l" for="ch" forName="Accent2" refType="w" fact="0"/>
              <dgm:constr type="t" for="ch" forName="Accent2" refType="h" fact="0.178"/>
              <dgm:constr type="w" for="ch" forName="Accent2" refType="w" fact="0.5331"/>
              <dgm:constr type="h" for="ch" forName="Accent2" refType="h" fact="0.3098"/>
              <dgm:constr type="l" for="ch" forName="Accent3" refType="w" fact="0.1481"/>
              <dgm:constr type="t" for="ch" forName="Accent3" refType="h" fact="0.3568"/>
              <dgm:constr type="w" for="ch" forName="Accent3" refType="w" fact="0.5331"/>
              <dgm:constr type="h" for="ch" forName="Accent3" refType="h" fact="0.3098"/>
              <dgm:constr type="l" for="ch" forName="Accent4" refType="w" fact="0"/>
              <dgm:constr type="t" for="ch" forName="Accent4" refType="h" fact="0.5351"/>
              <dgm:constr type="w" for="ch" forName="Accent4" refType="w" fact="0.5331"/>
              <dgm:constr type="h" for="ch" forName="Accent4" refType="h" fact="0.3098"/>
              <dgm:constr type="l" for="ch" forName="Accent5" refType="w" fact="0.186"/>
              <dgm:constr type="t" for="ch" forName="Accent5" refType="h" fact="0.7337"/>
              <dgm:constr type="w" for="ch" forName="Accent5" refType="w" fact="0.458"/>
              <dgm:constr type="h" for="ch" forName="Accent5" refType="h" fact="0.2663"/>
              <dgm:constr type="l" for="ch" forName="Parent1" refType="w" fact="0.2658"/>
              <dgm:constr type="t" for="ch" forName="Parent1" refType="h" fact="0.1122"/>
              <dgm:constr type="w" for="ch" forName="Parent1" refType="w" fact="0.2975"/>
              <dgm:constr type="h" for="ch" forName="Parent1" refType="h" fact="0.0864"/>
              <dgm:constr type="l" for="ch" forName="Parent2" refType="w" fact="0.1171"/>
              <dgm:constr type="t" for="ch" forName="Parent2" refType="h" fact="0.2906"/>
              <dgm:constr type="w" for="ch" forName="Parent2" refType="w" fact="0.2975"/>
              <dgm:constr type="h" for="ch" forName="Parent2" refType="h" fact="0.0864"/>
              <dgm:constr type="l" for="ch" forName="Parent3" refType="w" fact="0.2658"/>
              <dgm:constr type="t" for="ch" forName="Parent3" refType="h" fact="0.4689"/>
              <dgm:constr type="w" for="ch" forName="Parent3" refType="w" fact="0.2975"/>
              <dgm:constr type="h" for="ch" forName="Parent3" refType="h" fact="0.0864"/>
              <dgm:constr type="l" for="ch" forName="Parent4" refType="w" fact="0.1171"/>
              <dgm:constr type="t" for="ch" forName="Parent4" refType="h" fact="0.6473"/>
              <dgm:constr type="w" for="ch" forName="Parent4" refType="w" fact="0.2975"/>
              <dgm:constr type="h" for="ch" forName="Parent4" refType="h" fact="0.0864"/>
              <dgm:constr type="l" for="ch" forName="Parent5" refType="w" fact="0.2658"/>
              <dgm:constr type="t" for="ch" forName="Parent5" refType="h" fact="0.8257"/>
              <dgm:constr type="w" for="ch" forName="Parent5" refType="w" fact="0.2975"/>
              <dgm:constr type="h" for="ch" forName="Parent5" refType="h" fact="0.0864"/>
              <dgm:constr type="l" for="ch" forName="Child1" refType="w" fact="0.6804"/>
              <dgm:constr type="t" for="ch" forName="Child1" refType="h" fact="0.0919"/>
              <dgm:constr type="w" for="ch" forName="Child1" refType="w" fact="0.3196"/>
              <dgm:constr type="h" for="ch" forName="Child1" refType="h" fact="0.1232"/>
              <dgm:constr type="l" for="ch" forName="Child2" refType="w" fact="0.5348"/>
              <dgm:constr type="t" for="ch" forName="Child2" refType="h" fact="0.2722"/>
              <dgm:constr type="w" for="ch" forName="Child2" refType="w" fact="0.3196"/>
              <dgm:constr type="h" for="ch" forName="Child2" refType="h" fact="0.1232"/>
              <dgm:constr type="l" for="ch" forName="Child3" refType="w" fact="0.6804"/>
              <dgm:constr type="t" for="ch" forName="Child3" refType="h" fact="0.4487"/>
              <dgm:constr type="w" for="ch" forName="Child3" refType="w" fact="0.3196"/>
              <dgm:constr type="h" for="ch" forName="Child3" refType="h" fact="0.1232"/>
              <dgm:constr type="l" for="ch" forName="Child4" refType="w" fact="0.5348"/>
              <dgm:constr type="t" for="ch" forName="Child4" refType="h" fact="0.6271"/>
              <dgm:constr type="w" for="ch" forName="Child4" refType="w" fact="0.3196"/>
              <dgm:constr type="h" for="ch" forName="Child4" refType="h" fact="0.1232"/>
              <dgm:constr type="l" for="ch" forName="Child5" refType="w" fact="0.6804"/>
              <dgm:constr type="t" for="ch" forName="Child5" refType="h" fact="0.8073"/>
              <dgm:constr type="w" for="ch" forName="Child5" refType="w" fact="0.3196"/>
              <dgm:constr type="h" for="ch" forName="Child5" refType="h" fact="0.1232"/>
            </dgm:constrLst>
          </dgm:if>
          <dgm:if name="Name9" axis="ch" ptType="node" func="cnt" op="equ" val="6">
            <dgm:alg type="composite">
              <dgm:param type="ar" val="0.4931"/>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l" for="ch" forName="Accent1" refType="w" fact="0.1481"/>
              <dgm:constr type="t" for="ch" forName="Accent1" refType="h" fact="0"/>
              <dgm:constr type="w" for="ch" forName="Accent1" refType="w" fact="0.5331"/>
              <dgm:constr type="h" for="ch" forName="Accent1" refType="h" fact="0.2629"/>
              <dgm:constr type="l" for="ch" forName="Accent2" refType="w" fact="0"/>
              <dgm:constr type="t" for="ch" forName="Accent2" refType="h" fact="0.1511"/>
              <dgm:constr type="w" for="ch" forName="Accent2" refType="w" fact="0.5331"/>
              <dgm:constr type="h" for="ch" forName="Accent2" refType="h" fact="0.2629"/>
              <dgm:constr type="l" for="ch" forName="Accent3" refType="w" fact="0.1481"/>
              <dgm:constr type="t" for="ch" forName="Accent3" refType="h" fact="0.3027"/>
              <dgm:constr type="w" for="ch" forName="Accent3" refType="w" fact="0.5331"/>
              <dgm:constr type="h" for="ch" forName="Accent3" refType="h" fact="0.2629"/>
              <dgm:constr type="l" for="ch" forName="Accent4" refType="w" fact="0"/>
              <dgm:constr type="t" for="ch" forName="Accent4" refType="h" fact="0.4541"/>
              <dgm:constr type="w" for="ch" forName="Accent4" refType="w" fact="0.5331"/>
              <dgm:constr type="h" for="ch" forName="Accent4" refType="h" fact="0.2629"/>
              <dgm:constr type="l" for="ch" forName="Parent1" refType="w" fact="0.2658"/>
              <dgm:constr type="t" for="ch" forName="Parent1" refType="h" fact="0.0952"/>
              <dgm:constr type="w" for="ch" forName="Parent1" refType="w" fact="0.2975"/>
              <dgm:constr type="h" for="ch" forName="Parent1" refType="h" fact="0.0733"/>
              <dgm:constr type="l" for="ch" forName="Parent2" refType="w" fact="0.1171"/>
              <dgm:constr type="t" for="ch" forName="Parent2" refType="h" fact="0.2466"/>
              <dgm:constr type="w" for="ch" forName="Parent2" refType="w" fact="0.2975"/>
              <dgm:constr type="h" for="ch" forName="Parent2" refType="h" fact="0.0733"/>
              <dgm:constr type="l" for="ch" forName="Parent3" refType="w" fact="0.2658"/>
              <dgm:constr type="t" for="ch" forName="Parent3" refType="h" fact="0.3979"/>
              <dgm:constr type="w" for="ch" forName="Parent3" refType="w" fact="0.2975"/>
              <dgm:constr type="h" for="ch" forName="Parent3" refType="h" fact="0.0733"/>
              <dgm:constr type="l" for="ch" forName="Parent4" refType="w" fact="0.1171"/>
              <dgm:constr type="t" for="ch" forName="Parent4" refType="h" fact="0.5493"/>
              <dgm:constr type="w" for="ch" forName="Parent4" refType="w" fact="0.2975"/>
              <dgm:constr type="h" for="ch" forName="Parent4" refType="h" fact="0.0733"/>
              <dgm:constr type="l" for="ch" forName="Child1" refType="w" fact="0.6804"/>
              <dgm:constr type="t" for="ch" forName="Child1" refType="h" fact="0.078"/>
              <dgm:constr type="w" for="ch" forName="Child1" refType="w" fact="0.3196"/>
              <dgm:constr type="h" for="ch" forName="Child1" refType="h" fact="0.1046"/>
              <dgm:constr type="l" for="ch" forName="Child2" refType="w" fact="0.5348"/>
              <dgm:constr type="t" for="ch" forName="Child2" refType="h" fact="0.231"/>
              <dgm:constr type="w" for="ch" forName="Child2" refType="w" fact="0.3196"/>
              <dgm:constr type="h" for="ch" forName="Child2" refType="h" fact="0.1046"/>
              <dgm:constr type="l" for="ch" forName="Child3" refType="w" fact="0.6804"/>
              <dgm:constr type="t" for="ch" forName="Child3" refType="h" fact="0.3808"/>
              <dgm:constr type="w" for="ch" forName="Child3" refType="w" fact="0.3196"/>
              <dgm:constr type="h" for="ch" forName="Child3" refType="h" fact="0.1046"/>
              <dgm:constr type="l" for="ch" forName="Child4" refType="w" fact="0.5348"/>
              <dgm:constr type="t" for="ch" forName="Child4" refType="h" fact="0.5322"/>
              <dgm:constr type="w" for="ch" forName="Child4" refType="w" fact="0.3196"/>
              <dgm:constr type="h" for="ch" forName="Child4" refType="h" fact="0.1046"/>
              <dgm:constr type="l" for="ch" forName="Accent5" refType="w" fact="0.1481"/>
              <dgm:constr type="t" for="ch" forName="Accent5" refType="h" fact="0.6053"/>
              <dgm:constr type="w" for="ch" forName="Accent5" refType="w" fact="0.5331"/>
              <dgm:constr type="h" for="ch" forName="Accent5" refType="h" fact="0.2629"/>
              <dgm:constr type="l" for="ch" forName="Accent6" refType="w" fact="0.038"/>
              <dgm:constr type="t" for="ch" forName="Accent6" refType="h" fact="0.774"/>
              <dgm:constr type="w" for="ch" forName="Accent6" refType="w" fact="0.458"/>
              <dgm:constr type="h" for="ch" forName="Accent6" refType="h" fact="0.226"/>
              <dgm:constr type="l" for="ch" forName="Parent5" refType="w" fact="0.2658"/>
              <dgm:constr type="t" for="ch" forName="Parent5" refType="h" fact="0.7005"/>
              <dgm:constr type="w" for="ch" forName="Parent5" refType="w" fact="0.2975"/>
              <dgm:constr type="h" for="ch" forName="Parent5" refType="h" fact="0.0733"/>
              <dgm:constr type="l" for="ch" forName="Parent6" refType="w" fact="0.1171"/>
              <dgm:constr type="t" for="ch" forName="Parent6" refType="h" fact="0.8519"/>
              <dgm:constr type="w" for="ch" forName="Parent6" refType="w" fact="0.2975"/>
              <dgm:constr type="h" for="ch" forName="Parent6" refType="h" fact="0.0733"/>
              <dgm:constr type="l" for="ch" forName="Child5" refType="w" fact="0.6804"/>
              <dgm:constr type="t" for="ch" forName="Child5" refType="h" fact="0.6833"/>
              <dgm:constr type="w" for="ch" forName="Child5" refType="w" fact="0.3196"/>
              <dgm:constr type="h" for="ch" forName="Child5" refType="h" fact="0.1046"/>
              <dgm:constr type="l" for="ch" forName="Child6" refType="w" fact="0.5348"/>
              <dgm:constr type="t" for="ch" forName="Child6" refType="h" fact="0.8347"/>
              <dgm:constr type="w" for="ch" forName="Child6" refType="w" fact="0.3196"/>
              <dgm:constr type="h" for="ch" forName="Child6" refType="h" fact="0.1046"/>
            </dgm:constrLst>
          </dgm:if>
          <dgm:else name="Name10">
            <dgm:alg type="composite">
              <dgm:param type="ar" val="0.4284"/>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l" for="ch" forName="Accent1" refType="w" fact="0.1481"/>
              <dgm:constr type="t" for="ch" forName="Accent1" refType="h" fact="0"/>
              <dgm:constr type="w" for="ch" forName="Accent1" refType="w" fact="0.5331"/>
              <dgm:constr type="h" for="ch" forName="Accent1" refType="h" fact="0.2284"/>
              <dgm:constr type="l" for="ch" forName="Accent2" refType="w" fact="0"/>
              <dgm:constr type="t" for="ch" forName="Accent2" refType="h" fact="0.1312"/>
              <dgm:constr type="w" for="ch" forName="Accent2" refType="w" fact="0.5331"/>
              <dgm:constr type="h" for="ch" forName="Accent2" refType="h" fact="0.2284"/>
              <dgm:constr type="l" for="ch" forName="Accent3" refType="w" fact="0.1481"/>
              <dgm:constr type="t" for="ch" forName="Accent3" refType="h" fact="0.263"/>
              <dgm:constr type="w" for="ch" forName="Accent3" refType="w" fact="0.5331"/>
              <dgm:constr type="h" for="ch" forName="Accent3" refType="h" fact="0.2284"/>
              <dgm:constr type="l" for="ch" forName="Accent4" refType="w" fact="0"/>
              <dgm:constr type="t" for="ch" forName="Accent4" refType="h" fact="0.3945"/>
              <dgm:constr type="w" for="ch" forName="Accent4" refType="w" fact="0.5331"/>
              <dgm:constr type="h" for="ch" forName="Accent4" refType="h" fact="0.2284"/>
              <dgm:constr type="l" for="ch" forName="Parent1" refType="w" fact="0.2658"/>
              <dgm:constr type="t" for="ch" forName="Parent1" refType="h" fact="0.0827"/>
              <dgm:constr type="w" for="ch" forName="Parent1" refType="w" fact="0.2975"/>
              <dgm:constr type="h" for="ch" forName="Parent1" refType="h" fact="0.0637"/>
              <dgm:constr type="l" for="ch" forName="Parent2" refType="w" fact="0.1171"/>
              <dgm:constr type="t" for="ch" forName="Parent2" refType="h" fact="0.2142"/>
              <dgm:constr type="w" for="ch" forName="Parent2" refType="w" fact="0.2975"/>
              <dgm:constr type="h" for="ch" forName="Parent2" refType="h" fact="0.0637"/>
              <dgm:constr type="l" for="ch" forName="Parent3" refType="w" fact="0.2658"/>
              <dgm:constr type="t" for="ch" forName="Parent3" refType="h" fact="0.3457"/>
              <dgm:constr type="w" for="ch" forName="Parent3" refType="w" fact="0.2975"/>
              <dgm:constr type="h" for="ch" forName="Parent3" refType="h" fact="0.0637"/>
              <dgm:constr type="l" for="ch" forName="Parent4" refType="w" fact="0.1171"/>
              <dgm:constr type="t" for="ch" forName="Parent4" refType="h" fact="0.4772"/>
              <dgm:constr type="w" for="ch" forName="Parent4" refType="w" fact="0.2975"/>
              <dgm:constr type="h" for="ch" forName="Parent4" refType="h" fact="0.0637"/>
              <dgm:constr type="l" for="ch" forName="Child1" refType="w" fact="0.6804"/>
              <dgm:constr type="t" for="ch" forName="Child1" refType="h" fact="0.0678"/>
              <dgm:constr type="w" for="ch" forName="Child1" refType="w" fact="0.3196"/>
              <dgm:constr type="h" for="ch" forName="Child1" refType="h" fact="0.0908"/>
              <dgm:constr type="l" for="ch" forName="Child2" refType="w" fact="0.5348"/>
              <dgm:constr type="t" for="ch" forName="Child2" refType="h" fact="0.2006"/>
              <dgm:constr type="w" for="ch" forName="Child2" refType="w" fact="0.3196"/>
              <dgm:constr type="h" for="ch" forName="Child2" refType="h" fact="0.0908"/>
              <dgm:constr type="l" for="ch" forName="Child3" refType="w" fact="0.6804"/>
              <dgm:constr type="t" for="ch" forName="Child3" refType="h" fact="0.3308"/>
              <dgm:constr type="w" for="ch" forName="Child3" refType="w" fact="0.3196"/>
              <dgm:constr type="h" for="ch" forName="Child3" refType="h" fact="0.0908"/>
              <dgm:constr type="l" for="ch" forName="Child4" refType="w" fact="0.5348"/>
              <dgm:constr type="t" for="ch" forName="Child4" refType="h" fact="0.4623"/>
              <dgm:constr type="w" for="ch" forName="Child4" refType="w" fact="0.3196"/>
              <dgm:constr type="h" for="ch" forName="Child4" refType="h" fact="0.0908"/>
              <dgm:constr type="l" for="ch" forName="Accent5" refType="w" fact="0.1481"/>
              <dgm:constr type="t" for="ch" forName="Accent5" refType="h" fact="0.5258"/>
              <dgm:constr type="w" for="ch" forName="Accent5" refType="w" fact="0.5331"/>
              <dgm:constr type="h" for="ch" forName="Accent5" refType="h" fact="0.2284"/>
              <dgm:constr type="l" for="ch" forName="Accent6" refType="w" fact="0"/>
              <dgm:constr type="t" for="ch" forName="Accent6" refType="h" fact="0.6573"/>
              <dgm:constr type="w" for="ch" forName="Accent6" refType="w" fact="0.5331"/>
              <dgm:constr type="h" for="ch" forName="Accent6" refType="h" fact="0.2284"/>
              <dgm:constr type="l" for="ch" forName="Accent7" refType="w" fact="0.186"/>
              <dgm:constr type="t" for="ch" forName="Accent7" refType="h" fact="0.8037"/>
              <dgm:constr type="w" for="ch" forName="Accent7" refType="w" fact="0.458"/>
              <dgm:constr type="h" for="ch" forName="Accent7" refType="h" fact="0.1963"/>
              <dgm:constr type="l" for="ch" forName="Parent5" refType="w" fact="0.2658"/>
              <dgm:constr type="t" for="ch" forName="Parent5" refType="h" fact="0.6085"/>
              <dgm:constr type="w" for="ch" forName="Parent5" refType="w" fact="0.2975"/>
              <dgm:constr type="h" for="ch" forName="Parent5" refType="h" fact="0.0637"/>
              <dgm:constr type="l" for="ch" forName="Parent6" refType="w" fact="0.1171"/>
              <dgm:constr type="t" for="ch" forName="Parent6" refType="h" fact="0.74"/>
              <dgm:constr type="w" for="ch" forName="Parent6" refType="w" fact="0.2975"/>
              <dgm:constr type="h" for="ch" forName="Parent6" refType="h" fact="0.0637"/>
              <dgm:constr type="l" for="ch" forName="Parent7" refType="w" fact="0.2658"/>
              <dgm:constr type="t" for="ch" forName="Parent7" refType="h" fact="0.8715"/>
              <dgm:constr type="w" for="ch" forName="Parent7" refType="w" fact="0.2975"/>
              <dgm:constr type="h" for="ch" forName="Parent7" refType="h" fact="0.0637"/>
              <dgm:constr type="l" for="ch" forName="Child5" refType="w" fact="0.6804"/>
              <dgm:constr type="t" for="ch" forName="Child5" refType="h" fact="0.5936"/>
              <dgm:constr type="w" for="ch" forName="Child5" refType="w" fact="0.3196"/>
              <dgm:constr type="h" for="ch" forName="Child5" refType="h" fact="0.0908"/>
              <dgm:constr type="l" for="ch" forName="Child6" refType="w" fact="0.5348"/>
              <dgm:constr type="t" for="ch" forName="Child6" refType="h" fact="0.7251"/>
              <dgm:constr type="w" for="ch" forName="Child6" refType="w" fact="0.3196"/>
              <dgm:constr type="h" for="ch" forName="Child6" refType="h" fact="0.0908"/>
              <dgm:constr type="l" for="ch" forName="Child7" refType="w" fact="0.6804"/>
              <dgm:constr type="t" for="ch" forName="Child7" refType="h" fact="0.8579"/>
              <dgm:constr type="w" for="ch" forName="Child7" refType="w" fact="0.3196"/>
              <dgm:constr type="h" for="ch" forName="Child7" refType="h" fact="0.0908"/>
            </dgm:constrLst>
          </dgm:else>
        </dgm:choose>
      </dgm:if>
      <dgm:else name="Name11">
        <dgm:choose name="Name12">
          <dgm:if name="Name13" axis="ch" ptType="node" func="cnt" op="equ" val="1">
            <dgm:alg type="composite">
              <dgm:param type="ar" val="1.5999"/>
            </dgm:alg>
            <dgm:constrLst>
              <dgm:constr type="primFontSz" for="des" forName="Child1" val="65"/>
              <dgm:constr type="primFontSz" for="des" forName="Parent1" val="65"/>
              <dgm:constr type="primFontSz" for="des" forName="Child1" refType="primFontSz" refFor="des" refForName="Parent1" op="lte"/>
              <dgm:constr type="l" for="ch" forName="Child1" refType="w" fact="0.625"/>
              <dgm:constr type="t" for="ch" forName="Child1" refType="h" fact="0.2981"/>
              <dgm:constr type="w" for="ch" forName="Child1" refType="w" fact="0.375"/>
              <dgm:constr type="h" for="ch" forName="Child1" refType="h" fact="0.4001"/>
              <dgm:constr type="l" for="ch" forName="Accent1" refType="w" fact="0"/>
              <dgm:constr type="t" for="ch" forName="Accent1" refType="h" fact="0"/>
              <dgm:constr type="w" for="ch" forName="Accent1" refType="w" fact="0.6249"/>
              <dgm:constr type="h" for="ch" forName="Accent1" refType="h"/>
              <dgm:constr type="l" for="ch" forName="Parent1" refType="w" fact="0.138"/>
              <dgm:constr type="t" for="ch" forName="Parent1" refType="h" fact="0.362"/>
              <dgm:constr type="w" for="ch" forName="Parent1" refType="w" fact="0.3487"/>
              <dgm:constr type="h" for="ch" forName="Parent1" refType="h" fact="0.2789"/>
            </dgm:constrLst>
          </dgm:if>
          <dgm:if name="Name14" axis="ch" ptType="node" func="cnt" op="equ" val="2">
            <dgm:alg type="composite">
              <dgm:param type="ar" val="1.2026"/>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Parent2" refType="primFontSz" refFor="des" refForName="Parent1" op="equ"/>
              <dgm:constr type="primFontSz" for="des" forName="Child2" refType="primFontSz" refFor="des" refForName="Child1" op="equ"/>
              <dgm:constr type="l" for="ch" forName="Accent1" refType="w" fact="-0.0407"/>
              <dgm:constr type="t" for="ch" forName="Accent1" refType="h" fact="0"/>
              <dgm:constr type="w" for="ch" forName="Accent1" refType="w" fact="0.5542"/>
              <dgm:constr type="h" for="ch" forName="Accent1" refType="h" fact="0.6665"/>
              <dgm:constr type="l" for="ch" forName="Accent2" refType="w" fact="0.1533"/>
              <dgm:constr type="t" for="ch" forName="Accent2" refType="h" fact="0.4272"/>
              <dgm:constr type="w" for="ch" forName="Accent2" refType="w" fact="0.4761"/>
              <dgm:constr type="h" for="ch" forName="Accent2" refType="h" fact="0.5728"/>
              <dgm:constr type="l" for="ch" forName="Parent1" refType="w" fact="0.0822"/>
              <dgm:constr type="t" for="ch" forName="Parent1" refType="h" fact="0.2413"/>
              <dgm:constr type="w" for="ch" forName="Parent1" refType="w" fact="0.3092"/>
              <dgm:constr type="h" for="ch" forName="Parent1" refType="h" fact="0.1859"/>
              <dgm:constr type="l" for="ch" forName="Parent2" refType="w" fact="0.2368"/>
              <dgm:constr type="t" for="ch" forName="Parent2" refType="h" fact="0.625"/>
              <dgm:constr type="w" for="ch" forName="Parent2" refType="w" fact="0.3092"/>
              <dgm:constr type="h" for="ch" forName="Parent2" refType="h" fact="0.1859"/>
              <dgm:constr type="l" for="ch" forName="Child1" refType="w" fact="0.5164"/>
              <dgm:constr type="t" for="ch" forName="Child1" refType="h" fact="0.1978"/>
              <dgm:constr type="w" for="ch" forName="Child1" refType="w" fact="0.3322"/>
              <dgm:constr type="h" for="ch" forName="Child1" refType="h" fact="0.265"/>
              <dgm:constr type="l" for="ch" forName="Child2" refType="w" fact="0.6678"/>
              <dgm:constr type="t" for="ch" forName="Child2" refType="h" fact="0.5855"/>
              <dgm:constr type="w" for="ch" forName="Child2" refType="w" fact="0.3322"/>
              <dgm:constr type="h" for="ch" forName="Child2" refType="h" fact="0.265"/>
            </dgm:constrLst>
          </dgm:if>
          <dgm:if name="Name15" axis="ch" ptType="node" func="cnt" op="equ" val="3">
            <dgm:alg type="composite">
              <dgm:param type="ar" val="0.9039"/>
            </dgm:alg>
            <dgm:shape xmlns:r="http://schemas.openxmlformats.org/officeDocument/2006/relationships" r:blip="">
              <dgm:adjLst/>
            </dgm:shape>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Parent2" refType="primFontSz" refFor="des" refForName="Parent1" op="equ"/>
              <dgm:constr type="primFontSz" for="des" forName="Parent3" refType="primFontSz" refFor="des" refForName="Parent1" op="equ"/>
              <dgm:constr type="primFontSz" for="des" forName="Child2" refType="primFontSz" refFor="des" refForName="Child1" op="equ"/>
              <dgm:constr type="primFontSz" for="des" forName="Child3" refType="primFontSz" refFor="des" refForName="Child1" op="equ"/>
              <dgm:constr type="l" for="ch" forName="Accent1" refType="w" fact="0"/>
              <dgm:constr type="t" for="ch" forName="Accent1" refType="h" fact="0"/>
              <dgm:constr type="w" for="ch" forName="Accent1" refType="w" fact="0.5325"/>
              <dgm:constr type="h" for="ch" forName="Accent1" refType="h" fact="0.4814"/>
              <dgm:constr type="l" for="ch" forName="Accent2" refType="w" fact="0.1479"/>
              <dgm:constr type="t" for="ch" forName="Accent2" refType="h" fact="0.2766"/>
              <dgm:constr type="w" for="ch" forName="Accent2" refType="w" fact="0.5325"/>
              <dgm:constr type="h" for="ch" forName="Accent2" refType="h" fact="0.4814"/>
              <dgm:constr type="l" for="ch" forName="Accent3" refType="w" fact="0.0378"/>
              <dgm:constr type="t" for="ch" forName="Accent3" refType="h" fact="0.5863"/>
              <dgm:constr type="w" for="ch" forName="Accent3" refType="w" fact="0.4575"/>
              <dgm:constr type="h" for="ch" forName="Accent3" refType="h" fact="0.4137"/>
              <dgm:constr type="l" for="ch" forName="Parent1" refType="w" fact="0.1183"/>
              <dgm:constr type="t" for="ch" forName="Parent1" refType="h" fact="0.1738"/>
              <dgm:constr type="w" for="ch" forName="Parent1" refType="w" fact="0.2959"/>
              <dgm:constr type="h" for="ch" forName="Parent1" refType="h" fact="0.1337"/>
              <dgm:constr type="l" for="ch" forName="Parent2" refType="w" fact="0.2656"/>
              <dgm:constr type="t" for="ch" forName="Parent2" refType="h" fact="0.452"/>
              <dgm:constr type="w" for="ch" forName="Parent2" refType="w" fact="0.2959"/>
              <dgm:constr type="h" for="ch" forName="Parent2" refType="h" fact="0.1337"/>
              <dgm:constr type="l" for="ch" forName="Parent3" refType="w" fact="0.1183"/>
              <dgm:constr type="t" for="ch" forName="Parent3" refType="h" fact="0.7306"/>
              <dgm:constr type="w" for="ch" forName="Parent3" refType="w" fact="0.2959"/>
              <dgm:constr type="h" for="ch" forName="Parent3" refType="h" fact="0.1337"/>
              <dgm:constr type="l" for="ch" forName="Child1" refType="w" fact="0.5325"/>
              <dgm:constr type="t" for="ch" forName="Child1" refType="h" fact="0.1435"/>
              <dgm:constr type="w" for="ch" forName="Child1" refType="w" fact="0.3195"/>
              <dgm:constr type="h" for="ch" forName="Child1" refType="h" fact="0.1926"/>
              <dgm:constr type="l" for="ch" forName="Child2" refType="w" fact="0.6805"/>
              <dgm:constr type="t" for="ch" forName="Child2" refType="h" fact="0.4217"/>
              <dgm:constr type="w" for="ch" forName="Child2" refType="w" fact="0.3195"/>
              <dgm:constr type="h" for="ch" forName="Child2" refType="h" fact="0.1926"/>
              <dgm:constr type="l" for="ch" forName="Child3" refType="w" fact="0.5325"/>
              <dgm:constr type="t" for="ch" forName="Child3" refType="h" fact="0.6998"/>
              <dgm:constr type="w" for="ch" forName="Child3" refType="w" fact="0.3195"/>
              <dgm:constr type="h" for="ch" forName="Child3" refType="h" fact="0.1926"/>
            </dgm:constrLst>
          </dgm:if>
          <dgm:if name="Name16" axis="ch" ptType="node" func="cnt" op="equ" val="4">
            <dgm:alg type="composite">
              <dgm:param type="ar" val="0.7073"/>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l" for="ch" forName="Accent1" refType="w" fact="0"/>
              <dgm:constr type="t" for="ch" forName="Accent1" refType="h" fact="0"/>
              <dgm:constr type="w" for="ch" forName="Accent1" refType="w" fact="0.5331"/>
              <dgm:constr type="h" for="ch" forName="Accent1" refType="h" fact="0.3771"/>
              <dgm:constr type="l" for="ch" forName="Accent2" refType="w" fact="0.1481"/>
              <dgm:constr type="t" for="ch" forName="Accent2" refType="h" fact="0.2167"/>
              <dgm:constr type="w" for="ch" forName="Accent2" refType="w" fact="0.5331"/>
              <dgm:constr type="h" for="ch" forName="Accent2" refType="h" fact="0.3771"/>
              <dgm:constr type="l" for="ch" forName="Accent3" refType="w" fact="0"/>
              <dgm:constr type="t" for="ch" forName="Accent3" refType="h" fact="0.4342"/>
              <dgm:constr type="w" for="ch" forName="Accent3" refType="w" fact="0.5331"/>
              <dgm:constr type="h" for="ch" forName="Accent3" refType="h" fact="0.3771"/>
              <dgm:constr type="l" for="ch" forName="Accent4" refType="w" fact="0.186"/>
              <dgm:constr type="t" for="ch" forName="Accent4" refType="h" fact="0.6759"/>
              <dgm:constr type="w" for="ch" forName="Accent4" refType="w" fact="0.458"/>
              <dgm:constr type="h" for="ch" forName="Accent4" refType="h" fact="0.3241"/>
              <dgm:constr type="l" for="ch" forName="Parent1" refType="w" fact="0.1171"/>
              <dgm:constr type="t" for="ch" forName="Parent1" refType="h" fact="0.1365"/>
              <dgm:constr type="w" for="ch" forName="Parent1" refType="w" fact="0.2975"/>
              <dgm:constr type="h" for="ch" forName="Parent1" refType="h" fact="0.1052"/>
              <dgm:constr type="l" for="ch" forName="Parent2" refType="w" fact="0.2658"/>
              <dgm:constr type="t" for="ch" forName="Parent2" refType="h" fact="0.3536"/>
              <dgm:constr type="w" for="ch" forName="Parent2" refType="w" fact="0.2975"/>
              <dgm:constr type="h" for="ch" forName="Parent2" refType="h" fact="0.1052"/>
              <dgm:constr type="l" for="ch" forName="Parent3" refType="w" fact="0.1171"/>
              <dgm:constr type="t" for="ch" forName="Parent3" refType="h" fact="0.5707"/>
              <dgm:constr type="w" for="ch" forName="Parent3" refType="w" fact="0.2975"/>
              <dgm:constr type="h" for="ch" forName="Parent3" refType="h" fact="0.1052"/>
              <dgm:constr type="l" for="ch" forName="Parent4" refType="w" fact="0.2658"/>
              <dgm:constr type="t" for="ch" forName="Parent4" refType="h" fact="0.7878"/>
              <dgm:constr type="w" for="ch" forName="Parent4" refType="w" fact="0.2975"/>
              <dgm:constr type="h" for="ch" forName="Parent4" refType="h" fact="0.1052"/>
              <dgm:constr type="l" for="ch" forName="Child1" refType="w" fact="0.5348"/>
              <dgm:constr type="t" for="ch" forName="Child1" refType="h" fact="0.1119"/>
              <dgm:constr type="w" for="ch" forName="Child1" refType="w" fact="0.3196"/>
              <dgm:constr type="h" for="ch" forName="Child1" refType="h" fact="0.15"/>
              <dgm:constr type="l" for="ch" forName="Child2" refType="w" fact="0.6804"/>
              <dgm:constr type="t" for="ch" forName="Child2" refType="h" fact="0.3312"/>
              <dgm:constr type="w" for="ch" forName="Child2" refType="w" fact="0.3196"/>
              <dgm:constr type="h" for="ch" forName="Child2" refType="h" fact="0.15"/>
              <dgm:constr type="l" for="ch" forName="Child3" refType="w" fact="0.5348"/>
              <dgm:constr type="t" for="ch" forName="Child3" refType="h" fact="0.5461"/>
              <dgm:constr type="w" for="ch" forName="Child3" refType="w" fact="0.3196"/>
              <dgm:constr type="h" for="ch" forName="Child3" refType="h" fact="0.15"/>
              <dgm:constr type="l" for="ch" forName="Child4" refType="w" fact="0.6804"/>
              <dgm:constr type="t" for="ch" forName="Child4" refType="h" fact="0.7632"/>
              <dgm:constr type="w" for="ch" forName="Child4" refType="w" fact="0.3196"/>
              <dgm:constr type="h" for="ch" forName="Child4" refType="h" fact="0.15"/>
            </dgm:constrLst>
          </dgm:if>
          <dgm:if name="Name17" axis="ch" ptType="node" func="cnt" op="equ" val="5">
            <dgm:alg type="composite">
              <dgm:param type="ar" val="0.5811"/>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l" for="ch" forName="Accent1" refType="w" fact="0"/>
              <dgm:constr type="t" for="ch" forName="Accent1" refType="h" fact="0"/>
              <dgm:constr type="w" for="ch" forName="Accent1" refType="w" fact="0.5331"/>
              <dgm:constr type="h" for="ch" forName="Accent1" refType="h" fact="0.3098"/>
              <dgm:constr type="l" for="ch" forName="Accent2" refType="w" fact="0.1481"/>
              <dgm:constr type="t" for="ch" forName="Accent2" refType="h" fact="0.178"/>
              <dgm:constr type="w" for="ch" forName="Accent2" refType="w" fact="0.5331"/>
              <dgm:constr type="h" for="ch" forName="Accent2" refType="h" fact="0.3098"/>
              <dgm:constr type="l" for="ch" forName="Accent3" refType="w" fact="0"/>
              <dgm:constr type="t" for="ch" forName="Accent3" refType="h" fact="0.3568"/>
              <dgm:constr type="w" for="ch" forName="Accent3" refType="w" fact="0.5331"/>
              <dgm:constr type="h" for="ch" forName="Accent3" refType="h" fact="0.3098"/>
              <dgm:constr type="l" for="ch" forName="Accent4" refType="w" fact="0.1481"/>
              <dgm:constr type="t" for="ch" forName="Accent4" refType="h" fact="0.5351"/>
              <dgm:constr type="w" for="ch" forName="Accent4" refType="w" fact="0.5331"/>
              <dgm:constr type="h" for="ch" forName="Accent4" refType="h" fact="0.3098"/>
              <dgm:constr type="l" for="ch" forName="Accent5" refType="w" fact="0.0378"/>
              <dgm:constr type="t" for="ch" forName="Accent5" refType="h" fact="0.7337"/>
              <dgm:constr type="w" for="ch" forName="Accent5" refType="w" fact="0.458"/>
              <dgm:constr type="h" for="ch" forName="Accent5" refType="h" fact="0.2663"/>
              <dgm:constr type="l" for="ch" forName="Parent1" refType="w" fact="0.1171"/>
              <dgm:constr type="t" for="ch" forName="Parent1" refType="h" fact="0.1122"/>
              <dgm:constr type="w" for="ch" forName="Parent1" refType="w" fact="0.2975"/>
              <dgm:constr type="h" for="ch" forName="Parent1" refType="h" fact="0.0864"/>
              <dgm:constr type="l" for="ch" forName="Parent2" refType="w" fact="0.2658"/>
              <dgm:constr type="t" for="ch" forName="Parent2" refType="h" fact="0.2906"/>
              <dgm:constr type="w" for="ch" forName="Parent2" refType="w" fact="0.2975"/>
              <dgm:constr type="h" for="ch" forName="Parent2" refType="h" fact="0.0864"/>
              <dgm:constr type="l" for="ch" forName="Parent3" refType="w" fact="0.1171"/>
              <dgm:constr type="t" for="ch" forName="Parent3" refType="h" fact="0.4689"/>
              <dgm:constr type="w" for="ch" forName="Parent3" refType="w" fact="0.2975"/>
              <dgm:constr type="h" for="ch" forName="Parent3" refType="h" fact="0.0864"/>
              <dgm:constr type="l" for="ch" forName="Parent4" refType="w" fact="0.2658"/>
              <dgm:constr type="t" for="ch" forName="Parent4" refType="h" fact="0.6473"/>
              <dgm:constr type="w" for="ch" forName="Parent4" refType="w" fact="0.2975"/>
              <dgm:constr type="h" for="ch" forName="Parent4" refType="h" fact="0.0864"/>
              <dgm:constr type="l" for="ch" forName="Parent5" refType="w" fact="0.1171"/>
              <dgm:constr type="t" for="ch" forName="Parent5" refType="h" fact="0.8257"/>
              <dgm:constr type="w" for="ch" forName="Parent5" refType="w" fact="0.2975"/>
              <dgm:constr type="h" for="ch" forName="Parent5" refType="h" fact="0.0864"/>
              <dgm:constr type="l" for="ch" forName="Child1" refType="w" fact="0.5348"/>
              <dgm:constr type="t" for="ch" forName="Child1" refType="h" fact="0.0919"/>
              <dgm:constr type="w" for="ch" forName="Child1" refType="w" fact="0.3196"/>
              <dgm:constr type="h" for="ch" forName="Child1" refType="h" fact="0.1232"/>
              <dgm:constr type="l" for="ch" forName="Child2" refType="w" fact="0.6804"/>
              <dgm:constr type="t" for="ch" forName="Child2" refType="h" fact="0.2722"/>
              <dgm:constr type="w" for="ch" forName="Child2" refType="w" fact="0.3196"/>
              <dgm:constr type="h" for="ch" forName="Child2" refType="h" fact="0.1232"/>
              <dgm:constr type="l" for="ch" forName="Child3" refType="w" fact="0.5348"/>
              <dgm:constr type="t" for="ch" forName="Child3" refType="h" fact="0.4487"/>
              <dgm:constr type="w" for="ch" forName="Child3" refType="w" fact="0.3196"/>
              <dgm:constr type="h" for="ch" forName="Child3" refType="h" fact="0.1232"/>
              <dgm:constr type="l" for="ch" forName="Child4" refType="w" fact="0.6804"/>
              <dgm:constr type="t" for="ch" forName="Child4" refType="h" fact="0.6271"/>
              <dgm:constr type="w" for="ch" forName="Child4" refType="w" fact="0.3196"/>
              <dgm:constr type="h" for="ch" forName="Child4" refType="h" fact="0.1232"/>
              <dgm:constr type="l" for="ch" forName="Child5" refType="w" fact="0.5348"/>
              <dgm:constr type="t" for="ch" forName="Child5" refType="h" fact="0.8073"/>
              <dgm:constr type="w" for="ch" forName="Child5" refType="w" fact="0.3196"/>
              <dgm:constr type="h" for="ch" forName="Child5" refType="h" fact="0.1232"/>
            </dgm:constrLst>
          </dgm:if>
          <dgm:if name="Name18" axis="ch" ptType="node" func="cnt" op="equ" val="6">
            <dgm:alg type="composite">
              <dgm:param type="ar" val="0.4931"/>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l" for="ch" forName="Accent1" refType="w" fact="0"/>
              <dgm:constr type="t" for="ch" forName="Accent1" refType="h" fact="0"/>
              <dgm:constr type="w" for="ch" forName="Accent1" refType="w" fact="0.5331"/>
              <dgm:constr type="h" for="ch" forName="Accent1" refType="h" fact="0.2629"/>
              <dgm:constr type="l" for="ch" forName="Accent2" refType="w" fact="0.1481"/>
              <dgm:constr type="t" for="ch" forName="Accent2" refType="h" fact="0.1511"/>
              <dgm:constr type="w" for="ch" forName="Accent2" refType="w" fact="0.5331"/>
              <dgm:constr type="h" for="ch" forName="Accent2" refType="h" fact="0.2629"/>
              <dgm:constr type="l" for="ch" forName="Accent3" refType="w" fact="0"/>
              <dgm:constr type="t" for="ch" forName="Accent3" refType="h" fact="0.3027"/>
              <dgm:constr type="w" for="ch" forName="Accent3" refType="w" fact="0.5331"/>
              <dgm:constr type="h" for="ch" forName="Accent3" refType="h" fact="0.2629"/>
              <dgm:constr type="l" for="ch" forName="Accent4" refType="w" fact="0.1481"/>
              <dgm:constr type="t" for="ch" forName="Accent4" refType="h" fact="0.4541"/>
              <dgm:constr type="w" for="ch" forName="Accent4" refType="w" fact="0.5331"/>
              <dgm:constr type="h" for="ch" forName="Accent4" refType="h" fact="0.2629"/>
              <dgm:constr type="l" for="ch" forName="Accent5" refType="w" fact="0"/>
              <dgm:constr type="t" for="ch" forName="Accent5" refType="h" fact="0.6053"/>
              <dgm:constr type="w" for="ch" forName="Accent5" refType="w" fact="0.5331"/>
              <dgm:constr type="h" for="ch" forName="Accent5" refType="h" fact="0.2629"/>
              <dgm:constr type="l" for="ch" forName="Accent6" refType="w" fact="0.186"/>
              <dgm:constr type="t" for="ch" forName="Accent6" refType="h" fact="0.774"/>
              <dgm:constr type="w" for="ch" forName="Accent6" refType="w" fact="0.458"/>
              <dgm:constr type="h" for="ch" forName="Accent6" refType="h" fact="0.226"/>
              <dgm:constr type="l" for="ch" forName="Parent1" refType="w" fact="0.1171"/>
              <dgm:constr type="t" for="ch" forName="Parent1" refType="h" fact="0.0952"/>
              <dgm:constr type="w" for="ch" forName="Parent1" refType="w" fact="0.2975"/>
              <dgm:constr type="h" for="ch" forName="Parent1" refType="h" fact="0.0733"/>
              <dgm:constr type="l" for="ch" forName="Parent2" refType="w" fact="0.2658"/>
              <dgm:constr type="t" for="ch" forName="Parent2" refType="h" fact="0.2466"/>
              <dgm:constr type="w" for="ch" forName="Parent2" refType="w" fact="0.2975"/>
              <dgm:constr type="h" for="ch" forName="Parent2" refType="h" fact="0.0733"/>
              <dgm:constr type="l" for="ch" forName="Parent3" refType="w" fact="0.1171"/>
              <dgm:constr type="t" for="ch" forName="Parent3" refType="h" fact="0.3979"/>
              <dgm:constr type="w" for="ch" forName="Parent3" refType="w" fact="0.2975"/>
              <dgm:constr type="h" for="ch" forName="Parent3" refType="h" fact="0.0733"/>
              <dgm:constr type="l" for="ch" forName="Parent4" refType="w" fact="0.2658"/>
              <dgm:constr type="t" for="ch" forName="Parent4" refType="h" fact="0.5493"/>
              <dgm:constr type="w" for="ch" forName="Parent4" refType="w" fact="0.2975"/>
              <dgm:constr type="h" for="ch" forName="Parent4" refType="h" fact="0.0733"/>
              <dgm:constr type="l" for="ch" forName="Parent5" refType="w" fact="0.1171"/>
              <dgm:constr type="t" for="ch" forName="Parent5" refType="h" fact="0.7005"/>
              <dgm:constr type="w" for="ch" forName="Parent5" refType="w" fact="0.2975"/>
              <dgm:constr type="h" for="ch" forName="Parent5" refType="h" fact="0.0733"/>
              <dgm:constr type="l" for="ch" forName="Parent6" refType="w" fact="0.2658"/>
              <dgm:constr type="t" for="ch" forName="Parent6" refType="h" fact="0.8519"/>
              <dgm:constr type="w" for="ch" forName="Parent6" refType="w" fact="0.2975"/>
              <dgm:constr type="h" for="ch" forName="Parent6" refType="h" fact="0.0733"/>
              <dgm:constr type="l" for="ch" forName="Child1" refType="w" fact="0.5348"/>
              <dgm:constr type="t" for="ch" forName="Child1" refType="h" fact="0.078"/>
              <dgm:constr type="w" for="ch" forName="Child1" refType="w" fact="0.3196"/>
              <dgm:constr type="h" for="ch" forName="Child1" refType="h" fact="0.1046"/>
              <dgm:constr type="l" for="ch" forName="Child2" refType="w" fact="0.6804"/>
              <dgm:constr type="t" for="ch" forName="Child2" refType="h" fact="0.231"/>
              <dgm:constr type="w" for="ch" forName="Child2" refType="w" fact="0.3196"/>
              <dgm:constr type="h" for="ch" forName="Child2" refType="h" fact="0.1046"/>
              <dgm:constr type="l" for="ch" forName="Child3" refType="w" fact="0.5348"/>
              <dgm:constr type="t" for="ch" forName="Child3" refType="h" fact="0.3808"/>
              <dgm:constr type="w" for="ch" forName="Child3" refType="w" fact="0.3196"/>
              <dgm:constr type="h" for="ch" forName="Child3" refType="h" fact="0.1046"/>
              <dgm:constr type="l" for="ch" forName="Child4" refType="w" fact="0.6804"/>
              <dgm:constr type="t" for="ch" forName="Child4" refType="h" fact="0.5322"/>
              <dgm:constr type="w" for="ch" forName="Child4" refType="w" fact="0.3196"/>
              <dgm:constr type="h" for="ch" forName="Child4" refType="h" fact="0.1046"/>
              <dgm:constr type="l" for="ch" forName="Child5" refType="w" fact="0.5348"/>
              <dgm:constr type="t" for="ch" forName="Child5" refType="h" fact="0.6833"/>
              <dgm:constr type="w" for="ch" forName="Child5" refType="w" fact="0.3196"/>
              <dgm:constr type="h" for="ch" forName="Child5" refType="h" fact="0.1046"/>
              <dgm:constr type="l" for="ch" forName="Child6" refType="w" fact="0.6804"/>
              <dgm:constr type="t" for="ch" forName="Child6" refType="h" fact="0.8347"/>
              <dgm:constr type="w" for="ch" forName="Child6" refType="w" fact="0.3196"/>
              <dgm:constr type="h" for="ch" forName="Child6" refType="h" fact="0.1046"/>
            </dgm:constrLst>
          </dgm:if>
          <dgm:else name="Name19">
            <dgm:alg type="composite">
              <dgm:param type="ar" val="0.4284"/>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l" for="ch" forName="Accent1" refType="w" fact="0"/>
              <dgm:constr type="t" for="ch" forName="Accent1" refType="h" fact="0"/>
              <dgm:constr type="w" for="ch" forName="Accent1" refType="w" fact="0.5331"/>
              <dgm:constr type="h" for="ch" forName="Accent1" refType="h" fact="0.2284"/>
              <dgm:constr type="l" for="ch" forName="Accent2" refType="w" fact="0.1481"/>
              <dgm:constr type="t" for="ch" forName="Accent2" refType="h" fact="0.1312"/>
              <dgm:constr type="w" for="ch" forName="Accent2" refType="w" fact="0.5331"/>
              <dgm:constr type="h" for="ch" forName="Accent2" refType="h" fact="0.2284"/>
              <dgm:constr type="l" for="ch" forName="Accent3" refType="w" fact="0"/>
              <dgm:constr type="t" for="ch" forName="Accent3" refType="h" fact="0.263"/>
              <dgm:constr type="w" for="ch" forName="Accent3" refType="w" fact="0.5331"/>
              <dgm:constr type="h" for="ch" forName="Accent3" refType="h" fact="0.2284"/>
              <dgm:constr type="l" for="ch" forName="Accent4" refType="w" fact="0.1481"/>
              <dgm:constr type="t" for="ch" forName="Accent4" refType="h" fact="0.3945"/>
              <dgm:constr type="w" for="ch" forName="Accent4" refType="w" fact="0.5331"/>
              <dgm:constr type="h" for="ch" forName="Accent4" refType="h" fact="0.2284"/>
              <dgm:constr type="l" for="ch" forName="Accent5" refType="w" fact="0"/>
              <dgm:constr type="t" for="ch" forName="Accent5" refType="h" fact="0.5258"/>
              <dgm:constr type="w" for="ch" forName="Accent5" refType="w" fact="0.5331"/>
              <dgm:constr type="h" for="ch" forName="Accent5" refType="h" fact="0.2284"/>
              <dgm:constr type="l" for="ch" forName="Accent6" refType="w" fact="0.1481"/>
              <dgm:constr type="t" for="ch" forName="Accent6" refType="h" fact="0.6573"/>
              <dgm:constr type="w" for="ch" forName="Accent6" refType="w" fact="0.5331"/>
              <dgm:constr type="h" for="ch" forName="Accent6" refType="h" fact="0.2284"/>
              <dgm:constr type="l" for="ch" forName="Accent7" refType="w" fact="0.0378"/>
              <dgm:constr type="t" for="ch" forName="Accent7" refType="h" fact="0.8037"/>
              <dgm:constr type="w" for="ch" forName="Accent7" refType="w" fact="0.458"/>
              <dgm:constr type="h" for="ch" forName="Accent7" refType="h" fact="0.1963"/>
              <dgm:constr type="l" for="ch" forName="Parent1" refType="w" fact="0.1171"/>
              <dgm:constr type="t" for="ch" forName="Parent1" refType="h" fact="0.0827"/>
              <dgm:constr type="w" for="ch" forName="Parent1" refType="w" fact="0.2975"/>
              <dgm:constr type="h" for="ch" forName="Parent1" refType="h" fact="0.0637"/>
              <dgm:constr type="l" for="ch" forName="Parent2" refType="w" fact="0.2658"/>
              <dgm:constr type="t" for="ch" forName="Parent2" refType="h" fact="0.2142"/>
              <dgm:constr type="w" for="ch" forName="Parent2" refType="w" fact="0.2975"/>
              <dgm:constr type="h" for="ch" forName="Parent2" refType="h" fact="0.0637"/>
              <dgm:constr type="l" for="ch" forName="Parent3" refType="w" fact="0.1171"/>
              <dgm:constr type="t" for="ch" forName="Parent3" refType="h" fact="0.3457"/>
              <dgm:constr type="w" for="ch" forName="Parent3" refType="w" fact="0.2975"/>
              <dgm:constr type="h" for="ch" forName="Parent3" refType="h" fact="0.0637"/>
              <dgm:constr type="l" for="ch" forName="Parent4" refType="w" fact="0.2658"/>
              <dgm:constr type="t" for="ch" forName="Parent4" refType="h" fact="0.4772"/>
              <dgm:constr type="w" for="ch" forName="Parent4" refType="w" fact="0.2975"/>
              <dgm:constr type="h" for="ch" forName="Parent4" refType="h" fact="0.0637"/>
              <dgm:constr type="l" for="ch" forName="Parent5" refType="w" fact="0.1171"/>
              <dgm:constr type="t" for="ch" forName="Parent5" refType="h" fact="0.6085"/>
              <dgm:constr type="w" for="ch" forName="Parent5" refType="w" fact="0.2975"/>
              <dgm:constr type="h" for="ch" forName="Parent5" refType="h" fact="0.0637"/>
              <dgm:constr type="l" for="ch" forName="Parent6" refType="w" fact="0.2658"/>
              <dgm:constr type="t" for="ch" forName="Parent6" refType="h" fact="0.74"/>
              <dgm:constr type="w" for="ch" forName="Parent6" refType="w" fact="0.2975"/>
              <dgm:constr type="h" for="ch" forName="Parent6" refType="h" fact="0.0637"/>
              <dgm:constr type="l" for="ch" forName="Parent7" refType="w" fact="0.1171"/>
              <dgm:constr type="t" for="ch" forName="Parent7" refType="h" fact="0.8715"/>
              <dgm:constr type="w" for="ch" forName="Parent7" refType="w" fact="0.2975"/>
              <dgm:constr type="h" for="ch" forName="Parent7" refType="h" fact="0.0637"/>
              <dgm:constr type="l" for="ch" forName="Child1" refType="w" fact="0.5348"/>
              <dgm:constr type="t" for="ch" forName="Child1" refType="h" fact="0.0678"/>
              <dgm:constr type="w" for="ch" forName="Child1" refType="w" fact="0.3196"/>
              <dgm:constr type="h" for="ch" forName="Child1" refType="h" fact="0.0908"/>
              <dgm:constr type="l" for="ch" forName="Child2" refType="w" fact="0.6804"/>
              <dgm:constr type="t" for="ch" forName="Child2" refType="h" fact="0.2006"/>
              <dgm:constr type="w" for="ch" forName="Child2" refType="w" fact="0.3196"/>
              <dgm:constr type="h" for="ch" forName="Child2" refType="h" fact="0.0908"/>
              <dgm:constr type="l" for="ch" forName="Child3" refType="w" fact="0.5348"/>
              <dgm:constr type="t" for="ch" forName="Child3" refType="h" fact="0.3308"/>
              <dgm:constr type="w" for="ch" forName="Child3" refType="w" fact="0.3196"/>
              <dgm:constr type="h" for="ch" forName="Child3" refType="h" fact="0.0908"/>
              <dgm:constr type="l" for="ch" forName="Child4" refType="w" fact="0.6804"/>
              <dgm:constr type="t" for="ch" forName="Child4" refType="h" fact="0.4623"/>
              <dgm:constr type="w" for="ch" forName="Child4" refType="w" fact="0.3196"/>
              <dgm:constr type="h" for="ch" forName="Child4" refType="h" fact="0.0908"/>
              <dgm:constr type="l" for="ch" forName="Child5" refType="w" fact="0.5348"/>
              <dgm:constr type="t" for="ch" forName="Child5" refType="h" fact="0.5936"/>
              <dgm:constr type="w" for="ch" forName="Child5" refType="w" fact="0.3196"/>
              <dgm:constr type="h" for="ch" forName="Child5" refType="h" fact="0.0908"/>
              <dgm:constr type="l" for="ch" forName="Child6" refType="w" fact="0.6804"/>
              <dgm:constr type="t" for="ch" forName="Child6" refType="h" fact="0.7251"/>
              <dgm:constr type="w" for="ch" forName="Child6" refType="w" fact="0.3196"/>
              <dgm:constr type="h" for="ch" forName="Child6" refType="h" fact="0.0908"/>
              <dgm:constr type="l" for="ch" forName="Child7" refType="w" fact="0.5348"/>
              <dgm:constr type="t" for="ch" forName="Child7" refType="h" fact="0.8579"/>
              <dgm:constr type="w" for="ch" forName="Child7" refType="w" fact="0.3196"/>
              <dgm:constr type="h" for="ch" forName="Child7" refType="h" fact="0.0908"/>
            </dgm:constrLst>
          </dgm:else>
        </dgm:choose>
      </dgm:else>
    </dgm:choose>
    <dgm:forEach name="wrapper" axis="self" ptType="parTrans">
      <dgm:forEach name="accentRepeat" axis="self">
        <dgm:layoutNode name="Accent" styleLbl="node1">
          <dgm:alg type="sp"/>
          <dgm:choose name="Name20">
            <dgm:if name="Name21" func="var" arg="dir" op="equ" val="norm">
              <dgm:choose name="Name22">
                <dgm:if name="Name23" axis="precedSib" ptType="node" func="cnt" op="equ" val="0">
                  <dgm:choose name="Name24">
                    <dgm:if name="Name25" axis="followSib" ptType="node" func="cnt" op="equ" val="0">
                      <dgm:shape xmlns:r="http://schemas.openxmlformats.org/officeDocument/2006/relationships" type="circularArrow" r:blip="">
                        <dgm:adjLst>
                          <dgm:adj idx="1" val="0.1098"/>
                          <dgm:adj idx="2" val="19.0387"/>
                          <dgm:adj idx="3" val="150"/>
                          <dgm:adj idx="4" val="180"/>
                          <dgm:adj idx="5" val="0.125"/>
                        </dgm:adjLst>
                      </dgm:shape>
                    </dgm:if>
                    <dgm:else name="Name26">
                      <dgm:shape xmlns:r="http://schemas.openxmlformats.org/officeDocument/2006/relationships" type="circularArrow" r:blip="">
                        <dgm:adjLst>
                          <dgm:adj idx="1" val="0.1098"/>
                          <dgm:adj idx="2" val="19.0387"/>
                          <dgm:adj idx="3" val="75"/>
                          <dgm:adj idx="4" val="180"/>
                          <dgm:adj idx="5" val="0.125"/>
                        </dgm:adjLst>
                      </dgm:shape>
                    </dgm:else>
                  </dgm:choose>
                </dgm:if>
                <dgm:else name="Name27">
                  <dgm:choose name="Name28">
                    <dgm:if name="Name29" axis="followSib" ptType="node" func="cnt" op="equ" val="0">
                      <dgm:choose name="Name30">
                        <dgm:if name="Name31" axis="precedSib" ptType="node" func="cnt" op="equ" val="1">
                          <dgm:shape xmlns:r="http://schemas.openxmlformats.org/officeDocument/2006/relationships" type="blockArc" r:blip="">
                            <dgm:adjLst>
                              <dgm:adj idx="1" val="0"/>
                              <dgm:adj idx="2" val="-45"/>
                              <dgm:adj idx="3" val="0.1274"/>
                            </dgm:adjLst>
                          </dgm:shape>
                        </dgm:if>
                        <dgm:if name="Name32" axis="precedSib" ptType="node" func="cnt" op="equ" val="2">
                          <dgm:shape xmlns:r="http://schemas.openxmlformats.org/officeDocument/2006/relationships" type="blockArc" r:blip="">
                            <dgm:adjLst>
                              <dgm:adj idx="1" val="-135"/>
                              <dgm:adj idx="2" val="180"/>
                              <dgm:adj idx="3" val="0.1274"/>
                            </dgm:adjLst>
                          </dgm:shape>
                        </dgm:if>
                        <dgm:if name="Name33" axis="precedSib" ptType="node" func="cnt" op="equ" val="3">
                          <dgm:shape xmlns:r="http://schemas.openxmlformats.org/officeDocument/2006/relationships" type="blockArc" r:blip="">
                            <dgm:adjLst>
                              <dgm:adj idx="1" val="0"/>
                              <dgm:adj idx="2" val="-45"/>
                              <dgm:adj idx="3" val="0.1274"/>
                            </dgm:adjLst>
                          </dgm:shape>
                        </dgm:if>
                        <dgm:if name="Name34" axis="precedSib" ptType="node" func="cnt" op="equ" val="4">
                          <dgm:shape xmlns:r="http://schemas.openxmlformats.org/officeDocument/2006/relationships" type="blockArc" r:blip="">
                            <dgm:adjLst>
                              <dgm:adj idx="1" val="-135"/>
                              <dgm:adj idx="2" val="180"/>
                              <dgm:adj idx="3" val="0.1274"/>
                            </dgm:adjLst>
                          </dgm:shape>
                        </dgm:if>
                        <dgm:if name="Name35" axis="precedSib" ptType="node" func="cnt" op="equ" val="5">
                          <dgm:shape xmlns:r="http://schemas.openxmlformats.org/officeDocument/2006/relationships" type="blockArc" r:blip="">
                            <dgm:adjLst>
                              <dgm:adj idx="1" val="0"/>
                              <dgm:adj idx="2" val="-45"/>
                              <dgm:adj idx="3" val="0.1274"/>
                            </dgm:adjLst>
                          </dgm:shape>
                        </dgm:if>
                        <dgm:if name="Name36" axis="precedSib" ptType="node" func="cnt" op="equ" val="6">
                          <dgm:shape xmlns:r="http://schemas.openxmlformats.org/officeDocument/2006/relationships" type="blockArc" r:blip="">
                            <dgm:adjLst>
                              <dgm:adj idx="1" val="-135"/>
                              <dgm:adj idx="2" val="180"/>
                              <dgm:adj idx="3" val="0.1274"/>
                            </dgm:adjLst>
                          </dgm:shape>
                        </dgm:if>
                        <dgm:else name="Name37"/>
                      </dgm:choose>
                    </dgm:if>
                    <dgm:else name="Name38">
                      <dgm:choose name="Name39">
                        <dgm:if name="Name40" axis="precedSib" ptType="node" func="cnt" op="equ" val="0">
                          <dgm:shape xmlns:r="http://schemas.openxmlformats.org/officeDocument/2006/relationships" type="blockArc" r:blip="">
                            <dgm:adjLst>
                              <dgm:adj idx="1" val="-133.1632"/>
                              <dgm:adj idx="2" val="65"/>
                              <dgm:adj idx="3" val="0.13"/>
                            </dgm:adjLst>
                          </dgm:shape>
                        </dgm:if>
                        <dgm:if name="Name41" axis="precedSib" ptType="node" func="cnt" op="equ" val="1">
                          <dgm:shape xmlns:r="http://schemas.openxmlformats.org/officeDocument/2006/relationships" type="leftCircularArrow" r:blip="">
                            <dgm:adjLst>
                              <dgm:adj idx="1" val="0.1098"/>
                              <dgm:adj idx="2" val="19.0387"/>
                              <dgm:adj idx="3" val="105"/>
                              <dgm:adj idx="4" val="-45"/>
                              <dgm:adj idx="5" val="0.125"/>
                            </dgm:adjLst>
                          </dgm:shape>
                        </dgm:if>
                        <dgm:if name="Name42" axis="precedSib" ptType="node" func="cnt" op="equ" val="2">
                          <dgm:shape xmlns:r="http://schemas.openxmlformats.org/officeDocument/2006/relationships" type="circularArrow" r:blip="">
                            <dgm:adjLst>
                              <dgm:adj idx="1" val="0.1098"/>
                              <dgm:adj idx="2" val="19.0387"/>
                              <dgm:adj idx="3" val="75"/>
                              <dgm:adj idx="4" val="-135"/>
                              <dgm:adj idx="5" val="0.125"/>
                            </dgm:adjLst>
                          </dgm:shape>
                        </dgm:if>
                        <dgm:if name="Name43" axis="precedSib" ptType="node" func="cnt" op="equ" val="3">
                          <dgm:shape xmlns:r="http://schemas.openxmlformats.org/officeDocument/2006/relationships" type="leftCircularArrow" r:blip="">
                            <dgm:adjLst>
                              <dgm:adj idx="1" val="0.1098"/>
                              <dgm:adj idx="2" val="19.0387"/>
                              <dgm:adj idx="3" val="105"/>
                              <dgm:adj idx="4" val="-45"/>
                              <dgm:adj idx="5" val="0.125"/>
                            </dgm:adjLst>
                          </dgm:shape>
                        </dgm:if>
                        <dgm:if name="Name44" axis="precedSib" ptType="node" func="cnt" op="equ" val="4">
                          <dgm:shape xmlns:r="http://schemas.openxmlformats.org/officeDocument/2006/relationships" type="circularArrow" r:blip="">
                            <dgm:adjLst>
                              <dgm:adj idx="1" val="0.1098"/>
                              <dgm:adj idx="2" val="19.0387"/>
                              <dgm:adj idx="3" val="75"/>
                              <dgm:adj idx="4" val="-135"/>
                              <dgm:adj idx="5" val="0.125"/>
                            </dgm:adjLst>
                          </dgm:shape>
                        </dgm:if>
                        <dgm:if name="Name45" axis="precedSib" ptType="node" func="cnt" op="equ" val="5">
                          <dgm:shape xmlns:r="http://schemas.openxmlformats.org/officeDocument/2006/relationships" type="leftCircularArrow" r:blip="">
                            <dgm:adjLst>
                              <dgm:adj idx="1" val="0.1098"/>
                              <dgm:adj idx="2" val="19.0387"/>
                              <dgm:adj idx="3" val="105"/>
                              <dgm:adj idx="4" val="-45"/>
                              <dgm:adj idx="5" val="0.125"/>
                            </dgm:adjLst>
                          </dgm:shape>
                        </dgm:if>
                        <dgm:if name="Name46" axis="precedSib" ptType="node" func="cnt" op="equ" val="6">
                          <dgm:shape xmlns:r="http://schemas.openxmlformats.org/officeDocument/2006/relationships" type="blockArc" r:blip="">
                            <dgm:adjLst>
                              <dgm:adj idx="1" val="-135"/>
                              <dgm:adj idx="2" val="180"/>
                              <dgm:adj idx="3" val="0.1274"/>
                            </dgm:adjLst>
                          </dgm:shape>
                        </dgm:if>
                        <dgm:else name="Name47"/>
                      </dgm:choose>
                    </dgm:else>
                  </dgm:choose>
                </dgm:else>
              </dgm:choose>
            </dgm:if>
            <dgm:else name="Name48">
              <dgm:choose name="Name49">
                <dgm:if name="Name50" axis="precedSib" ptType="node" func="cnt" op="equ" val="0">
                  <dgm:choose name="Name51">
                    <dgm:if name="Name52" axis="followSib" ptType="node" func="cnt" op="equ" val="0">
                      <dgm:shape xmlns:r="http://schemas.openxmlformats.org/officeDocument/2006/relationships" type="leftCircularArrow" r:blip="">
                        <dgm:adjLst>
                          <dgm:adj idx="1" val="0.1098"/>
                          <dgm:adj idx="2" val="19.0387"/>
                          <dgm:adj idx="3" val="30"/>
                          <dgm:adj idx="4" val="0"/>
                          <dgm:adj idx="5" val="0.125"/>
                        </dgm:adjLst>
                      </dgm:shape>
                    </dgm:if>
                    <dgm:else name="Name53">
                      <dgm:shape xmlns:r="http://schemas.openxmlformats.org/officeDocument/2006/relationships" type="leftCircularArrow" r:blip="">
                        <dgm:adjLst>
                          <dgm:adj idx="1" val="0.1098"/>
                          <dgm:adj idx="2" val="19.0387"/>
                          <dgm:adj idx="3" val="105"/>
                          <dgm:adj idx="4" val="0"/>
                          <dgm:adj idx="5" val="0.125"/>
                        </dgm:adjLst>
                      </dgm:shape>
                    </dgm:else>
                  </dgm:choose>
                </dgm:if>
                <dgm:else name="Name54">
                  <dgm:choose name="Name55">
                    <dgm:if name="Name56" axis="followSib" ptType="node" func="cnt" op="equ" val="0">
                      <dgm:choose name="Name57">
                        <dgm:if name="Name58" axis="precedSib" ptType="node" func="cnt" op="equ" val="1">
                          <dgm:shape xmlns:r="http://schemas.openxmlformats.org/officeDocument/2006/relationships" type="blockArc" r:blip="">
                            <dgm:adjLst>
                              <dgm:adj idx="1" val="-135"/>
                              <dgm:adj idx="2" val="180"/>
                              <dgm:adj idx="3" val="0.1274"/>
                            </dgm:adjLst>
                          </dgm:shape>
                        </dgm:if>
                        <dgm:if name="Name59" axis="precedSib" ptType="node" func="cnt" op="equ" val="2">
                          <dgm:shape xmlns:r="http://schemas.openxmlformats.org/officeDocument/2006/relationships" type="blockArc" r:blip="">
                            <dgm:adjLst>
                              <dgm:adj idx="1" val="0"/>
                              <dgm:adj idx="2" val="-45"/>
                              <dgm:adj idx="3" val="0.1274"/>
                            </dgm:adjLst>
                          </dgm:shape>
                        </dgm:if>
                        <dgm:if name="Name60" axis="precedSib" ptType="node" func="cnt" op="equ" val="3">
                          <dgm:shape xmlns:r="http://schemas.openxmlformats.org/officeDocument/2006/relationships" type="blockArc" r:blip="">
                            <dgm:adjLst>
                              <dgm:adj idx="1" val="-135"/>
                              <dgm:adj idx="2" val="180"/>
                              <dgm:adj idx="3" val="0.1274"/>
                            </dgm:adjLst>
                          </dgm:shape>
                        </dgm:if>
                        <dgm:if name="Name61" axis="precedSib" ptType="node" func="cnt" op="equ" val="4">
                          <dgm:shape xmlns:r="http://schemas.openxmlformats.org/officeDocument/2006/relationships" type="blockArc" r:blip="">
                            <dgm:adjLst>
                              <dgm:adj idx="1" val="0"/>
                              <dgm:adj idx="2" val="-45"/>
                              <dgm:adj idx="3" val="0.1274"/>
                            </dgm:adjLst>
                          </dgm:shape>
                        </dgm:if>
                        <dgm:if name="Name62" axis="precedSib" ptType="node" func="cnt" op="equ" val="5">
                          <dgm:shape xmlns:r="http://schemas.openxmlformats.org/officeDocument/2006/relationships" type="blockArc" r:blip="">
                            <dgm:adjLst>
                              <dgm:adj idx="1" val="-135"/>
                              <dgm:adj idx="2" val="180"/>
                              <dgm:adj idx="3" val="0.1274"/>
                            </dgm:adjLst>
                          </dgm:shape>
                        </dgm:if>
                        <dgm:if name="Name63" axis="precedSib" ptType="node" func="cnt" op="equ" val="6">
                          <dgm:shape xmlns:r="http://schemas.openxmlformats.org/officeDocument/2006/relationships" type="blockArc" r:blip="">
                            <dgm:adjLst>
                              <dgm:adj idx="1" val="0"/>
                              <dgm:adj idx="2" val="-45"/>
                              <dgm:adj idx="3" val="0.1274"/>
                            </dgm:adjLst>
                          </dgm:shape>
                        </dgm:if>
                        <dgm:else name="Name64"/>
                      </dgm:choose>
                    </dgm:if>
                    <dgm:else name="Name65">
                      <dgm:choose name="Name66">
                        <dgm:if name="Name67" axis="precedSib" ptType="node" func="cnt" op="equ" val="0">
                          <dgm:shape xmlns:r="http://schemas.openxmlformats.org/officeDocument/2006/relationships" type="blockArc" r:blip="">
                            <dgm:adjLst>
                              <dgm:adj idx="1" val="-133.1632"/>
                              <dgm:adj idx="2" val="65"/>
                              <dgm:adj idx="3" val="0.13"/>
                            </dgm:adjLst>
                          </dgm:shape>
                        </dgm:if>
                        <dgm:if name="Name68" axis="precedSib" ptType="node" func="cnt" op="equ" val="1">
                          <dgm:shape xmlns:r="http://schemas.openxmlformats.org/officeDocument/2006/relationships" type="circularArrow" r:blip="">
                            <dgm:adjLst>
                              <dgm:adj idx="1" val="0.1098"/>
                              <dgm:adj idx="2" val="19.0387"/>
                              <dgm:adj idx="3" val="75"/>
                              <dgm:adj idx="4" val="-135"/>
                              <dgm:adj idx="5" val="0.125"/>
                            </dgm:adjLst>
                          </dgm:shape>
                        </dgm:if>
                        <dgm:if name="Name69" axis="precedSib" ptType="node" func="cnt" op="equ" val="2">
                          <dgm:shape xmlns:r="http://schemas.openxmlformats.org/officeDocument/2006/relationships" type="leftCircularArrow" r:blip="">
                            <dgm:adjLst>
                              <dgm:adj idx="1" val="0.1098"/>
                              <dgm:adj idx="2" val="19.0387"/>
                              <dgm:adj idx="3" val="105"/>
                              <dgm:adj idx="4" val="-45"/>
                              <dgm:adj idx="5" val="0.125"/>
                            </dgm:adjLst>
                          </dgm:shape>
                        </dgm:if>
                        <dgm:if name="Name70" axis="precedSib" ptType="node" func="cnt" op="equ" val="3">
                          <dgm:shape xmlns:r="http://schemas.openxmlformats.org/officeDocument/2006/relationships" type="circularArrow" r:blip="">
                            <dgm:adjLst>
                              <dgm:adj idx="1" val="0.1098"/>
                              <dgm:adj idx="2" val="19.0387"/>
                              <dgm:adj idx="3" val="75"/>
                              <dgm:adj idx="4" val="-135"/>
                              <dgm:adj idx="5" val="0.125"/>
                            </dgm:adjLst>
                          </dgm:shape>
                        </dgm:if>
                        <dgm:if name="Name71" axis="precedSib" ptType="node" func="cnt" op="equ" val="4">
                          <dgm:shape xmlns:r="http://schemas.openxmlformats.org/officeDocument/2006/relationships" type="leftCircularArrow" r:blip="">
                            <dgm:adjLst>
                              <dgm:adj idx="1" val="0.1098"/>
                              <dgm:adj idx="2" val="19.0387"/>
                              <dgm:adj idx="3" val="105"/>
                              <dgm:adj idx="4" val="-45"/>
                              <dgm:adj idx="5" val="0.125"/>
                            </dgm:adjLst>
                          </dgm:shape>
                        </dgm:if>
                        <dgm:if name="Name72" axis="precedSib" ptType="node" func="cnt" op="equ" val="5">
                          <dgm:shape xmlns:r="http://schemas.openxmlformats.org/officeDocument/2006/relationships" type="circularArrow" r:blip="">
                            <dgm:adjLst>
                              <dgm:adj idx="1" val="0.1098"/>
                              <dgm:adj idx="2" val="19.0387"/>
                              <dgm:adj idx="3" val="75"/>
                              <dgm:adj idx="4" val="-135"/>
                              <dgm:adj idx="5" val="0.125"/>
                            </dgm:adjLst>
                          </dgm:shape>
                        </dgm:if>
                        <dgm:if name="Name73" axis="precedSib" ptType="node" func="cnt" op="equ" val="6">
                          <dgm:shape xmlns:r="http://schemas.openxmlformats.org/officeDocument/2006/relationships" type="blockArc" r:blip="">
                            <dgm:adjLst>
                              <dgm:adj idx="1" val="0"/>
                              <dgm:adj idx="2" val="-45"/>
                              <dgm:adj idx="3" val="0.1274"/>
                            </dgm:adjLst>
                          </dgm:shape>
                        </dgm:if>
                        <dgm:else name="Name74"/>
                      </dgm:choose>
                    </dgm:else>
                  </dgm:choose>
                </dgm:else>
              </dgm:choose>
            </dgm:else>
          </dgm:choose>
          <dgm:presOf/>
        </dgm:layoutNode>
      </dgm:forEach>
    </dgm:forEach>
    <dgm:forEach name="Name75" axis="ch" ptType="node" cnt="1">
      <dgm:layoutNode name="Accent1">
        <dgm:alg type="sp"/>
        <dgm:shape xmlns:r="http://schemas.openxmlformats.org/officeDocument/2006/relationships" r:blip="">
          <dgm:adjLst/>
        </dgm:shape>
        <dgm:presOf/>
        <dgm:constrLst/>
        <dgm:forEach name="Name76" ref="accentRepeat"/>
      </dgm:layoutNode>
      <dgm:choose name="Name77">
        <dgm:if name="Name78" axis="ch" ptType="node" func="cnt" op="gte" val="1">
          <dgm:layoutNode name="Child1"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79"/>
      </dgm:choose>
      <dgm:layoutNode name="Parent1"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80" axis="ch" ptType="node" st="2" cnt="1">
      <dgm:layoutNode name="Accent2">
        <dgm:alg type="sp"/>
        <dgm:shape xmlns:r="http://schemas.openxmlformats.org/officeDocument/2006/relationships" r:blip="">
          <dgm:adjLst/>
        </dgm:shape>
        <dgm:presOf/>
        <dgm:constrLst/>
        <dgm:forEach name="Name81" ref="accentRepeat"/>
      </dgm:layoutNode>
      <dgm:choose name="Name82">
        <dgm:if name="Name83" axis="ch" ptType="node" func="cnt" op="gte" val="1">
          <dgm:layoutNode name="Child2"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84"/>
      </dgm:choose>
      <dgm:layoutNode name="Parent2"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85" axis="ch" ptType="node" st="3" cnt="1">
      <dgm:layoutNode name="Accent3">
        <dgm:alg type="sp"/>
        <dgm:shape xmlns:r="http://schemas.openxmlformats.org/officeDocument/2006/relationships" r:blip="">
          <dgm:adjLst/>
        </dgm:shape>
        <dgm:presOf/>
        <dgm:constrLst/>
        <dgm:forEach name="Name86" ref="accentRepeat"/>
      </dgm:layoutNode>
      <dgm:choose name="Name87">
        <dgm:if name="Name88" axis="ch" ptType="node" func="cnt" op="gte" val="1">
          <dgm:layoutNode name="Child3"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89"/>
      </dgm:choose>
      <dgm:layoutNode name="Parent3"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90" axis="ch" ptType="node" st="4" cnt="1">
      <dgm:layoutNode name="Accent4">
        <dgm:alg type="sp"/>
        <dgm:shape xmlns:r="http://schemas.openxmlformats.org/officeDocument/2006/relationships" r:blip="">
          <dgm:adjLst/>
        </dgm:shape>
        <dgm:presOf/>
        <dgm:constrLst/>
        <dgm:forEach name="Name91" ref="accentRepeat"/>
      </dgm:layoutNode>
      <dgm:choose name="Name92">
        <dgm:if name="Name93" axis="ch" ptType="node" func="cnt" op="gte" val="1">
          <dgm:layoutNode name="Child4"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94"/>
      </dgm:choose>
      <dgm:layoutNode name="Parent4"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95" axis="ch" ptType="node" st="5" cnt="1">
      <dgm:layoutNode name="Accent5">
        <dgm:alg type="sp"/>
        <dgm:shape xmlns:r="http://schemas.openxmlformats.org/officeDocument/2006/relationships" r:blip="">
          <dgm:adjLst/>
        </dgm:shape>
        <dgm:presOf/>
        <dgm:constrLst/>
        <dgm:forEach name="Name96" ref="accentRepeat"/>
      </dgm:layoutNode>
      <dgm:choose name="Name97">
        <dgm:if name="Name98" axis="ch" ptType="node" func="cnt" op="gte" val="1">
          <dgm:layoutNode name="Child5"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99"/>
      </dgm:choose>
      <dgm:layoutNode name="Parent5"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100" axis="ch" ptType="node" st="6" cnt="1">
      <dgm:layoutNode name="Accent6">
        <dgm:alg type="sp"/>
        <dgm:shape xmlns:r="http://schemas.openxmlformats.org/officeDocument/2006/relationships" r:blip="">
          <dgm:adjLst/>
        </dgm:shape>
        <dgm:presOf/>
        <dgm:constrLst/>
        <dgm:forEach name="Name101" ref="accentRepeat"/>
      </dgm:layoutNode>
      <dgm:choose name="Name102">
        <dgm:if name="Name103" axis="ch" ptType="node" func="cnt" op="gte" val="1">
          <dgm:layoutNode name="Child6"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104"/>
      </dgm:choose>
      <dgm:layoutNode name="Parent6"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105" axis="ch" ptType="node" st="7" cnt="1">
      <dgm:layoutNode name="Accent7">
        <dgm:alg type="sp"/>
        <dgm:shape xmlns:r="http://schemas.openxmlformats.org/officeDocument/2006/relationships" r:blip="">
          <dgm:adjLst/>
        </dgm:shape>
        <dgm:presOf/>
        <dgm:constrLst/>
        <dgm:forEach name="Name106" ref="accentRepeat"/>
      </dgm:layoutNode>
      <dgm:choose name="Name107">
        <dgm:if name="Name108" axis="ch" ptType="node" func="cnt" op="gte" val="1">
          <dgm:layoutNode name="Child7"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109"/>
      </dgm:choose>
      <dgm:layoutNode name="Parent7"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85C4ED48-6B57-4E7A-A011-F53165FB1752}" type="datetimeFigureOut">
              <a:rPr lang="en-US" smtClean="0"/>
              <a:t>9/26/2025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EC9BF03-8B7F-4656-A037-133A0583A0D0}" type="slidenum">
              <a:rPr lang="en-US" smtClean="0"/>
              <a:t>‹#›</a:t>
            </a:fld>
            <a:endParaRPr lang="en-US"/>
          </a:p>
        </p:txBody>
      </p:sp>
    </p:spTree>
    <p:extLst>
      <p:ext uri="{BB962C8B-B14F-4D97-AF65-F5344CB8AC3E}">
        <p14:creationId xmlns:p14="http://schemas.microsoft.com/office/powerpoint/2010/main" val="293347067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85C4ED48-6B57-4E7A-A011-F53165FB1752}" type="datetimeFigureOut">
              <a:rPr lang="en-US" smtClean="0"/>
              <a:t>9/26/2025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EC9BF03-8B7F-4656-A037-133A0583A0D0}" type="slidenum">
              <a:rPr lang="en-US" smtClean="0"/>
              <a:t>‹#›</a:t>
            </a:fld>
            <a:endParaRPr lang="en-US"/>
          </a:p>
        </p:txBody>
      </p:sp>
    </p:spTree>
    <p:extLst>
      <p:ext uri="{BB962C8B-B14F-4D97-AF65-F5344CB8AC3E}">
        <p14:creationId xmlns:p14="http://schemas.microsoft.com/office/powerpoint/2010/main" val="26711224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85C4ED48-6B57-4E7A-A011-F53165FB1752}" type="datetimeFigureOut">
              <a:rPr lang="en-US" smtClean="0"/>
              <a:t>9/26/2025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EC9BF03-8B7F-4656-A037-133A0583A0D0}" type="slidenum">
              <a:rPr lang="en-US" smtClean="0"/>
              <a:t>‹#›</a:t>
            </a:fld>
            <a:endParaRPr lang="en-US"/>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183519011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85C4ED48-6B57-4E7A-A011-F53165FB1752}" type="datetimeFigureOut">
              <a:rPr lang="en-US" smtClean="0"/>
              <a:t>9/26/2025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EC9BF03-8B7F-4656-A037-133A0583A0D0}" type="slidenum">
              <a:rPr lang="en-US" smtClean="0"/>
              <a:t>‹#›</a:t>
            </a:fld>
            <a:endParaRPr lang="en-US"/>
          </a:p>
        </p:txBody>
      </p:sp>
    </p:spTree>
    <p:extLst>
      <p:ext uri="{BB962C8B-B14F-4D97-AF65-F5344CB8AC3E}">
        <p14:creationId xmlns:p14="http://schemas.microsoft.com/office/powerpoint/2010/main" val="227290308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85C4ED48-6B57-4E7A-A011-F53165FB1752}" type="datetimeFigureOut">
              <a:rPr lang="en-US" smtClean="0"/>
              <a:t>9/26/2025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EC9BF03-8B7F-4656-A037-133A0583A0D0}"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38310634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85C4ED48-6B57-4E7A-A011-F53165FB1752}" type="datetimeFigureOut">
              <a:rPr lang="en-US" smtClean="0"/>
              <a:t>9/26/2025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EC9BF03-8B7F-4656-A037-133A0583A0D0}" type="slidenum">
              <a:rPr lang="en-US" smtClean="0"/>
              <a:t>‹#›</a:t>
            </a:fld>
            <a:endParaRPr lang="en-US"/>
          </a:p>
        </p:txBody>
      </p:sp>
    </p:spTree>
    <p:extLst>
      <p:ext uri="{BB962C8B-B14F-4D97-AF65-F5344CB8AC3E}">
        <p14:creationId xmlns:p14="http://schemas.microsoft.com/office/powerpoint/2010/main" val="318776641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85C4ED48-6B57-4E7A-A011-F53165FB1752}" type="datetimeFigureOut">
              <a:rPr lang="en-US" smtClean="0"/>
              <a:t>9/26/2025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EC9BF03-8B7F-4656-A037-133A0583A0D0}" type="slidenum">
              <a:rPr lang="en-US" smtClean="0"/>
              <a:t>‹#›</a:t>
            </a:fld>
            <a:endParaRPr lang="en-US"/>
          </a:p>
        </p:txBody>
      </p:sp>
    </p:spTree>
    <p:extLst>
      <p:ext uri="{BB962C8B-B14F-4D97-AF65-F5344CB8AC3E}">
        <p14:creationId xmlns:p14="http://schemas.microsoft.com/office/powerpoint/2010/main" val="36031655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85C4ED48-6B57-4E7A-A011-F53165FB1752}" type="datetimeFigureOut">
              <a:rPr lang="en-US" smtClean="0"/>
              <a:t>9/26/2025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EC9BF03-8B7F-4656-A037-133A0583A0D0}" type="slidenum">
              <a:rPr lang="en-US" smtClean="0"/>
              <a:t>‹#›</a:t>
            </a:fld>
            <a:endParaRPr lang="en-US"/>
          </a:p>
        </p:txBody>
      </p:sp>
    </p:spTree>
    <p:extLst>
      <p:ext uri="{BB962C8B-B14F-4D97-AF65-F5344CB8AC3E}">
        <p14:creationId xmlns:p14="http://schemas.microsoft.com/office/powerpoint/2010/main" val="378558731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85C4ED48-6B57-4E7A-A011-F53165FB1752}" type="datetimeFigureOut">
              <a:rPr lang="en-US" smtClean="0"/>
              <a:t>9/26/2025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EC9BF03-8B7F-4656-A037-133A0583A0D0}" type="slidenum">
              <a:rPr lang="en-US" smtClean="0"/>
              <a:t>‹#›</a:t>
            </a:fld>
            <a:endParaRPr lang="en-US"/>
          </a:p>
        </p:txBody>
      </p:sp>
    </p:spTree>
    <p:extLst>
      <p:ext uri="{BB962C8B-B14F-4D97-AF65-F5344CB8AC3E}">
        <p14:creationId xmlns:p14="http://schemas.microsoft.com/office/powerpoint/2010/main" val="37351939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85C4ED48-6B57-4E7A-A011-F53165FB1752}" type="datetimeFigureOut">
              <a:rPr lang="en-US" smtClean="0"/>
              <a:t>9/26/2025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EC9BF03-8B7F-4656-A037-133A0583A0D0}" type="slidenum">
              <a:rPr lang="en-US" smtClean="0"/>
              <a:t>‹#›</a:t>
            </a:fld>
            <a:endParaRPr lang="en-US"/>
          </a:p>
        </p:txBody>
      </p:sp>
    </p:spTree>
    <p:extLst>
      <p:ext uri="{BB962C8B-B14F-4D97-AF65-F5344CB8AC3E}">
        <p14:creationId xmlns:p14="http://schemas.microsoft.com/office/powerpoint/2010/main" val="247486768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85C4ED48-6B57-4E7A-A011-F53165FB1752}" type="datetimeFigureOut">
              <a:rPr lang="en-US" smtClean="0"/>
              <a:t>9/26/2025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EC9BF03-8B7F-4656-A037-133A0583A0D0}" type="slidenum">
              <a:rPr lang="en-US" smtClean="0"/>
              <a:t>‹#›</a:t>
            </a:fld>
            <a:endParaRPr lang="en-US"/>
          </a:p>
        </p:txBody>
      </p:sp>
    </p:spTree>
    <p:extLst>
      <p:ext uri="{BB962C8B-B14F-4D97-AF65-F5344CB8AC3E}">
        <p14:creationId xmlns:p14="http://schemas.microsoft.com/office/powerpoint/2010/main" val="41705406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85C4ED48-6B57-4E7A-A011-F53165FB1752}" type="datetimeFigureOut">
              <a:rPr lang="en-US" smtClean="0"/>
              <a:t>9/26/2025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EC9BF03-8B7F-4656-A037-133A0583A0D0}" type="slidenum">
              <a:rPr lang="en-US" smtClean="0"/>
              <a:t>‹#›</a:t>
            </a:fld>
            <a:endParaRPr lang="en-US"/>
          </a:p>
        </p:txBody>
      </p:sp>
    </p:spTree>
    <p:extLst>
      <p:ext uri="{BB962C8B-B14F-4D97-AF65-F5344CB8AC3E}">
        <p14:creationId xmlns:p14="http://schemas.microsoft.com/office/powerpoint/2010/main" val="406139580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85C4ED48-6B57-4E7A-A011-F53165FB1752}" type="datetimeFigureOut">
              <a:rPr lang="en-US" smtClean="0"/>
              <a:t>9/26/2025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EC9BF03-8B7F-4656-A037-133A0583A0D0}" type="slidenum">
              <a:rPr lang="en-US" smtClean="0"/>
              <a:t>‹#›</a:t>
            </a:fld>
            <a:endParaRPr lang="en-US"/>
          </a:p>
        </p:txBody>
      </p:sp>
    </p:spTree>
    <p:extLst>
      <p:ext uri="{BB962C8B-B14F-4D97-AF65-F5344CB8AC3E}">
        <p14:creationId xmlns:p14="http://schemas.microsoft.com/office/powerpoint/2010/main" val="8442328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5C4ED48-6B57-4E7A-A011-F53165FB1752}" type="datetimeFigureOut">
              <a:rPr lang="en-US" smtClean="0"/>
              <a:t>9/26/2025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EC9BF03-8B7F-4656-A037-133A0583A0D0}" type="slidenum">
              <a:rPr lang="en-US" smtClean="0"/>
              <a:t>‹#›</a:t>
            </a:fld>
            <a:endParaRPr lang="en-US"/>
          </a:p>
        </p:txBody>
      </p:sp>
    </p:spTree>
    <p:extLst>
      <p:ext uri="{BB962C8B-B14F-4D97-AF65-F5344CB8AC3E}">
        <p14:creationId xmlns:p14="http://schemas.microsoft.com/office/powerpoint/2010/main" val="29103406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smtClean="0"/>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85C4ED48-6B57-4E7A-A011-F53165FB1752}" type="datetimeFigureOut">
              <a:rPr lang="en-US" smtClean="0"/>
              <a:t>9/26/2025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EC9BF03-8B7F-4656-A037-133A0583A0D0}" type="slidenum">
              <a:rPr lang="en-US" smtClean="0"/>
              <a:t>‹#›</a:t>
            </a:fld>
            <a:endParaRPr lang="en-US"/>
          </a:p>
        </p:txBody>
      </p:sp>
    </p:spTree>
    <p:extLst>
      <p:ext uri="{BB962C8B-B14F-4D97-AF65-F5344CB8AC3E}">
        <p14:creationId xmlns:p14="http://schemas.microsoft.com/office/powerpoint/2010/main" val="36333669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85C4ED48-6B57-4E7A-A011-F53165FB1752}" type="datetimeFigureOut">
              <a:rPr lang="en-US" smtClean="0"/>
              <a:t>9/26/2025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EC9BF03-8B7F-4656-A037-133A0583A0D0}" type="slidenum">
              <a:rPr lang="en-US" smtClean="0"/>
              <a:t>‹#›</a:t>
            </a:fld>
            <a:endParaRPr lang="en-US"/>
          </a:p>
        </p:txBody>
      </p:sp>
    </p:spTree>
    <p:extLst>
      <p:ext uri="{BB962C8B-B14F-4D97-AF65-F5344CB8AC3E}">
        <p14:creationId xmlns:p14="http://schemas.microsoft.com/office/powerpoint/2010/main" val="14782860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85C4ED48-6B57-4E7A-A011-F53165FB1752}" type="datetimeFigureOut">
              <a:rPr lang="en-US" smtClean="0"/>
              <a:t>9/26/2025</a:t>
            </a:fld>
            <a:endParaRPr 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AEC9BF03-8B7F-4656-A037-133A0583A0D0}" type="slidenum">
              <a:rPr lang="en-US" smtClean="0"/>
              <a:t>‹#›</a:t>
            </a:fld>
            <a:endParaRPr lang="en-US"/>
          </a:p>
        </p:txBody>
      </p:sp>
    </p:spTree>
    <p:extLst>
      <p:ext uri="{BB962C8B-B14F-4D97-AF65-F5344CB8AC3E}">
        <p14:creationId xmlns:p14="http://schemas.microsoft.com/office/powerpoint/2010/main" val="419593008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07067" y="3501430"/>
            <a:ext cx="7766936" cy="1646302"/>
          </a:xfrm>
        </p:spPr>
        <p:txBody>
          <a:bodyPr/>
          <a:lstStyle/>
          <a:p>
            <a:pPr algn="ctr"/>
            <a:r>
              <a:rPr lang="ar-IQ" dirty="0" smtClean="0"/>
              <a:t>محاضرة بعنوان</a:t>
            </a:r>
            <a:br>
              <a:rPr lang="ar-IQ" dirty="0" smtClean="0"/>
            </a:br>
            <a:r>
              <a:rPr lang="ar-IQ" b="1" dirty="0"/>
              <a:t>ادارة المشاريع</a:t>
            </a:r>
            <a:r>
              <a:rPr lang="en-US" dirty="0"/>
              <a:t/>
            </a:r>
            <a:br>
              <a:rPr lang="en-US" dirty="0"/>
            </a:br>
            <a:r>
              <a:rPr lang="en-US" dirty="0" smtClean="0"/>
              <a:t/>
            </a:r>
            <a:br>
              <a:rPr lang="en-US" dirty="0" smtClean="0"/>
            </a:br>
            <a:endParaRPr lang="en-US" dirty="0"/>
          </a:p>
        </p:txBody>
      </p:sp>
      <p:sp>
        <p:nvSpPr>
          <p:cNvPr id="3" name="Subtitle 2"/>
          <p:cNvSpPr>
            <a:spLocks noGrp="1"/>
          </p:cNvSpPr>
          <p:nvPr>
            <p:ph type="subTitle" idx="1"/>
          </p:nvPr>
        </p:nvSpPr>
        <p:spPr/>
        <p:txBody>
          <a:bodyPr>
            <a:noAutofit/>
          </a:bodyPr>
          <a:lstStyle/>
          <a:p>
            <a:pPr algn="ctr"/>
            <a:r>
              <a:rPr lang="ar-IQ" sz="3200" b="1" dirty="0" smtClean="0"/>
              <a:t>إعداد</a:t>
            </a:r>
          </a:p>
          <a:p>
            <a:pPr algn="ctr"/>
            <a:r>
              <a:rPr lang="ar-IQ" sz="3200" b="1" dirty="0" smtClean="0"/>
              <a:t>أ.م.د. سهى جمال مولود</a:t>
            </a:r>
          </a:p>
          <a:p>
            <a:pPr algn="ctr"/>
            <a:endParaRPr lang="en-US" sz="3200" b="1" dirty="0"/>
          </a:p>
        </p:txBody>
      </p:sp>
    </p:spTree>
    <p:extLst>
      <p:ext uri="{BB962C8B-B14F-4D97-AF65-F5344CB8AC3E}">
        <p14:creationId xmlns:p14="http://schemas.microsoft.com/office/powerpoint/2010/main" val="149384453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rtl="1"/>
            <a:r>
              <a:rPr lang="ar-IQ" b="1" dirty="0"/>
              <a:t>الأهداف </a:t>
            </a:r>
            <a:r>
              <a:rPr lang="ar-IQ" b="1" dirty="0" smtClean="0"/>
              <a:t>خلال المحاضرة:</a:t>
            </a:r>
            <a:endParaRPr lang="en-US" dirty="0"/>
          </a:p>
        </p:txBody>
      </p:sp>
      <p:sp>
        <p:nvSpPr>
          <p:cNvPr id="3" name="Content Placeholder 2"/>
          <p:cNvSpPr>
            <a:spLocks noGrp="1"/>
          </p:cNvSpPr>
          <p:nvPr>
            <p:ph idx="1"/>
          </p:nvPr>
        </p:nvSpPr>
        <p:spPr/>
        <p:txBody>
          <a:bodyPr>
            <a:normAutofit/>
          </a:bodyPr>
          <a:lstStyle/>
          <a:p>
            <a:pPr lvl="0" algn="just" rtl="1"/>
            <a:r>
              <a:rPr lang="ar-IQ" sz="2400" b="1" dirty="0"/>
              <a:t>وصف مفهوم إدارة المشروع.</a:t>
            </a:r>
            <a:endParaRPr lang="en-US" sz="2400" dirty="0"/>
          </a:p>
          <a:p>
            <a:pPr lvl="0" algn="just" rtl="1"/>
            <a:r>
              <a:rPr lang="ar-IQ" sz="2400" b="1" dirty="0"/>
              <a:t>المقارنة بين إدارة المشروع والإدارة بشكل عام.</a:t>
            </a:r>
            <a:endParaRPr lang="en-US" sz="2400" dirty="0"/>
          </a:p>
          <a:p>
            <a:pPr lvl="0" algn="just" rtl="1"/>
            <a:r>
              <a:rPr lang="ar-IQ" sz="2400" b="1" dirty="0"/>
              <a:t>عرض التوجهات المعاصرة لإدارة المشروع.</a:t>
            </a:r>
            <a:endParaRPr lang="en-US" sz="2400" dirty="0"/>
          </a:p>
          <a:p>
            <a:pPr lvl="0" algn="just" rtl="1"/>
            <a:r>
              <a:rPr lang="ar-IQ" sz="2400" b="1" dirty="0"/>
              <a:t>تحديد وعرض المجالات المعرفية التسعة لإدارة المشاريع.</a:t>
            </a:r>
            <a:endParaRPr lang="en-US" sz="2400" dirty="0"/>
          </a:p>
          <a:p>
            <a:pPr lvl="0" algn="just" rtl="1"/>
            <a:r>
              <a:rPr lang="ar-IQ" sz="2400" b="1" dirty="0"/>
              <a:t>وصف عمليات إدارة المشاريع وفق لـ </a:t>
            </a:r>
            <a:r>
              <a:rPr lang="en-US" sz="2400" b="1" dirty="0"/>
              <a:t>(PMBOK)</a:t>
            </a:r>
            <a:r>
              <a:rPr lang="ar-IQ" sz="2400" b="1" dirty="0"/>
              <a:t>.</a:t>
            </a:r>
            <a:endParaRPr lang="en-US" sz="2400" dirty="0"/>
          </a:p>
          <a:p>
            <a:pPr lvl="0" algn="just" rtl="1"/>
            <a:r>
              <a:rPr lang="ar-IQ" sz="2400" b="1" dirty="0"/>
              <a:t>تحديد مراحل إدارة المشروع ووصفها.</a:t>
            </a:r>
            <a:endParaRPr lang="en-US" sz="2400" dirty="0"/>
          </a:p>
          <a:p>
            <a:pPr algn="just" rtl="1"/>
            <a:endParaRPr lang="en-US" sz="3200" b="1" dirty="0"/>
          </a:p>
        </p:txBody>
      </p:sp>
    </p:spTree>
    <p:extLst>
      <p:ext uri="{BB962C8B-B14F-4D97-AF65-F5344CB8AC3E}">
        <p14:creationId xmlns:p14="http://schemas.microsoft.com/office/powerpoint/2010/main" val="239341785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rtl="1"/>
            <a:r>
              <a:rPr lang="ar-IQ" b="1" dirty="0"/>
              <a:t>مفهوم إدارة المشاريع </a:t>
            </a:r>
            <a:endParaRPr lang="en-US" dirty="0"/>
          </a:p>
        </p:txBody>
      </p:sp>
      <p:sp>
        <p:nvSpPr>
          <p:cNvPr id="3" name="Content Placeholder 2"/>
          <p:cNvSpPr>
            <a:spLocks noGrp="1"/>
          </p:cNvSpPr>
          <p:nvPr>
            <p:ph idx="1"/>
          </p:nvPr>
        </p:nvSpPr>
        <p:spPr>
          <a:xfrm>
            <a:off x="677334" y="1465943"/>
            <a:ext cx="8596668" cy="4575419"/>
          </a:xfrm>
        </p:spPr>
        <p:txBody>
          <a:bodyPr>
            <a:noAutofit/>
          </a:bodyPr>
          <a:lstStyle/>
          <a:p>
            <a:pPr algn="just" rtl="1"/>
            <a:r>
              <a:rPr lang="ar-IQ" b="1" dirty="0" err="1"/>
              <a:t>فأدارة</a:t>
            </a:r>
            <a:r>
              <a:rPr lang="ar-IQ" b="1" dirty="0"/>
              <a:t> المشاريع هي فرع محدد من فروع الادارة، وقد تم اضفاء الطابع الرسمي عليه في الخمسينيات من القرن الماضي وذلك </a:t>
            </a:r>
            <a:r>
              <a:rPr lang="ar-IQ" b="1" dirty="0" err="1"/>
              <a:t>لانها</a:t>
            </a:r>
            <a:r>
              <a:rPr lang="ar-IQ" b="1" dirty="0"/>
              <a:t> تركز على تطبيق مفاهيم الادارة في كثير من الاحيان في بيئة مقيدة بمزيج من الغرض والنطاق والجودة والتكلفة والوقت ومحاطة بالمخاطر وعوامل البيئة، وتطورت إدارة المشاريع بشكل كبير كأداة لتخطيط وتنسيق ومراقبة الأنشطة المعقدة والمتنوعة نتيجة التغيرات السريعة على الصعيد الصناعي والتجاري والإداري وزيادة مشاريع تكنولوجيا المعلومات، اذ تشترك جميع المشاريع في خاصية اساسية تتمثل في توجيه الأفكار والأنشطة </a:t>
            </a:r>
            <a:r>
              <a:rPr lang="ar-IQ" b="1" dirty="0" err="1"/>
              <a:t>لانتاج</a:t>
            </a:r>
            <a:r>
              <a:rPr lang="ar-IQ" b="1" dirty="0"/>
              <a:t> سلعة او خدمة جديدة. إن عنصر المخاطرة وعدم التأكد الدائم يعني أن الأحداث والمهام التي تؤدي إلى الإنجاز لا يمكن التنبؤ بها بدقة مطلقة، وتكثر الأمثلة على المشاريع التي تجاوزت تكاليفها بمبالغ هائلة عن ما هو مخطط، أو الانتهاء متأخراً أو حتى تم التخلي عنها قبل اكتمالها، ومثل هذه الإخفاقات شائعة جدًا ويمكن ملاحظتها في جميع أنواع المشاريع في الصناعة والتجارة وغيرها</a:t>
            </a:r>
            <a:r>
              <a:rPr lang="ar-IQ" b="1" dirty="0" smtClean="0"/>
              <a:t>.</a:t>
            </a:r>
          </a:p>
          <a:p>
            <a:pPr algn="just" rtl="1"/>
            <a:r>
              <a:rPr lang="ar-IQ" b="1" dirty="0"/>
              <a:t>يعرف معهد ادارة المشاريع إدارة المشروع بانه تطبيق المعارف والمهارات والأدوات والتقنيات لتحقيق متطلبات واهداف المشروع</a:t>
            </a:r>
            <a:endParaRPr lang="en-US" b="1" dirty="0"/>
          </a:p>
        </p:txBody>
      </p:sp>
    </p:spTree>
    <p:extLst>
      <p:ext uri="{BB962C8B-B14F-4D97-AF65-F5344CB8AC3E}">
        <p14:creationId xmlns:p14="http://schemas.microsoft.com/office/powerpoint/2010/main" val="89471652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just" rtl="1"/>
            <a:r>
              <a:rPr lang="ar-IQ" sz="3200" b="1" dirty="0"/>
              <a:t>مقارنة بين إدارة المشروع والإدارة بشكل عام</a:t>
            </a:r>
            <a:endParaRPr lang="en-US" sz="3200" dirty="0"/>
          </a:p>
        </p:txBody>
      </p:sp>
      <p:graphicFrame>
        <p:nvGraphicFramePr>
          <p:cNvPr id="5" name="Table 4"/>
          <p:cNvGraphicFramePr>
            <a:graphicFrameLocks noGrp="1"/>
          </p:cNvGraphicFramePr>
          <p:nvPr>
            <p:extLst>
              <p:ext uri="{D42A27DB-BD31-4B8C-83A1-F6EECF244321}">
                <p14:modId xmlns:p14="http://schemas.microsoft.com/office/powerpoint/2010/main" val="2133394559"/>
              </p:ext>
            </p:extLst>
          </p:nvPr>
        </p:nvGraphicFramePr>
        <p:xfrm>
          <a:off x="2263583" y="1480027"/>
          <a:ext cx="5588646" cy="4978829"/>
        </p:xfrm>
        <a:graphic>
          <a:graphicData uri="http://schemas.openxmlformats.org/drawingml/2006/table">
            <a:tbl>
              <a:tblPr rtl="1" firstRow="1" firstCol="1" bandRow="1">
                <a:tableStyleId>{5C22544A-7EE6-4342-B048-85BDC9FD1C3A}</a:tableStyleId>
              </a:tblPr>
              <a:tblGrid>
                <a:gridCol w="1324212">
                  <a:extLst>
                    <a:ext uri="{9D8B030D-6E8A-4147-A177-3AD203B41FA5}">
                      <a16:colId xmlns:a16="http://schemas.microsoft.com/office/drawing/2014/main" val="527472531"/>
                    </a:ext>
                  </a:extLst>
                </a:gridCol>
                <a:gridCol w="2173435">
                  <a:extLst>
                    <a:ext uri="{9D8B030D-6E8A-4147-A177-3AD203B41FA5}">
                      <a16:colId xmlns:a16="http://schemas.microsoft.com/office/drawing/2014/main" val="1559948036"/>
                    </a:ext>
                  </a:extLst>
                </a:gridCol>
                <a:gridCol w="2090999">
                  <a:extLst>
                    <a:ext uri="{9D8B030D-6E8A-4147-A177-3AD203B41FA5}">
                      <a16:colId xmlns:a16="http://schemas.microsoft.com/office/drawing/2014/main" val="1121325353"/>
                    </a:ext>
                  </a:extLst>
                </a:gridCol>
              </a:tblGrid>
              <a:tr h="321042">
                <a:tc>
                  <a:txBody>
                    <a:bodyPr/>
                    <a:lstStyle/>
                    <a:p>
                      <a:pPr marL="0" marR="0" algn="ctr" rtl="1">
                        <a:lnSpc>
                          <a:spcPct val="115000"/>
                        </a:lnSpc>
                        <a:spcBef>
                          <a:spcPts val="0"/>
                        </a:spcBef>
                        <a:spcAft>
                          <a:spcPts val="0"/>
                        </a:spcAft>
                      </a:pPr>
                      <a:r>
                        <a:rPr lang="ar-IQ" sz="1600">
                          <a:effectLst/>
                        </a:rPr>
                        <a:t>الابعاد</a:t>
                      </a:r>
                      <a:endParaRPr lang="en-US" sz="1100">
                        <a:solidFill>
                          <a:srgbClr val="000000"/>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marL="0" marR="0" algn="ctr" rtl="1">
                        <a:lnSpc>
                          <a:spcPct val="115000"/>
                        </a:lnSpc>
                        <a:spcBef>
                          <a:spcPts val="0"/>
                        </a:spcBef>
                        <a:spcAft>
                          <a:spcPts val="0"/>
                        </a:spcAft>
                      </a:pPr>
                      <a:r>
                        <a:rPr lang="ar-IQ" sz="1600">
                          <a:effectLst/>
                        </a:rPr>
                        <a:t>ادارة المشروع</a:t>
                      </a:r>
                      <a:endParaRPr lang="en-US" sz="1100">
                        <a:solidFill>
                          <a:srgbClr val="000000"/>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marL="0" marR="0" algn="ctr" rtl="1">
                        <a:lnSpc>
                          <a:spcPct val="115000"/>
                        </a:lnSpc>
                        <a:spcBef>
                          <a:spcPts val="0"/>
                        </a:spcBef>
                        <a:spcAft>
                          <a:spcPts val="0"/>
                        </a:spcAft>
                      </a:pPr>
                      <a:r>
                        <a:rPr lang="ar-IQ" sz="1600">
                          <a:effectLst/>
                        </a:rPr>
                        <a:t>الادارة </a:t>
                      </a:r>
                      <a:endParaRPr lang="en-US" sz="1100">
                        <a:solidFill>
                          <a:srgbClr val="000000"/>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1705267561"/>
                  </a:ext>
                </a:extLst>
              </a:tr>
              <a:tr h="665398">
                <a:tc>
                  <a:txBody>
                    <a:bodyPr/>
                    <a:lstStyle/>
                    <a:p>
                      <a:pPr marL="0" marR="0" algn="ctr" rtl="1">
                        <a:lnSpc>
                          <a:spcPct val="115000"/>
                        </a:lnSpc>
                        <a:spcBef>
                          <a:spcPts val="0"/>
                        </a:spcBef>
                        <a:spcAft>
                          <a:spcPts val="0"/>
                        </a:spcAft>
                      </a:pPr>
                      <a:r>
                        <a:rPr lang="ar-IQ" sz="1600">
                          <a:effectLst/>
                        </a:rPr>
                        <a:t>نوع نشاط العمل</a:t>
                      </a:r>
                      <a:endParaRPr lang="en-US" sz="1100">
                        <a:solidFill>
                          <a:srgbClr val="000000"/>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marL="0" marR="0" algn="ctr" rtl="1">
                        <a:lnSpc>
                          <a:spcPct val="115000"/>
                        </a:lnSpc>
                        <a:spcBef>
                          <a:spcPts val="0"/>
                        </a:spcBef>
                        <a:spcAft>
                          <a:spcPts val="0"/>
                        </a:spcAft>
                      </a:pPr>
                      <a:r>
                        <a:rPr lang="ar-IQ" sz="1600">
                          <a:effectLst/>
                        </a:rPr>
                        <a:t>فريد </a:t>
                      </a:r>
                      <a:endParaRPr lang="en-US" sz="1100">
                        <a:solidFill>
                          <a:srgbClr val="000000"/>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marL="0" marR="0" algn="ctr" rtl="1">
                        <a:lnSpc>
                          <a:spcPct val="115000"/>
                        </a:lnSpc>
                        <a:spcBef>
                          <a:spcPts val="0"/>
                        </a:spcBef>
                        <a:spcAft>
                          <a:spcPts val="0"/>
                        </a:spcAft>
                      </a:pPr>
                      <a:r>
                        <a:rPr lang="ar-IQ" sz="1600">
                          <a:effectLst/>
                        </a:rPr>
                        <a:t>روتيني</a:t>
                      </a:r>
                      <a:endParaRPr lang="en-US" sz="1100">
                        <a:solidFill>
                          <a:srgbClr val="000000"/>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183807645"/>
                  </a:ext>
                </a:extLst>
              </a:tr>
              <a:tr h="665398">
                <a:tc>
                  <a:txBody>
                    <a:bodyPr/>
                    <a:lstStyle/>
                    <a:p>
                      <a:pPr marL="0" marR="0" algn="ctr" rtl="1">
                        <a:lnSpc>
                          <a:spcPct val="115000"/>
                        </a:lnSpc>
                        <a:spcBef>
                          <a:spcPts val="0"/>
                        </a:spcBef>
                        <a:spcAft>
                          <a:spcPts val="0"/>
                        </a:spcAft>
                      </a:pPr>
                      <a:r>
                        <a:rPr lang="ar-IQ" sz="1600">
                          <a:effectLst/>
                        </a:rPr>
                        <a:t>المدخل الاداري</a:t>
                      </a:r>
                      <a:endParaRPr lang="en-US" sz="1100">
                        <a:solidFill>
                          <a:srgbClr val="000000"/>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marL="0" marR="0" algn="ctr" rtl="1">
                        <a:lnSpc>
                          <a:spcPct val="115000"/>
                        </a:lnSpc>
                        <a:spcBef>
                          <a:spcPts val="0"/>
                        </a:spcBef>
                        <a:spcAft>
                          <a:spcPts val="0"/>
                        </a:spcAft>
                      </a:pPr>
                      <a:r>
                        <a:rPr lang="ar-IQ" sz="1600">
                          <a:effectLst/>
                        </a:rPr>
                        <a:t>القدرة على التكيف مع التغيير</a:t>
                      </a:r>
                      <a:endParaRPr lang="en-US" sz="1100">
                        <a:solidFill>
                          <a:srgbClr val="000000"/>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marL="0" marR="0" algn="ctr" rtl="1">
                        <a:lnSpc>
                          <a:spcPct val="115000"/>
                        </a:lnSpc>
                        <a:spcBef>
                          <a:spcPts val="0"/>
                        </a:spcBef>
                        <a:spcAft>
                          <a:spcPts val="0"/>
                        </a:spcAft>
                      </a:pPr>
                      <a:r>
                        <a:rPr lang="ar-IQ" sz="1600">
                          <a:effectLst/>
                        </a:rPr>
                        <a:t>إدارة عن طريق الاستثناء</a:t>
                      </a:r>
                      <a:endParaRPr lang="en-US" sz="1100">
                        <a:solidFill>
                          <a:srgbClr val="000000"/>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3249035818"/>
                  </a:ext>
                </a:extLst>
              </a:tr>
              <a:tr h="321042">
                <a:tc>
                  <a:txBody>
                    <a:bodyPr/>
                    <a:lstStyle/>
                    <a:p>
                      <a:pPr marL="0" marR="0" algn="ctr" rtl="1">
                        <a:lnSpc>
                          <a:spcPct val="115000"/>
                        </a:lnSpc>
                        <a:spcBef>
                          <a:spcPts val="0"/>
                        </a:spcBef>
                        <a:spcAft>
                          <a:spcPts val="0"/>
                        </a:spcAft>
                      </a:pPr>
                      <a:r>
                        <a:rPr lang="ar-IQ" sz="1600">
                          <a:effectLst/>
                        </a:rPr>
                        <a:t>التخطيط</a:t>
                      </a:r>
                      <a:endParaRPr lang="en-US" sz="1100">
                        <a:solidFill>
                          <a:srgbClr val="000000"/>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marL="0" marR="0" algn="ctr" rtl="1">
                        <a:lnSpc>
                          <a:spcPct val="115000"/>
                        </a:lnSpc>
                        <a:spcBef>
                          <a:spcPts val="0"/>
                        </a:spcBef>
                        <a:spcAft>
                          <a:spcPts val="0"/>
                        </a:spcAft>
                      </a:pPr>
                      <a:r>
                        <a:rPr lang="ar-IQ" sz="1600">
                          <a:effectLst/>
                        </a:rPr>
                        <a:t>حرج</a:t>
                      </a:r>
                      <a:endParaRPr lang="en-US" sz="1100">
                        <a:solidFill>
                          <a:srgbClr val="000000"/>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marL="0" marR="0" algn="ctr" rtl="1">
                        <a:lnSpc>
                          <a:spcPct val="115000"/>
                        </a:lnSpc>
                        <a:spcBef>
                          <a:spcPts val="0"/>
                        </a:spcBef>
                        <a:spcAft>
                          <a:spcPts val="0"/>
                        </a:spcAft>
                      </a:pPr>
                      <a:r>
                        <a:rPr lang="ar-IQ" sz="1600">
                          <a:effectLst/>
                        </a:rPr>
                        <a:t>مهم</a:t>
                      </a:r>
                      <a:endParaRPr lang="en-US" sz="1100">
                        <a:solidFill>
                          <a:srgbClr val="000000"/>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2464151138"/>
                  </a:ext>
                </a:extLst>
              </a:tr>
              <a:tr h="1009755">
                <a:tc>
                  <a:txBody>
                    <a:bodyPr/>
                    <a:lstStyle/>
                    <a:p>
                      <a:pPr marL="0" marR="0" algn="ctr" rtl="1">
                        <a:lnSpc>
                          <a:spcPct val="115000"/>
                        </a:lnSpc>
                        <a:spcBef>
                          <a:spcPts val="0"/>
                        </a:spcBef>
                        <a:spcAft>
                          <a:spcPts val="0"/>
                        </a:spcAft>
                      </a:pPr>
                      <a:r>
                        <a:rPr lang="ar-IQ" sz="1600">
                          <a:effectLst/>
                        </a:rPr>
                        <a:t>الميزانية</a:t>
                      </a:r>
                      <a:endParaRPr lang="en-US" sz="1100">
                        <a:solidFill>
                          <a:srgbClr val="000000"/>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marL="0" marR="0" algn="ctr" rtl="1">
                        <a:lnSpc>
                          <a:spcPct val="115000"/>
                        </a:lnSpc>
                        <a:spcBef>
                          <a:spcPts val="0"/>
                        </a:spcBef>
                        <a:spcAft>
                          <a:spcPts val="0"/>
                        </a:spcAft>
                      </a:pPr>
                      <a:r>
                        <a:rPr lang="ar-IQ" sz="1600">
                          <a:effectLst/>
                        </a:rPr>
                        <a:t>البدء من الصفر، ميزانية متعددة الفترات</a:t>
                      </a:r>
                      <a:endParaRPr lang="en-US" sz="1100">
                        <a:solidFill>
                          <a:srgbClr val="000000"/>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marL="0" marR="0" algn="ctr" rtl="1">
                        <a:lnSpc>
                          <a:spcPct val="115000"/>
                        </a:lnSpc>
                        <a:spcBef>
                          <a:spcPts val="0"/>
                        </a:spcBef>
                        <a:spcAft>
                          <a:spcPts val="0"/>
                        </a:spcAft>
                      </a:pPr>
                      <a:r>
                        <a:rPr lang="ar-IQ" sz="1600">
                          <a:effectLst/>
                        </a:rPr>
                        <a:t>تعديل الميزانية بالاعتماد على  فترة الميزانية السابقة</a:t>
                      </a:r>
                      <a:endParaRPr lang="en-US" sz="1100">
                        <a:solidFill>
                          <a:srgbClr val="000000"/>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1902955702"/>
                  </a:ext>
                </a:extLst>
              </a:tr>
              <a:tr h="665398">
                <a:tc>
                  <a:txBody>
                    <a:bodyPr/>
                    <a:lstStyle/>
                    <a:p>
                      <a:pPr marL="0" marR="0" algn="ctr" rtl="1">
                        <a:lnSpc>
                          <a:spcPct val="115000"/>
                        </a:lnSpc>
                        <a:spcBef>
                          <a:spcPts val="0"/>
                        </a:spcBef>
                        <a:spcAft>
                          <a:spcPts val="0"/>
                        </a:spcAft>
                      </a:pPr>
                      <a:r>
                        <a:rPr lang="ar-IQ" sz="1600">
                          <a:effectLst/>
                        </a:rPr>
                        <a:t>تسلسل الأنشطة</a:t>
                      </a:r>
                      <a:endParaRPr lang="en-US" sz="1100">
                        <a:solidFill>
                          <a:srgbClr val="000000"/>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marL="0" marR="0" algn="ctr" rtl="1">
                        <a:lnSpc>
                          <a:spcPct val="115000"/>
                        </a:lnSpc>
                        <a:spcBef>
                          <a:spcPts val="0"/>
                        </a:spcBef>
                        <a:spcAft>
                          <a:spcPts val="0"/>
                        </a:spcAft>
                      </a:pPr>
                      <a:r>
                        <a:rPr lang="ar-IQ" sz="1600">
                          <a:effectLst/>
                        </a:rPr>
                        <a:t>يجب أن تحدد</a:t>
                      </a:r>
                      <a:endParaRPr lang="en-US" sz="1100">
                        <a:solidFill>
                          <a:srgbClr val="000000"/>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marL="0" marR="0" algn="ctr" rtl="1">
                        <a:lnSpc>
                          <a:spcPct val="115000"/>
                        </a:lnSpc>
                        <a:spcBef>
                          <a:spcPts val="0"/>
                        </a:spcBef>
                        <a:spcAft>
                          <a:spcPts val="0"/>
                        </a:spcAft>
                      </a:pPr>
                      <a:r>
                        <a:rPr lang="ar-IQ" sz="1600">
                          <a:effectLst/>
                        </a:rPr>
                        <a:t>في كثير من الأحيان محددة سلفا</a:t>
                      </a:r>
                      <a:endParaRPr lang="en-US" sz="1100">
                        <a:solidFill>
                          <a:srgbClr val="000000"/>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265821509"/>
                  </a:ext>
                </a:extLst>
              </a:tr>
              <a:tr h="665398">
                <a:tc>
                  <a:txBody>
                    <a:bodyPr/>
                    <a:lstStyle/>
                    <a:p>
                      <a:pPr marL="0" marR="0" algn="ctr" rtl="1">
                        <a:lnSpc>
                          <a:spcPct val="115000"/>
                        </a:lnSpc>
                        <a:spcBef>
                          <a:spcPts val="0"/>
                        </a:spcBef>
                        <a:spcAft>
                          <a:spcPts val="0"/>
                        </a:spcAft>
                      </a:pPr>
                      <a:r>
                        <a:rPr lang="ar-IQ" sz="1600">
                          <a:effectLst/>
                        </a:rPr>
                        <a:t>موقع العمل</a:t>
                      </a:r>
                      <a:endParaRPr lang="en-US" sz="1100">
                        <a:solidFill>
                          <a:srgbClr val="000000"/>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marL="0" marR="0" algn="ctr" rtl="1">
                        <a:lnSpc>
                          <a:spcPct val="115000"/>
                        </a:lnSpc>
                        <a:spcBef>
                          <a:spcPts val="0"/>
                        </a:spcBef>
                        <a:spcAft>
                          <a:spcPts val="0"/>
                        </a:spcAft>
                      </a:pPr>
                      <a:r>
                        <a:rPr lang="ar-IQ" sz="1600">
                          <a:effectLst/>
                        </a:rPr>
                        <a:t>يتجاوز الوحدات التنظيمية</a:t>
                      </a:r>
                      <a:endParaRPr lang="en-US" sz="1100">
                        <a:solidFill>
                          <a:srgbClr val="000000"/>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marL="0" marR="0" algn="ctr" rtl="1">
                        <a:lnSpc>
                          <a:spcPct val="115000"/>
                        </a:lnSpc>
                        <a:spcBef>
                          <a:spcPts val="0"/>
                        </a:spcBef>
                        <a:spcAft>
                          <a:spcPts val="0"/>
                        </a:spcAft>
                      </a:pPr>
                      <a:r>
                        <a:rPr lang="ar-IQ" sz="1600">
                          <a:effectLst/>
                        </a:rPr>
                        <a:t>داخل وحدة تنظيمية</a:t>
                      </a:r>
                      <a:endParaRPr lang="en-US" sz="1100">
                        <a:solidFill>
                          <a:srgbClr val="000000"/>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2644762949"/>
                  </a:ext>
                </a:extLst>
              </a:tr>
              <a:tr h="665398">
                <a:tc>
                  <a:txBody>
                    <a:bodyPr/>
                    <a:lstStyle/>
                    <a:p>
                      <a:pPr marL="0" marR="0" algn="ctr" rtl="1">
                        <a:lnSpc>
                          <a:spcPct val="115000"/>
                        </a:lnSpc>
                        <a:spcBef>
                          <a:spcPts val="0"/>
                        </a:spcBef>
                        <a:spcAft>
                          <a:spcPts val="0"/>
                        </a:spcAft>
                      </a:pPr>
                      <a:r>
                        <a:rPr lang="ar-IQ" sz="1600">
                          <a:effectLst/>
                        </a:rPr>
                        <a:t>العلاقات الادارية</a:t>
                      </a:r>
                      <a:endParaRPr lang="en-US" sz="1100">
                        <a:solidFill>
                          <a:srgbClr val="000000"/>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marL="0" marR="0" algn="ctr" rtl="1">
                        <a:lnSpc>
                          <a:spcPct val="115000"/>
                        </a:lnSpc>
                        <a:spcBef>
                          <a:spcPts val="0"/>
                        </a:spcBef>
                        <a:spcAft>
                          <a:spcPts val="0"/>
                        </a:spcAft>
                      </a:pPr>
                      <a:r>
                        <a:rPr lang="ar-IQ" sz="1600">
                          <a:effectLst/>
                        </a:rPr>
                        <a:t>غير رسمية</a:t>
                      </a:r>
                      <a:endParaRPr lang="en-US" sz="1100">
                        <a:solidFill>
                          <a:srgbClr val="000000"/>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marL="0" marR="0" algn="ctr" rtl="1">
                        <a:lnSpc>
                          <a:spcPct val="115000"/>
                        </a:lnSpc>
                        <a:spcBef>
                          <a:spcPts val="0"/>
                        </a:spcBef>
                        <a:spcAft>
                          <a:spcPts val="0"/>
                        </a:spcAft>
                      </a:pPr>
                      <a:r>
                        <a:rPr lang="ar-IQ" sz="1600" dirty="0">
                          <a:effectLst/>
                        </a:rPr>
                        <a:t>رسمية ومحددة</a:t>
                      </a:r>
                      <a:endParaRPr lang="en-US" sz="1100" dirty="0">
                        <a:solidFill>
                          <a:srgbClr val="000000"/>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1923846673"/>
                  </a:ext>
                </a:extLst>
              </a:tr>
            </a:tbl>
          </a:graphicData>
        </a:graphic>
      </p:graphicFrame>
    </p:spTree>
    <p:extLst>
      <p:ext uri="{BB962C8B-B14F-4D97-AF65-F5344CB8AC3E}">
        <p14:creationId xmlns:p14="http://schemas.microsoft.com/office/powerpoint/2010/main" val="152927105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rtl="1"/>
            <a:r>
              <a:rPr lang="ar-IQ" b="1" dirty="0"/>
              <a:t>التوجهات المعاصرة لإدارة </a:t>
            </a:r>
            <a:r>
              <a:rPr lang="ar-IQ" b="1" dirty="0" smtClean="0"/>
              <a:t>المشاريع</a:t>
            </a:r>
            <a:endParaRPr lang="en-US" dirty="0"/>
          </a:p>
        </p:txBody>
      </p:sp>
      <p:sp>
        <p:nvSpPr>
          <p:cNvPr id="3" name="Content Placeholder 2"/>
          <p:cNvSpPr>
            <a:spLocks noGrp="1"/>
          </p:cNvSpPr>
          <p:nvPr>
            <p:ph idx="1"/>
          </p:nvPr>
        </p:nvSpPr>
        <p:spPr>
          <a:xfrm>
            <a:off x="677334" y="1465943"/>
            <a:ext cx="8596668" cy="4575419"/>
          </a:xfrm>
        </p:spPr>
        <p:txBody>
          <a:bodyPr>
            <a:noAutofit/>
          </a:bodyPr>
          <a:lstStyle/>
          <a:p>
            <a:pPr lvl="0" algn="just" rtl="1">
              <a:buFont typeface="+mj-lt"/>
              <a:buAutoNum type="arabicParenR"/>
            </a:pPr>
            <a:r>
              <a:rPr lang="ar-IQ" sz="4000" b="1" dirty="0"/>
              <a:t>تحقيق الأهداف الاستراتيجية</a:t>
            </a:r>
            <a:endParaRPr lang="en-US" sz="4000" b="1" dirty="0"/>
          </a:p>
          <a:p>
            <a:pPr lvl="0" algn="just" rtl="1">
              <a:buFont typeface="+mj-lt"/>
              <a:buAutoNum type="arabicParenR"/>
            </a:pPr>
            <a:r>
              <a:rPr lang="ar-IQ" sz="4000" b="1" dirty="0"/>
              <a:t>تحقيق الأهداف الروتينية</a:t>
            </a:r>
            <a:endParaRPr lang="en-US" sz="4000" b="1" dirty="0"/>
          </a:p>
          <a:p>
            <a:pPr lvl="0" algn="just" rtl="1">
              <a:buFont typeface="+mj-lt"/>
              <a:buAutoNum type="arabicParenR"/>
            </a:pPr>
            <a:r>
              <a:rPr lang="ar-IQ" sz="4000" b="1" dirty="0"/>
              <a:t>تحسين فاعلية المشروع</a:t>
            </a:r>
            <a:endParaRPr lang="en-US" sz="4000" b="1" dirty="0"/>
          </a:p>
          <a:p>
            <a:pPr lvl="0" algn="just" rtl="1">
              <a:buFont typeface="+mj-lt"/>
              <a:buAutoNum type="arabicParenR"/>
            </a:pPr>
            <a:r>
              <a:rPr lang="ar-IQ" sz="4000" b="1" dirty="0"/>
              <a:t>المشاريع الافتراضية</a:t>
            </a:r>
            <a:endParaRPr lang="en-US" sz="4000" b="1" dirty="0"/>
          </a:p>
          <a:p>
            <a:pPr algn="just" rtl="1">
              <a:buFont typeface="+mj-lt"/>
              <a:buAutoNum type="arabicParenR"/>
            </a:pPr>
            <a:r>
              <a:rPr lang="ar-IQ" sz="4000" b="1" dirty="0"/>
              <a:t>الديناميكية واشباه المشاريع </a:t>
            </a:r>
            <a:endParaRPr lang="ar-IQ" sz="4000" b="1" dirty="0" smtClean="0"/>
          </a:p>
          <a:p>
            <a:pPr marL="0" indent="0" algn="just" rtl="1">
              <a:buNone/>
            </a:pPr>
            <a:endParaRPr lang="en-US" sz="4000" b="1" dirty="0"/>
          </a:p>
        </p:txBody>
      </p:sp>
    </p:spTree>
    <p:extLst>
      <p:ext uri="{BB962C8B-B14F-4D97-AF65-F5344CB8AC3E}">
        <p14:creationId xmlns:p14="http://schemas.microsoft.com/office/powerpoint/2010/main" val="169861363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9277" y="159657"/>
            <a:ext cx="8596668" cy="1320800"/>
          </a:xfrm>
        </p:spPr>
        <p:txBody>
          <a:bodyPr>
            <a:normAutofit/>
          </a:bodyPr>
          <a:lstStyle/>
          <a:p>
            <a:pPr algn="ctr" rtl="1"/>
            <a:r>
              <a:rPr lang="ar-IQ" sz="3200" b="1" dirty="0"/>
              <a:t>عمليات ادارة المشاريع وفقا لدليل </a:t>
            </a:r>
            <a:r>
              <a:rPr lang="en-US" sz="3200" b="1" dirty="0"/>
              <a:t>(PMBOK)</a:t>
            </a:r>
            <a:r>
              <a:rPr lang="ar-IQ" sz="3200" b="1" dirty="0"/>
              <a:t> </a:t>
            </a:r>
            <a:endParaRPr lang="en-US" sz="3200" dirty="0"/>
          </a:p>
        </p:txBody>
      </p:sp>
      <p:graphicFrame>
        <p:nvGraphicFramePr>
          <p:cNvPr id="4" name="Diagram 3"/>
          <p:cNvGraphicFramePr/>
          <p:nvPr>
            <p:extLst>
              <p:ext uri="{D42A27DB-BD31-4B8C-83A1-F6EECF244321}">
                <p14:modId xmlns:p14="http://schemas.microsoft.com/office/powerpoint/2010/main" val="558747574"/>
              </p:ext>
            </p:extLst>
          </p:nvPr>
        </p:nvGraphicFramePr>
        <p:xfrm>
          <a:off x="853611" y="1038980"/>
          <a:ext cx="8128000" cy="541866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44451585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290286"/>
            <a:ext cx="8596668" cy="1320800"/>
          </a:xfrm>
        </p:spPr>
        <p:txBody>
          <a:bodyPr>
            <a:normAutofit/>
          </a:bodyPr>
          <a:lstStyle/>
          <a:p>
            <a:pPr algn="just" rtl="1"/>
            <a:r>
              <a:rPr lang="ar-IQ" sz="2400" b="1" dirty="0"/>
              <a:t>المجالات المعرفية لإدارة المشاريع </a:t>
            </a:r>
            <a:r>
              <a:rPr lang="en-US" sz="2400" b="1" dirty="0"/>
              <a:t>Knowledge Areas</a:t>
            </a:r>
            <a:endParaRPr lang="en-US" sz="2400" dirty="0"/>
          </a:p>
        </p:txBody>
      </p:sp>
      <p:sp>
        <p:nvSpPr>
          <p:cNvPr id="3" name="Content Placeholder 2"/>
          <p:cNvSpPr>
            <a:spLocks noGrp="1"/>
          </p:cNvSpPr>
          <p:nvPr>
            <p:ph idx="1"/>
          </p:nvPr>
        </p:nvSpPr>
        <p:spPr>
          <a:xfrm>
            <a:off x="677334" y="1219201"/>
            <a:ext cx="8596668" cy="4822162"/>
          </a:xfrm>
        </p:spPr>
        <p:txBody>
          <a:bodyPr>
            <a:noAutofit/>
          </a:bodyPr>
          <a:lstStyle/>
          <a:p>
            <a:pPr algn="just" rtl="1">
              <a:buFont typeface="+mj-lt"/>
              <a:buAutoNum type="arabicParenR"/>
            </a:pPr>
            <a:r>
              <a:rPr lang="ar-IQ" sz="2800" b="1" dirty="0"/>
              <a:t>ادارة تكامل </a:t>
            </a:r>
            <a:r>
              <a:rPr lang="ar-IQ" sz="2800" b="1" dirty="0" smtClean="0"/>
              <a:t>المشروع</a:t>
            </a:r>
            <a:endParaRPr lang="ar-IQ" sz="2800" dirty="0"/>
          </a:p>
          <a:p>
            <a:pPr algn="just" rtl="1">
              <a:buFont typeface="+mj-lt"/>
              <a:buAutoNum type="arabicParenR"/>
            </a:pPr>
            <a:r>
              <a:rPr lang="ar-IQ" sz="2800" b="1" dirty="0" smtClean="0"/>
              <a:t>ادارة </a:t>
            </a:r>
            <a:r>
              <a:rPr lang="ar-IQ" sz="2800" b="1" dirty="0"/>
              <a:t>نطاق </a:t>
            </a:r>
            <a:r>
              <a:rPr lang="ar-IQ" sz="2800" b="1" dirty="0" smtClean="0"/>
              <a:t>المشروع</a:t>
            </a:r>
            <a:endParaRPr lang="ar-IQ" sz="2800" b="1" dirty="0"/>
          </a:p>
          <a:p>
            <a:pPr algn="just" rtl="1">
              <a:buFont typeface="+mj-lt"/>
              <a:buAutoNum type="arabicParenR"/>
            </a:pPr>
            <a:r>
              <a:rPr lang="ar-IQ" sz="2800" b="1" dirty="0"/>
              <a:t>إدارة وقت </a:t>
            </a:r>
            <a:r>
              <a:rPr lang="ar-IQ" sz="2800" b="1" dirty="0" smtClean="0"/>
              <a:t>المشروع</a:t>
            </a:r>
          </a:p>
          <a:p>
            <a:pPr algn="just" rtl="1">
              <a:buFont typeface="+mj-lt"/>
              <a:buAutoNum type="arabicParenR"/>
            </a:pPr>
            <a:r>
              <a:rPr lang="ar-IQ" sz="2800" b="1" dirty="0"/>
              <a:t>إدارة كلفة </a:t>
            </a:r>
            <a:r>
              <a:rPr lang="ar-IQ" sz="2800" b="1" dirty="0" smtClean="0"/>
              <a:t>المشروع</a:t>
            </a:r>
          </a:p>
          <a:p>
            <a:pPr algn="just" rtl="1">
              <a:buFont typeface="+mj-lt"/>
              <a:buAutoNum type="arabicParenR"/>
            </a:pPr>
            <a:r>
              <a:rPr lang="ar-IQ" sz="2800" b="1" dirty="0"/>
              <a:t>إدارة جودة </a:t>
            </a:r>
            <a:r>
              <a:rPr lang="ar-IQ" sz="2800" b="1" dirty="0" smtClean="0"/>
              <a:t>المشروع</a:t>
            </a:r>
          </a:p>
          <a:p>
            <a:pPr algn="just" rtl="1">
              <a:buFont typeface="+mj-lt"/>
              <a:buAutoNum type="arabicParenR"/>
            </a:pPr>
            <a:r>
              <a:rPr lang="ar-IQ" sz="2800" b="1" dirty="0"/>
              <a:t>إدارة الموارد </a:t>
            </a:r>
            <a:r>
              <a:rPr lang="ar-IQ" sz="2800" b="1" dirty="0" smtClean="0"/>
              <a:t>البشرية</a:t>
            </a:r>
          </a:p>
          <a:p>
            <a:pPr algn="just" rtl="1">
              <a:buFont typeface="+mj-lt"/>
              <a:buAutoNum type="arabicParenR"/>
            </a:pPr>
            <a:r>
              <a:rPr lang="ar-IQ" sz="2800" b="1" dirty="0"/>
              <a:t>إدارة اتصالات </a:t>
            </a:r>
            <a:r>
              <a:rPr lang="ar-IQ" sz="2800" b="1" dirty="0" smtClean="0"/>
              <a:t>المشروع</a:t>
            </a:r>
          </a:p>
          <a:p>
            <a:pPr algn="just" rtl="1">
              <a:buFont typeface="+mj-lt"/>
              <a:buAutoNum type="arabicParenR"/>
            </a:pPr>
            <a:r>
              <a:rPr lang="ar-IQ" sz="2800" b="1" dirty="0"/>
              <a:t>إدارة مخاطر </a:t>
            </a:r>
            <a:r>
              <a:rPr lang="ar-IQ" sz="2800" b="1" dirty="0" smtClean="0"/>
              <a:t>المشروع</a:t>
            </a:r>
          </a:p>
          <a:p>
            <a:pPr algn="just" rtl="1">
              <a:buFont typeface="+mj-lt"/>
              <a:buAutoNum type="arabicParenR"/>
            </a:pPr>
            <a:r>
              <a:rPr lang="ar-IQ" sz="2800" b="1" dirty="0"/>
              <a:t>إدارة مشتريات المشروع</a:t>
            </a:r>
            <a:endParaRPr lang="en-US" sz="5400" b="1" dirty="0"/>
          </a:p>
        </p:txBody>
      </p:sp>
    </p:spTree>
    <p:extLst>
      <p:ext uri="{BB962C8B-B14F-4D97-AF65-F5344CB8AC3E}">
        <p14:creationId xmlns:p14="http://schemas.microsoft.com/office/powerpoint/2010/main" val="39427521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290286"/>
            <a:ext cx="8596668" cy="1320800"/>
          </a:xfrm>
        </p:spPr>
        <p:txBody>
          <a:bodyPr>
            <a:normAutofit/>
          </a:bodyPr>
          <a:lstStyle/>
          <a:p>
            <a:pPr algn="ctr" rtl="1"/>
            <a:r>
              <a:rPr lang="ar-IQ" sz="4000" b="1" dirty="0" smtClean="0"/>
              <a:t>مراحل إدارة المشاريع</a:t>
            </a:r>
            <a:endParaRPr lang="en-US" sz="4000"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88946920"/>
              </p:ext>
            </p:extLst>
          </p:nvPr>
        </p:nvGraphicFramePr>
        <p:xfrm>
          <a:off x="677863" y="1219200"/>
          <a:ext cx="8596312" cy="482282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57500402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marL="0" indent="0" algn="ctr" rtl="1">
              <a:buNone/>
            </a:pPr>
            <a:r>
              <a:rPr lang="ar-IQ" sz="6000" b="1" dirty="0" smtClean="0"/>
              <a:t>شكراً لاستماعكم...</a:t>
            </a:r>
            <a:endParaRPr lang="en-US" sz="6000" b="1" dirty="0"/>
          </a:p>
        </p:txBody>
      </p:sp>
    </p:spTree>
    <p:extLst>
      <p:ext uri="{BB962C8B-B14F-4D97-AF65-F5344CB8AC3E}">
        <p14:creationId xmlns:p14="http://schemas.microsoft.com/office/powerpoint/2010/main" val="1981366458"/>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26</TotalTime>
  <Words>374</Words>
  <Application>Microsoft Office PowerPoint</Application>
  <PresentationFormat>Widescreen</PresentationFormat>
  <Paragraphs>65</Paragraphs>
  <Slides>9</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9</vt:i4>
      </vt:variant>
    </vt:vector>
  </HeadingPairs>
  <TitlesOfParts>
    <vt:vector size="15" baseType="lpstr">
      <vt:lpstr>Arial</vt:lpstr>
      <vt:lpstr>Calibri</vt:lpstr>
      <vt:lpstr>Tahoma</vt:lpstr>
      <vt:lpstr>Trebuchet MS</vt:lpstr>
      <vt:lpstr>Wingdings 3</vt:lpstr>
      <vt:lpstr>Facet</vt:lpstr>
      <vt:lpstr>محاضرة بعنوان ادارة المشاريع  </vt:lpstr>
      <vt:lpstr>الأهداف خلال المحاضرة:</vt:lpstr>
      <vt:lpstr>مفهوم إدارة المشاريع </vt:lpstr>
      <vt:lpstr>مقارنة بين إدارة المشروع والإدارة بشكل عام</vt:lpstr>
      <vt:lpstr>التوجهات المعاصرة لإدارة المشاريع</vt:lpstr>
      <vt:lpstr>عمليات ادارة المشاريع وفقا لدليل (PMBOK) </vt:lpstr>
      <vt:lpstr>المجالات المعرفية لإدارة المشاريع Knowledge Areas</vt:lpstr>
      <vt:lpstr>مراحل إدارة المشاريع</vt:lpstr>
      <vt:lpstr>PowerPoint Presentation</vt:lpstr>
    </vt:vector>
  </TitlesOfParts>
  <Company>SACC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محاضرة بعنوان مدخل الى المشروع </dc:title>
  <dc:creator>pc</dc:creator>
  <cp:lastModifiedBy>pc</cp:lastModifiedBy>
  <cp:revision>19</cp:revision>
  <dcterms:created xsi:type="dcterms:W3CDTF">2025-09-26T09:12:09Z</dcterms:created>
  <dcterms:modified xsi:type="dcterms:W3CDTF">2025-09-26T09:39:58Z</dcterms:modified>
</cp:coreProperties>
</file>