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59" d="100"/>
          <a:sy n="59" d="100"/>
        </p:scale>
        <p:origin x="1500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إدارة التسويق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dirty="0" err="1"/>
              <a:t>الفصل</a:t>
            </a:r>
            <a:r>
              <a:rPr dirty="0"/>
              <a:t> </a:t>
            </a:r>
            <a:r>
              <a:rPr dirty="0" err="1"/>
              <a:t>الأول</a:t>
            </a:r>
            <a:endParaRPr lang="ar-IQ" dirty="0"/>
          </a:p>
          <a:p>
            <a:r>
              <a:rPr dirty="0"/>
              <a:t>: </a:t>
            </a:r>
            <a:r>
              <a:rPr dirty="0" err="1"/>
              <a:t>مدخل</a:t>
            </a:r>
            <a:r>
              <a:rPr dirty="0"/>
              <a:t> </a:t>
            </a:r>
            <a:r>
              <a:rPr dirty="0" err="1"/>
              <a:t>إلى</a:t>
            </a:r>
            <a:r>
              <a:rPr dirty="0"/>
              <a:t> </a:t>
            </a:r>
            <a:r>
              <a:rPr dirty="0" err="1"/>
              <a:t>التسويق</a:t>
            </a:r>
            <a:endParaRPr lang="ar-IQ" dirty="0"/>
          </a:p>
          <a:p>
            <a:r>
              <a:rPr lang="ar-IQ" dirty="0"/>
              <a:t>م.د الزهراء صباح عبد الحسن</a:t>
            </a:r>
            <a:endParaRPr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العلاقة مع الإدارات الأخرى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pPr algn="r" rtl="1"/>
            <a:r>
              <a:rPr dirty="0" err="1"/>
              <a:t>التكامل</a:t>
            </a:r>
            <a:r>
              <a:rPr dirty="0"/>
              <a:t> </a:t>
            </a:r>
            <a:r>
              <a:rPr dirty="0" err="1"/>
              <a:t>مع</a:t>
            </a:r>
            <a:r>
              <a:rPr dirty="0"/>
              <a:t> </a:t>
            </a:r>
            <a:r>
              <a:rPr dirty="0" err="1"/>
              <a:t>الإنتاج</a:t>
            </a:r>
            <a:r>
              <a:rPr dirty="0"/>
              <a:t> </a:t>
            </a:r>
            <a:r>
              <a:rPr dirty="0" err="1"/>
              <a:t>والمالية</a:t>
            </a:r>
            <a:r>
              <a:rPr dirty="0"/>
              <a:t> </a:t>
            </a:r>
            <a:r>
              <a:rPr dirty="0" err="1"/>
              <a:t>والموارد</a:t>
            </a:r>
            <a:r>
              <a:rPr dirty="0"/>
              <a:t> </a:t>
            </a:r>
            <a:r>
              <a:rPr dirty="0" err="1"/>
              <a:t>البشرية</a:t>
            </a:r>
            <a:endParaRPr dirty="0"/>
          </a:p>
          <a:p>
            <a:pPr algn="r" rtl="1"/>
            <a:r>
              <a:rPr dirty="0" err="1"/>
              <a:t>دعم</a:t>
            </a:r>
            <a:r>
              <a:rPr dirty="0"/>
              <a:t> </a:t>
            </a:r>
            <a:r>
              <a:rPr dirty="0" err="1"/>
              <a:t>القرارات</a:t>
            </a:r>
            <a:r>
              <a:rPr dirty="0"/>
              <a:t> </a:t>
            </a:r>
            <a:r>
              <a:rPr dirty="0" err="1"/>
              <a:t>الاستراتيجية</a:t>
            </a:r>
            <a:r>
              <a:rPr dirty="0"/>
              <a:t> </a:t>
            </a:r>
            <a:r>
              <a:rPr dirty="0" err="1"/>
              <a:t>والتنظيمية</a:t>
            </a:r>
            <a:endParaRPr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التحديات التسويقية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pPr algn="r" rtl="1"/>
            <a:r>
              <a:rPr dirty="0" err="1"/>
              <a:t>العولمة</a:t>
            </a:r>
            <a:r>
              <a:rPr dirty="0"/>
              <a:t> </a:t>
            </a:r>
            <a:r>
              <a:rPr dirty="0" err="1"/>
              <a:t>والتغير</a:t>
            </a:r>
            <a:r>
              <a:rPr dirty="0"/>
              <a:t> </a:t>
            </a:r>
            <a:r>
              <a:rPr dirty="0" err="1"/>
              <a:t>التكنولوجي</a:t>
            </a:r>
            <a:endParaRPr dirty="0"/>
          </a:p>
          <a:p>
            <a:pPr algn="r" rtl="1"/>
            <a:r>
              <a:rPr dirty="0" err="1"/>
              <a:t>زيادة</a:t>
            </a:r>
            <a:r>
              <a:rPr dirty="0"/>
              <a:t> </a:t>
            </a:r>
            <a:r>
              <a:rPr dirty="0" err="1"/>
              <a:t>المنافسة</a:t>
            </a:r>
            <a:endParaRPr dirty="0"/>
          </a:p>
          <a:p>
            <a:pPr algn="r" rtl="1"/>
            <a:r>
              <a:rPr dirty="0" err="1"/>
              <a:t>المسؤولية</a:t>
            </a:r>
            <a:r>
              <a:rPr dirty="0"/>
              <a:t> </a:t>
            </a:r>
            <a:r>
              <a:rPr dirty="0" err="1"/>
              <a:t>الاجتماعية</a:t>
            </a:r>
            <a:r>
              <a:rPr dirty="0"/>
              <a:t> </a:t>
            </a:r>
            <a:r>
              <a:rPr dirty="0" err="1"/>
              <a:t>والأخلاقية</a:t>
            </a:r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تطور مفهوم التسويق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endParaRPr dirty="0"/>
          </a:p>
          <a:p>
            <a:pPr algn="r" rtl="1"/>
            <a:r>
              <a:rPr dirty="0" err="1"/>
              <a:t>من</a:t>
            </a:r>
            <a:r>
              <a:rPr dirty="0"/>
              <a:t> </a:t>
            </a:r>
            <a:r>
              <a:rPr dirty="0" err="1"/>
              <a:t>التركيز</a:t>
            </a:r>
            <a:r>
              <a:rPr dirty="0"/>
              <a:t> </a:t>
            </a:r>
            <a:r>
              <a:rPr dirty="0" err="1"/>
              <a:t>على</a:t>
            </a:r>
            <a:r>
              <a:rPr dirty="0"/>
              <a:t> </a:t>
            </a:r>
            <a:r>
              <a:rPr dirty="0" err="1"/>
              <a:t>الإنتاج</a:t>
            </a:r>
            <a:r>
              <a:rPr dirty="0"/>
              <a:t> </a:t>
            </a:r>
            <a:r>
              <a:rPr dirty="0" err="1"/>
              <a:t>إلى</a:t>
            </a:r>
            <a:r>
              <a:rPr dirty="0"/>
              <a:t> </a:t>
            </a:r>
            <a:r>
              <a:rPr dirty="0" err="1"/>
              <a:t>التركيز</a:t>
            </a:r>
            <a:r>
              <a:rPr dirty="0"/>
              <a:t> </a:t>
            </a:r>
            <a:r>
              <a:rPr dirty="0" err="1"/>
              <a:t>على</a:t>
            </a:r>
            <a:r>
              <a:rPr dirty="0"/>
              <a:t> </a:t>
            </a:r>
            <a:r>
              <a:rPr dirty="0" err="1"/>
              <a:t>المستهلك</a:t>
            </a:r>
            <a:endParaRPr dirty="0"/>
          </a:p>
          <a:p>
            <a:pPr algn="r" rtl="1"/>
            <a:r>
              <a:rPr dirty="0" err="1"/>
              <a:t>المراحل</a:t>
            </a:r>
            <a:r>
              <a:rPr dirty="0"/>
              <a:t>: </a:t>
            </a:r>
            <a:r>
              <a:rPr dirty="0" err="1"/>
              <a:t>الإنتاج</a:t>
            </a:r>
            <a:r>
              <a:rPr dirty="0"/>
              <a:t> – </a:t>
            </a:r>
            <a:r>
              <a:rPr dirty="0" err="1"/>
              <a:t>البيع</a:t>
            </a:r>
            <a:r>
              <a:rPr dirty="0"/>
              <a:t> – </a:t>
            </a:r>
            <a:r>
              <a:rPr dirty="0" err="1"/>
              <a:t>التسويق</a:t>
            </a:r>
            <a:r>
              <a:rPr dirty="0"/>
              <a:t> </a:t>
            </a:r>
            <a:r>
              <a:rPr dirty="0" err="1"/>
              <a:t>الحديث</a:t>
            </a:r>
            <a:r>
              <a:rPr dirty="0"/>
              <a:t> – </a:t>
            </a:r>
            <a:r>
              <a:rPr dirty="0" err="1"/>
              <a:t>التسويق</a:t>
            </a:r>
            <a:r>
              <a:rPr dirty="0"/>
              <a:t> </a:t>
            </a:r>
            <a:r>
              <a:rPr dirty="0" err="1"/>
              <a:t>المجتمعي</a:t>
            </a:r>
            <a:r>
              <a:rPr dirty="0"/>
              <a:t> – </a:t>
            </a:r>
            <a:r>
              <a:rPr dirty="0" err="1"/>
              <a:t>التسويق</a:t>
            </a:r>
            <a:r>
              <a:rPr dirty="0"/>
              <a:t> </a:t>
            </a:r>
            <a:r>
              <a:rPr dirty="0" err="1"/>
              <a:t>الشمولي</a:t>
            </a:r>
            <a:endParaRPr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تعريف التسويق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pPr algn="r" rtl="1"/>
            <a:r>
              <a:rPr dirty="0" err="1"/>
              <a:t>عملية</a:t>
            </a:r>
            <a:r>
              <a:rPr dirty="0"/>
              <a:t> </a:t>
            </a:r>
            <a:r>
              <a:rPr dirty="0" err="1"/>
              <a:t>اجتماعية</a:t>
            </a:r>
            <a:r>
              <a:rPr dirty="0"/>
              <a:t> </a:t>
            </a:r>
            <a:r>
              <a:rPr dirty="0" err="1"/>
              <a:t>وإدارية</a:t>
            </a:r>
            <a:r>
              <a:rPr dirty="0"/>
              <a:t> </a:t>
            </a:r>
            <a:r>
              <a:rPr dirty="0" err="1"/>
              <a:t>لتلبية</a:t>
            </a:r>
            <a:r>
              <a:rPr dirty="0"/>
              <a:t> </a:t>
            </a:r>
            <a:r>
              <a:rPr dirty="0" err="1"/>
              <a:t>احتياجات</a:t>
            </a:r>
            <a:r>
              <a:rPr dirty="0"/>
              <a:t> </a:t>
            </a:r>
            <a:r>
              <a:rPr dirty="0" err="1"/>
              <a:t>الأفراد</a:t>
            </a:r>
            <a:r>
              <a:rPr dirty="0"/>
              <a:t> </a:t>
            </a:r>
            <a:r>
              <a:rPr dirty="0" err="1"/>
              <a:t>والمنظمات</a:t>
            </a:r>
            <a:endParaRPr dirty="0"/>
          </a:p>
          <a:p>
            <a:pPr algn="r" rtl="1"/>
            <a:r>
              <a:rPr dirty="0" err="1"/>
              <a:t>تبادل</a:t>
            </a:r>
            <a:r>
              <a:rPr dirty="0"/>
              <a:t> </a:t>
            </a:r>
            <a:r>
              <a:rPr dirty="0" err="1"/>
              <a:t>المنافع</a:t>
            </a:r>
            <a:r>
              <a:rPr dirty="0"/>
              <a:t> </a:t>
            </a:r>
            <a:r>
              <a:rPr dirty="0" err="1"/>
              <a:t>من</a:t>
            </a:r>
            <a:r>
              <a:rPr dirty="0"/>
              <a:t> </a:t>
            </a:r>
            <a:r>
              <a:rPr dirty="0" err="1"/>
              <a:t>خلال</a:t>
            </a:r>
            <a:r>
              <a:rPr dirty="0"/>
              <a:t> </a:t>
            </a:r>
            <a:r>
              <a:rPr dirty="0" err="1"/>
              <a:t>المنتجات</a:t>
            </a:r>
            <a:r>
              <a:rPr dirty="0"/>
              <a:t> </a:t>
            </a:r>
            <a:r>
              <a:rPr dirty="0" err="1"/>
              <a:t>والخدمات</a:t>
            </a:r>
            <a:r>
              <a:rPr dirty="0"/>
              <a:t> </a:t>
            </a:r>
            <a:r>
              <a:rPr dirty="0" err="1"/>
              <a:t>والأفكار</a:t>
            </a:r>
            <a:endParaRPr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إدارة التسويق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pPr algn="r" rtl="1"/>
            <a:r>
              <a:rPr dirty="0" err="1"/>
              <a:t>تخطيط</a:t>
            </a:r>
            <a:r>
              <a:rPr dirty="0"/>
              <a:t> </a:t>
            </a:r>
            <a:r>
              <a:rPr dirty="0" err="1"/>
              <a:t>وتنفيذ</a:t>
            </a:r>
            <a:r>
              <a:rPr dirty="0"/>
              <a:t> </a:t>
            </a:r>
            <a:r>
              <a:rPr dirty="0" err="1"/>
              <a:t>ومراقبة</a:t>
            </a:r>
            <a:r>
              <a:rPr dirty="0"/>
              <a:t> </a:t>
            </a:r>
            <a:r>
              <a:rPr dirty="0" err="1"/>
              <a:t>الأنشطة</a:t>
            </a:r>
            <a:r>
              <a:rPr dirty="0"/>
              <a:t> </a:t>
            </a:r>
            <a:r>
              <a:rPr dirty="0" err="1"/>
              <a:t>التسويقية</a:t>
            </a:r>
            <a:endParaRPr dirty="0"/>
          </a:p>
          <a:p>
            <a:pPr algn="r" rtl="1"/>
            <a:r>
              <a:rPr dirty="0" err="1"/>
              <a:t>التركيز</a:t>
            </a:r>
            <a:r>
              <a:rPr dirty="0"/>
              <a:t> </a:t>
            </a:r>
            <a:r>
              <a:rPr dirty="0" err="1"/>
              <a:t>على</a:t>
            </a:r>
            <a:r>
              <a:rPr dirty="0"/>
              <a:t> </a:t>
            </a:r>
            <a:r>
              <a:rPr dirty="0" err="1"/>
              <a:t>بناء</a:t>
            </a:r>
            <a:r>
              <a:rPr dirty="0"/>
              <a:t> </a:t>
            </a:r>
            <a:r>
              <a:rPr dirty="0" err="1"/>
              <a:t>علاقات</a:t>
            </a:r>
            <a:r>
              <a:rPr dirty="0"/>
              <a:t> </a:t>
            </a:r>
            <a:r>
              <a:rPr dirty="0" err="1"/>
              <a:t>طويلة</a:t>
            </a:r>
            <a:r>
              <a:rPr dirty="0"/>
              <a:t> </a:t>
            </a:r>
            <a:r>
              <a:rPr dirty="0" err="1"/>
              <a:t>الأمد</a:t>
            </a:r>
            <a:r>
              <a:rPr dirty="0"/>
              <a:t> </a:t>
            </a:r>
            <a:r>
              <a:rPr dirty="0" err="1"/>
              <a:t>مع</a:t>
            </a:r>
            <a:r>
              <a:rPr dirty="0"/>
              <a:t> </a:t>
            </a:r>
            <a:r>
              <a:rPr dirty="0" err="1"/>
              <a:t>العملاء</a:t>
            </a:r>
            <a:endParaRPr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الفرق بين البيع والتسويق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pPr algn="r" rtl="1"/>
            <a:r>
              <a:rPr dirty="0" err="1"/>
              <a:t>البيع</a:t>
            </a:r>
            <a:r>
              <a:rPr dirty="0"/>
              <a:t> </a:t>
            </a:r>
            <a:r>
              <a:rPr dirty="0" err="1"/>
              <a:t>يركز</a:t>
            </a:r>
            <a:r>
              <a:rPr dirty="0"/>
              <a:t> </a:t>
            </a:r>
            <a:r>
              <a:rPr dirty="0" err="1"/>
              <a:t>على</a:t>
            </a:r>
            <a:r>
              <a:rPr dirty="0"/>
              <a:t> </a:t>
            </a:r>
            <a:r>
              <a:rPr dirty="0" err="1"/>
              <a:t>تصريف</a:t>
            </a:r>
            <a:r>
              <a:rPr dirty="0"/>
              <a:t> </a:t>
            </a:r>
            <a:r>
              <a:rPr dirty="0" err="1"/>
              <a:t>المنتجات</a:t>
            </a:r>
            <a:endParaRPr dirty="0"/>
          </a:p>
          <a:p>
            <a:pPr algn="r" rtl="1"/>
            <a:r>
              <a:rPr dirty="0" err="1"/>
              <a:t>التسويق</a:t>
            </a:r>
            <a:r>
              <a:rPr dirty="0"/>
              <a:t> </a:t>
            </a:r>
            <a:r>
              <a:rPr dirty="0" err="1"/>
              <a:t>يركز</a:t>
            </a:r>
            <a:r>
              <a:rPr dirty="0"/>
              <a:t> </a:t>
            </a:r>
            <a:r>
              <a:rPr dirty="0" err="1"/>
              <a:t>على</a:t>
            </a:r>
            <a:r>
              <a:rPr dirty="0"/>
              <a:t> </a:t>
            </a:r>
            <a:r>
              <a:rPr dirty="0" err="1"/>
              <a:t>تلبية</a:t>
            </a:r>
            <a:r>
              <a:rPr dirty="0"/>
              <a:t> </a:t>
            </a:r>
            <a:r>
              <a:rPr dirty="0" err="1"/>
              <a:t>احتياجات</a:t>
            </a:r>
            <a:r>
              <a:rPr dirty="0"/>
              <a:t> </a:t>
            </a:r>
            <a:r>
              <a:rPr dirty="0" err="1"/>
              <a:t>ورغبات</a:t>
            </a:r>
            <a:r>
              <a:rPr dirty="0"/>
              <a:t> </a:t>
            </a:r>
            <a:r>
              <a:rPr dirty="0" err="1"/>
              <a:t>المستهلكين</a:t>
            </a:r>
            <a:endParaRPr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خصائص وأهمية التسويق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pPr algn="r" rtl="1"/>
            <a:r>
              <a:rPr dirty="0" err="1"/>
              <a:t>وظيفة</a:t>
            </a:r>
            <a:r>
              <a:rPr dirty="0"/>
              <a:t> </a:t>
            </a:r>
            <a:r>
              <a:rPr dirty="0" err="1"/>
              <a:t>أساسية</a:t>
            </a:r>
            <a:r>
              <a:rPr dirty="0"/>
              <a:t> </a:t>
            </a:r>
            <a:r>
              <a:rPr dirty="0" err="1"/>
              <a:t>في</a:t>
            </a:r>
            <a:r>
              <a:rPr dirty="0"/>
              <a:t> </a:t>
            </a:r>
            <a:r>
              <a:rPr dirty="0" err="1"/>
              <a:t>كل</a:t>
            </a:r>
            <a:r>
              <a:rPr dirty="0"/>
              <a:t> </a:t>
            </a:r>
            <a:r>
              <a:rPr dirty="0" err="1"/>
              <a:t>منظمة</a:t>
            </a:r>
            <a:endParaRPr dirty="0"/>
          </a:p>
          <a:p>
            <a:pPr algn="r" rtl="1"/>
            <a:r>
              <a:rPr dirty="0" err="1"/>
              <a:t>يربط</a:t>
            </a:r>
            <a:r>
              <a:rPr dirty="0"/>
              <a:t> </a:t>
            </a:r>
            <a:r>
              <a:rPr dirty="0" err="1"/>
              <a:t>بين</a:t>
            </a:r>
            <a:r>
              <a:rPr dirty="0"/>
              <a:t> </a:t>
            </a:r>
            <a:r>
              <a:rPr dirty="0" err="1"/>
              <a:t>الإنتاج</a:t>
            </a:r>
            <a:r>
              <a:rPr dirty="0"/>
              <a:t> </a:t>
            </a:r>
            <a:r>
              <a:rPr dirty="0" err="1"/>
              <a:t>والمستهلك</a:t>
            </a:r>
            <a:r>
              <a:rPr dirty="0"/>
              <a:t> </a:t>
            </a:r>
            <a:r>
              <a:rPr dirty="0" err="1"/>
              <a:t>النهائي</a:t>
            </a:r>
            <a:endParaRPr dirty="0"/>
          </a:p>
          <a:p>
            <a:pPr algn="r" rtl="1"/>
            <a:r>
              <a:rPr dirty="0" err="1"/>
              <a:t>يساعد</a:t>
            </a:r>
            <a:r>
              <a:rPr dirty="0"/>
              <a:t> </a:t>
            </a:r>
            <a:r>
              <a:rPr dirty="0" err="1"/>
              <a:t>في</a:t>
            </a:r>
            <a:r>
              <a:rPr dirty="0"/>
              <a:t> </a:t>
            </a:r>
            <a:r>
              <a:rPr dirty="0" err="1"/>
              <a:t>تحقيق</a:t>
            </a:r>
            <a:r>
              <a:rPr dirty="0"/>
              <a:t> </a:t>
            </a:r>
            <a:r>
              <a:rPr dirty="0" err="1"/>
              <a:t>النمو</a:t>
            </a:r>
            <a:r>
              <a:rPr dirty="0"/>
              <a:t> </a:t>
            </a:r>
            <a:r>
              <a:rPr dirty="0" err="1"/>
              <a:t>والبقاء</a:t>
            </a:r>
            <a:r>
              <a:rPr dirty="0"/>
              <a:t> </a:t>
            </a:r>
            <a:r>
              <a:rPr dirty="0" err="1"/>
              <a:t>في</a:t>
            </a:r>
            <a:r>
              <a:rPr dirty="0"/>
              <a:t> </a:t>
            </a:r>
            <a:r>
              <a:rPr dirty="0" err="1"/>
              <a:t>بيئة</a:t>
            </a:r>
            <a:r>
              <a:rPr dirty="0"/>
              <a:t> </a:t>
            </a:r>
            <a:r>
              <a:rPr dirty="0" err="1"/>
              <a:t>تنافسية</a:t>
            </a:r>
            <a:endParaRPr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أهداف التسويق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pPr algn="r" rtl="1"/>
            <a:r>
              <a:rPr dirty="0" err="1"/>
              <a:t>تحقيق</a:t>
            </a:r>
            <a:r>
              <a:rPr dirty="0"/>
              <a:t> </a:t>
            </a:r>
            <a:r>
              <a:rPr dirty="0" err="1"/>
              <a:t>الربحية</a:t>
            </a:r>
            <a:endParaRPr dirty="0"/>
          </a:p>
          <a:p>
            <a:pPr algn="r" rtl="1"/>
            <a:r>
              <a:rPr dirty="0" err="1"/>
              <a:t>النمو</a:t>
            </a:r>
            <a:r>
              <a:rPr dirty="0"/>
              <a:t> </a:t>
            </a:r>
            <a:r>
              <a:rPr dirty="0" err="1"/>
              <a:t>والتوسع</a:t>
            </a:r>
            <a:r>
              <a:rPr dirty="0"/>
              <a:t> </a:t>
            </a:r>
            <a:r>
              <a:rPr dirty="0" err="1"/>
              <a:t>في</a:t>
            </a:r>
            <a:r>
              <a:rPr dirty="0"/>
              <a:t> </a:t>
            </a:r>
            <a:r>
              <a:rPr dirty="0" err="1"/>
              <a:t>الأسواق</a:t>
            </a:r>
            <a:endParaRPr dirty="0"/>
          </a:p>
          <a:p>
            <a:pPr algn="r" rtl="1"/>
            <a:r>
              <a:rPr dirty="0" err="1"/>
              <a:t>ضمان</a:t>
            </a:r>
            <a:r>
              <a:rPr dirty="0"/>
              <a:t> </a:t>
            </a:r>
            <a:r>
              <a:rPr dirty="0" err="1"/>
              <a:t>البقاء</a:t>
            </a:r>
            <a:r>
              <a:rPr dirty="0"/>
              <a:t> </a:t>
            </a:r>
            <a:r>
              <a:rPr dirty="0" err="1"/>
              <a:t>والاستمرارية</a:t>
            </a:r>
            <a:endParaRPr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من يقوم بالتسويق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pPr algn="r" rtl="1"/>
            <a:r>
              <a:rPr dirty="0" err="1"/>
              <a:t>الأفراد</a:t>
            </a:r>
            <a:r>
              <a:rPr dirty="0"/>
              <a:t> – </a:t>
            </a:r>
            <a:r>
              <a:rPr dirty="0" err="1"/>
              <a:t>الشركات</a:t>
            </a:r>
            <a:r>
              <a:rPr dirty="0"/>
              <a:t> – </a:t>
            </a:r>
            <a:r>
              <a:rPr dirty="0" err="1"/>
              <a:t>المنظمات</a:t>
            </a:r>
            <a:r>
              <a:rPr dirty="0"/>
              <a:t> </a:t>
            </a:r>
            <a:r>
              <a:rPr dirty="0" err="1"/>
              <a:t>غير</a:t>
            </a:r>
            <a:r>
              <a:rPr dirty="0"/>
              <a:t> </a:t>
            </a:r>
            <a:r>
              <a:rPr dirty="0" err="1"/>
              <a:t>الربحية</a:t>
            </a:r>
            <a:r>
              <a:rPr dirty="0"/>
              <a:t> – </a:t>
            </a:r>
            <a:r>
              <a:rPr dirty="0" err="1"/>
              <a:t>الحكومات</a:t>
            </a:r>
            <a:endParaRPr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أنواع الأسواق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pPr algn="r" rtl="1"/>
            <a:r>
              <a:rPr dirty="0" err="1"/>
              <a:t>أسواق</a:t>
            </a:r>
            <a:r>
              <a:rPr dirty="0"/>
              <a:t> </a:t>
            </a:r>
            <a:r>
              <a:rPr dirty="0" err="1"/>
              <a:t>المستهلكين</a:t>
            </a:r>
            <a:endParaRPr dirty="0"/>
          </a:p>
          <a:p>
            <a:pPr algn="r" rtl="1"/>
            <a:r>
              <a:rPr dirty="0" err="1"/>
              <a:t>الأسواق</a:t>
            </a:r>
            <a:r>
              <a:rPr dirty="0"/>
              <a:t> </a:t>
            </a:r>
            <a:r>
              <a:rPr dirty="0" err="1"/>
              <a:t>الصناعية</a:t>
            </a:r>
            <a:endParaRPr dirty="0"/>
          </a:p>
          <a:p>
            <a:pPr algn="r" rtl="1"/>
            <a:r>
              <a:rPr dirty="0" err="1"/>
              <a:t>أسواق</a:t>
            </a:r>
            <a:r>
              <a:rPr dirty="0"/>
              <a:t> </a:t>
            </a:r>
            <a:r>
              <a:rPr dirty="0" err="1"/>
              <a:t>الخدمات</a:t>
            </a:r>
            <a:endParaRPr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163</Words>
  <Application>Microsoft Office PowerPoint</Application>
  <PresentationFormat>On-screen Show (4:3)</PresentationFormat>
  <Paragraphs>47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 Theme</vt:lpstr>
      <vt:lpstr>إدارة التسويق</vt:lpstr>
      <vt:lpstr>تطور مفهوم التسويق</vt:lpstr>
      <vt:lpstr>تعريف التسويق</vt:lpstr>
      <vt:lpstr>إدارة التسويق</vt:lpstr>
      <vt:lpstr>الفرق بين البيع والتسويق</vt:lpstr>
      <vt:lpstr>خصائص وأهمية التسويق</vt:lpstr>
      <vt:lpstr>أهداف التسويق</vt:lpstr>
      <vt:lpstr>من يقوم بالتسويق</vt:lpstr>
      <vt:lpstr>أنواع الأسواق</vt:lpstr>
      <vt:lpstr>العلاقة مع الإدارات الأخرى</vt:lpstr>
      <vt:lpstr>التحديات التسويقية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alzahraa sabah</cp:lastModifiedBy>
  <cp:revision>2</cp:revision>
  <dcterms:created xsi:type="dcterms:W3CDTF">2013-01-27T09:14:16Z</dcterms:created>
  <dcterms:modified xsi:type="dcterms:W3CDTF">2025-09-29T19:46:26Z</dcterms:modified>
  <cp:category/>
</cp:coreProperties>
</file>